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1" r:id="rId4"/>
    <p:sldId id="269" r:id="rId5"/>
    <p:sldId id="262" r:id="rId6"/>
    <p:sldId id="257" r:id="rId7"/>
    <p:sldId id="258" r:id="rId8"/>
    <p:sldId id="270" r:id="rId9"/>
    <p:sldId id="259"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CE833C-D74E-4050-871B-F95DE9C70D19}"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3080843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E833C-D74E-4050-871B-F95DE9C70D19}"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374233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CE833C-D74E-4050-871B-F95DE9C70D19}"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407561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CE833C-D74E-4050-871B-F95DE9C70D19}"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1F76-5909-4E78-980D-568055CE6723}"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90402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CE833C-D74E-4050-871B-F95DE9C70D19}"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1958021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CE833C-D74E-4050-871B-F95DE9C70D19}" type="datetimeFigureOut">
              <a:rPr lang="en-US" smtClean="0"/>
              <a:t>10/7/2024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2088452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CE833C-D74E-4050-871B-F95DE9C70D19}" type="datetimeFigureOut">
              <a:rPr lang="en-US" smtClean="0"/>
              <a:t>10/7/2024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3922919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CE833C-D74E-4050-871B-F95DE9C70D19}"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2521535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CE833C-D74E-4050-871B-F95DE9C70D19}"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134158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CE833C-D74E-4050-871B-F95DE9C70D19}"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186431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CE833C-D74E-4050-871B-F95DE9C70D19}"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192277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CE833C-D74E-4050-871B-F95DE9C70D19}"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245017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CE833C-D74E-4050-871B-F95DE9C70D19}"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351222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3CE833C-D74E-4050-871B-F95DE9C70D19}" type="datetimeFigureOut">
              <a:rPr lang="en-US" smtClean="0"/>
              <a:t>10/7/2024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2350652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CE833C-D74E-4050-871B-F95DE9C70D19}" type="datetimeFigureOut">
              <a:rPr lang="en-US" smtClean="0"/>
              <a:t>10/7/2024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85462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3CE833C-D74E-4050-871B-F95DE9C70D19}" type="datetimeFigureOut">
              <a:rPr lang="en-US" smtClean="0"/>
              <a:t>10/7/2024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367396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E833C-D74E-4050-871B-F95DE9C70D19}"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61F76-5909-4E78-980D-568055CE6723}" type="slidenum">
              <a:rPr lang="en-US" smtClean="0"/>
              <a:t>‹#›</a:t>
            </a:fld>
            <a:endParaRPr lang="en-US"/>
          </a:p>
        </p:txBody>
      </p:sp>
    </p:spTree>
    <p:extLst>
      <p:ext uri="{BB962C8B-B14F-4D97-AF65-F5344CB8AC3E}">
        <p14:creationId xmlns:p14="http://schemas.microsoft.com/office/powerpoint/2010/main" val="383243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CE833C-D74E-4050-871B-F95DE9C70D19}" type="datetimeFigureOut">
              <a:rPr lang="en-US" smtClean="0"/>
              <a:t>10/7/2024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561F76-5909-4E78-980D-568055CE6723}" type="slidenum">
              <a:rPr lang="en-US" smtClean="0"/>
              <a:t>‹#›</a:t>
            </a:fld>
            <a:endParaRPr lang="en-US"/>
          </a:p>
        </p:txBody>
      </p:sp>
    </p:spTree>
    <p:extLst>
      <p:ext uri="{BB962C8B-B14F-4D97-AF65-F5344CB8AC3E}">
        <p14:creationId xmlns:p14="http://schemas.microsoft.com/office/powerpoint/2010/main" val="183105793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dirty="0" smtClean="0"/>
              <a:t>By Adnan </a:t>
            </a:r>
            <a:r>
              <a:rPr lang="en-US" dirty="0" err="1" smtClean="0"/>
              <a:t>Majeed</a:t>
            </a:r>
            <a:endParaRPr lang="en-US" dirty="0" smtClean="0"/>
          </a:p>
          <a:p>
            <a:r>
              <a:rPr lang="en-US" dirty="0" smtClean="0"/>
              <a:t>Computer learning center </a:t>
            </a:r>
            <a:endParaRPr lang="en-US" dirty="0"/>
          </a:p>
        </p:txBody>
      </p:sp>
      <p:pic>
        <p:nvPicPr>
          <p:cNvPr id="4" name="Picture 3"/>
          <p:cNvPicPr>
            <a:picLocks noChangeAspect="1"/>
          </p:cNvPicPr>
          <p:nvPr/>
        </p:nvPicPr>
        <p:blipFill>
          <a:blip r:embed="rId2"/>
          <a:stretch>
            <a:fillRect/>
          </a:stretch>
        </p:blipFill>
        <p:spPr>
          <a:xfrm>
            <a:off x="3222171" y="678981"/>
            <a:ext cx="5242560" cy="2830982"/>
          </a:xfrm>
          <a:prstGeom prst="rect">
            <a:avLst/>
          </a:prstGeom>
        </p:spPr>
      </p:pic>
    </p:spTree>
    <p:extLst>
      <p:ext uri="{BB962C8B-B14F-4D97-AF65-F5344CB8AC3E}">
        <p14:creationId xmlns:p14="http://schemas.microsoft.com/office/powerpoint/2010/main" val="389880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POSTS AND PAGES</a:t>
            </a:r>
            <a:endParaRPr lang="en-US" dirty="0"/>
          </a:p>
        </p:txBody>
      </p:sp>
      <p:pic>
        <p:nvPicPr>
          <p:cNvPr id="4" name="object 5"/>
          <p:cNvPicPr>
            <a:picLocks noGrp="1"/>
          </p:cNvPicPr>
          <p:nvPr>
            <p:ph idx="1"/>
          </p:nvPr>
        </p:nvPicPr>
        <p:blipFill>
          <a:blip r:embed="rId2" cstate="print"/>
          <a:stretch>
            <a:fillRect/>
          </a:stretch>
        </p:blipFill>
        <p:spPr>
          <a:xfrm>
            <a:off x="1359634" y="1690688"/>
            <a:ext cx="6308263" cy="4644797"/>
          </a:xfrm>
          <a:prstGeom prst="rect">
            <a:avLst/>
          </a:prstGeom>
        </p:spPr>
      </p:pic>
    </p:spTree>
    <p:extLst>
      <p:ext uri="{BB962C8B-B14F-4D97-AF65-F5344CB8AC3E}">
        <p14:creationId xmlns:p14="http://schemas.microsoft.com/office/powerpoint/2010/main" val="3558563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WORDPRESS THEMES </a:t>
            </a:r>
            <a:endParaRPr lang="en-US" dirty="0"/>
          </a:p>
        </p:txBody>
      </p:sp>
      <p:sp>
        <p:nvSpPr>
          <p:cNvPr id="3" name="Content Placeholder 2"/>
          <p:cNvSpPr>
            <a:spLocks noGrp="1"/>
          </p:cNvSpPr>
          <p:nvPr>
            <p:ph idx="1"/>
          </p:nvPr>
        </p:nvSpPr>
        <p:spPr/>
        <p:txBody>
          <a:bodyPr>
            <a:normAutofit fontScale="77500" lnSpcReduction="20000"/>
          </a:bodyPr>
          <a:lstStyle/>
          <a:p>
            <a:pPr marL="12700" marR="317500" lvl="0" indent="0">
              <a:lnSpc>
                <a:spcPts val="2600"/>
              </a:lnSpc>
              <a:spcBef>
                <a:spcPts val="220"/>
              </a:spcBef>
              <a:buNone/>
            </a:pPr>
            <a:r>
              <a:rPr lang="en-US" sz="2200" kern="0" dirty="0">
                <a:solidFill>
                  <a:sysClr val="windowText" lastClr="000000"/>
                </a:solidFill>
                <a:latin typeface="Arial"/>
                <a:cs typeface="Arial"/>
              </a:rPr>
              <a:t>A</a:t>
            </a:r>
            <a:r>
              <a:rPr lang="en-US" sz="2200" kern="0" spc="-155" dirty="0">
                <a:solidFill>
                  <a:sysClr val="windowText" lastClr="000000"/>
                </a:solidFill>
                <a:latin typeface="Arial"/>
                <a:cs typeface="Arial"/>
              </a:rPr>
              <a:t> </a:t>
            </a:r>
            <a:r>
              <a:rPr lang="en-US" sz="2200" kern="0" spc="-10" dirty="0">
                <a:solidFill>
                  <a:sysClr val="windowText" lastClr="000000"/>
                </a:solidFill>
                <a:latin typeface="Arial"/>
                <a:cs typeface="Arial"/>
              </a:rPr>
              <a:t>WordPress</a:t>
            </a:r>
            <a:r>
              <a:rPr lang="en-US" sz="2200" kern="0" spc="-90" dirty="0">
                <a:solidFill>
                  <a:sysClr val="windowText" lastClr="000000"/>
                </a:solidFill>
                <a:latin typeface="Arial"/>
                <a:cs typeface="Arial"/>
              </a:rPr>
              <a:t> </a:t>
            </a:r>
            <a:r>
              <a:rPr lang="en-US" sz="2200" kern="0" dirty="0">
                <a:solidFill>
                  <a:sysClr val="windowText" lastClr="000000"/>
                </a:solidFill>
                <a:latin typeface="Arial"/>
                <a:cs typeface="Arial"/>
              </a:rPr>
              <a:t>Theme</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is</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a</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collection</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of</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files</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(called</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template</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files)</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that</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work</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together</a:t>
            </a:r>
            <a:r>
              <a:rPr lang="en-US" sz="2200" kern="0" spc="-50" dirty="0">
                <a:solidFill>
                  <a:sysClr val="windowText" lastClr="000000"/>
                </a:solidFill>
                <a:latin typeface="Arial"/>
                <a:cs typeface="Arial"/>
              </a:rPr>
              <a:t> </a:t>
            </a:r>
            <a:r>
              <a:rPr lang="en-US" sz="2200" kern="0" spc="-25" dirty="0">
                <a:solidFill>
                  <a:sysClr val="windowText" lastClr="000000"/>
                </a:solidFill>
                <a:latin typeface="Arial"/>
                <a:cs typeface="Arial"/>
              </a:rPr>
              <a:t>to </a:t>
            </a:r>
            <a:r>
              <a:rPr lang="en-US" sz="2200" kern="0" dirty="0">
                <a:solidFill>
                  <a:sysClr val="windowText" lastClr="000000"/>
                </a:solidFill>
                <a:latin typeface="Arial"/>
                <a:cs typeface="Arial"/>
              </a:rPr>
              <a:t>produce</a:t>
            </a:r>
            <a:r>
              <a:rPr lang="en-US" sz="2200" kern="0" spc="-100" dirty="0">
                <a:solidFill>
                  <a:sysClr val="windowText" lastClr="000000"/>
                </a:solidFill>
                <a:latin typeface="Arial"/>
                <a:cs typeface="Arial"/>
              </a:rPr>
              <a:t> </a:t>
            </a:r>
            <a:r>
              <a:rPr lang="en-US" sz="2200" kern="0" dirty="0">
                <a:solidFill>
                  <a:sysClr val="windowText" lastClr="000000"/>
                </a:solidFill>
                <a:latin typeface="Arial"/>
                <a:cs typeface="Arial"/>
              </a:rPr>
              <a:t>a</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graphical</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design</a:t>
            </a:r>
            <a:r>
              <a:rPr lang="en-US" sz="2200" kern="0" spc="-60" dirty="0">
                <a:solidFill>
                  <a:sysClr val="windowText" lastClr="000000"/>
                </a:solidFill>
                <a:latin typeface="Arial"/>
                <a:cs typeface="Arial"/>
              </a:rPr>
              <a:t> </a:t>
            </a:r>
            <a:r>
              <a:rPr lang="en-US" sz="2200" kern="0" dirty="0">
                <a:solidFill>
                  <a:sysClr val="windowText" lastClr="000000"/>
                </a:solidFill>
                <a:latin typeface="Arial"/>
                <a:cs typeface="Arial"/>
              </a:rPr>
              <a:t>interface</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for</a:t>
            </a:r>
            <a:r>
              <a:rPr lang="en-US" sz="2200" kern="0" spc="-60" dirty="0">
                <a:solidFill>
                  <a:sysClr val="windowText" lastClr="000000"/>
                </a:solidFill>
                <a:latin typeface="Arial"/>
                <a:cs typeface="Arial"/>
              </a:rPr>
              <a:t> </a:t>
            </a:r>
            <a:r>
              <a:rPr lang="en-US" sz="2200" kern="0" dirty="0">
                <a:solidFill>
                  <a:sysClr val="windowText" lastClr="000000"/>
                </a:solidFill>
                <a:latin typeface="Arial"/>
                <a:cs typeface="Arial"/>
              </a:rPr>
              <a:t>a</a:t>
            </a:r>
            <a:r>
              <a:rPr lang="en-US" sz="2200" kern="0" spc="-55" dirty="0">
                <a:solidFill>
                  <a:sysClr val="windowText" lastClr="000000"/>
                </a:solidFill>
                <a:latin typeface="Arial"/>
                <a:cs typeface="Arial"/>
              </a:rPr>
              <a:t> </a:t>
            </a:r>
            <a:r>
              <a:rPr lang="en-US" sz="2200" kern="0" dirty="0" err="1">
                <a:solidFill>
                  <a:sysClr val="windowText" lastClr="000000"/>
                </a:solidFill>
                <a:latin typeface="Arial"/>
                <a:cs typeface="Arial"/>
              </a:rPr>
              <a:t>Wordpress</a:t>
            </a:r>
            <a:r>
              <a:rPr lang="en-US" sz="2200" kern="0" spc="-60" dirty="0">
                <a:solidFill>
                  <a:sysClr val="windowText" lastClr="000000"/>
                </a:solidFill>
                <a:latin typeface="Arial"/>
                <a:cs typeface="Arial"/>
              </a:rPr>
              <a:t> </a:t>
            </a:r>
            <a:r>
              <a:rPr lang="en-US" sz="2200" kern="0" spc="-10" dirty="0">
                <a:solidFill>
                  <a:sysClr val="windowText" lastClr="000000"/>
                </a:solidFill>
                <a:latin typeface="Arial"/>
                <a:cs typeface="Arial"/>
              </a:rPr>
              <a:t>website.</a:t>
            </a:r>
            <a:r>
              <a:rPr lang="en-US" sz="2200" kern="0" spc="-145" dirty="0">
                <a:solidFill>
                  <a:sysClr val="windowText" lastClr="000000"/>
                </a:solidFill>
                <a:latin typeface="Arial"/>
                <a:cs typeface="Arial"/>
              </a:rPr>
              <a:t> </a:t>
            </a:r>
            <a:r>
              <a:rPr lang="en-US" sz="2200" kern="0" dirty="0">
                <a:solidFill>
                  <a:sysClr val="windowText" lastClr="000000"/>
                </a:solidFill>
                <a:latin typeface="Arial"/>
                <a:cs typeface="Arial"/>
              </a:rPr>
              <a:t>A</a:t>
            </a:r>
            <a:r>
              <a:rPr lang="en-US" sz="2200" kern="0" spc="-150" dirty="0">
                <a:solidFill>
                  <a:sysClr val="windowText" lastClr="000000"/>
                </a:solidFill>
                <a:latin typeface="Arial"/>
                <a:cs typeface="Arial"/>
              </a:rPr>
              <a:t> </a:t>
            </a:r>
            <a:r>
              <a:rPr lang="en-US" sz="2200" kern="0" dirty="0" err="1">
                <a:solidFill>
                  <a:sysClr val="windowText" lastClr="000000"/>
                </a:solidFill>
                <a:latin typeface="Arial"/>
                <a:cs typeface="Arial"/>
              </a:rPr>
              <a:t>Wordpress</a:t>
            </a:r>
            <a:r>
              <a:rPr lang="en-US" sz="2200" kern="0" spc="-60" dirty="0">
                <a:solidFill>
                  <a:sysClr val="windowText" lastClr="000000"/>
                </a:solidFill>
                <a:latin typeface="Arial"/>
                <a:cs typeface="Arial"/>
              </a:rPr>
              <a:t> </a:t>
            </a:r>
            <a:r>
              <a:rPr lang="en-US" sz="2200" kern="0" spc="-10" dirty="0">
                <a:solidFill>
                  <a:sysClr val="windowText" lastClr="000000"/>
                </a:solidFill>
                <a:latin typeface="Arial"/>
                <a:cs typeface="Arial"/>
              </a:rPr>
              <a:t>theme </a:t>
            </a:r>
            <a:r>
              <a:rPr lang="en-US" sz="2200" kern="0" dirty="0">
                <a:solidFill>
                  <a:sysClr val="windowText" lastClr="000000"/>
                </a:solidFill>
                <a:latin typeface="Arial"/>
                <a:cs typeface="Arial"/>
              </a:rPr>
              <a:t>modifies</a:t>
            </a:r>
            <a:r>
              <a:rPr lang="en-US" sz="2200" kern="0" spc="-60" dirty="0">
                <a:solidFill>
                  <a:sysClr val="windowText" lastClr="000000"/>
                </a:solidFill>
                <a:latin typeface="Arial"/>
                <a:cs typeface="Arial"/>
              </a:rPr>
              <a:t> </a:t>
            </a:r>
            <a:r>
              <a:rPr lang="en-US" sz="2200" kern="0" dirty="0">
                <a:solidFill>
                  <a:sysClr val="windowText" lastClr="000000"/>
                </a:solidFill>
                <a:latin typeface="Arial"/>
                <a:cs typeface="Arial"/>
              </a:rPr>
              <a:t>the</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way</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the</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site</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is</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displayed,</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without</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modifying</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the</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underlying</a:t>
            </a:r>
            <a:r>
              <a:rPr lang="en-US" sz="2200" kern="0" spc="-50" dirty="0">
                <a:solidFill>
                  <a:sysClr val="windowText" lastClr="000000"/>
                </a:solidFill>
                <a:latin typeface="Arial"/>
                <a:cs typeface="Arial"/>
              </a:rPr>
              <a:t> </a:t>
            </a:r>
            <a:r>
              <a:rPr lang="en-US" sz="2200" kern="0" spc="-10" dirty="0">
                <a:solidFill>
                  <a:sysClr val="windowText" lastClr="000000"/>
                </a:solidFill>
                <a:latin typeface="Arial"/>
                <a:cs typeface="Arial"/>
              </a:rPr>
              <a:t>software.</a:t>
            </a:r>
            <a:endParaRPr lang="en-US" sz="2200" kern="0" dirty="0">
              <a:solidFill>
                <a:sysClr val="windowText" lastClr="000000"/>
              </a:solidFill>
              <a:latin typeface="Arial"/>
              <a:cs typeface="Arial"/>
            </a:endParaRPr>
          </a:p>
          <a:p>
            <a:pPr marL="12700" lvl="0" indent="0">
              <a:lnSpc>
                <a:spcPct val="100000"/>
              </a:lnSpc>
              <a:spcBef>
                <a:spcPts val="2480"/>
              </a:spcBef>
              <a:buNone/>
            </a:pPr>
            <a:r>
              <a:rPr lang="en-US" sz="2200" b="1" kern="0" dirty="0">
                <a:solidFill>
                  <a:sysClr val="windowText" lastClr="000000"/>
                </a:solidFill>
                <a:latin typeface="Arial"/>
                <a:cs typeface="Arial"/>
              </a:rPr>
              <a:t>Most</a:t>
            </a:r>
            <a:r>
              <a:rPr lang="en-US" sz="2200" b="1" kern="0" spc="-70" dirty="0">
                <a:solidFill>
                  <a:sysClr val="windowText" lastClr="000000"/>
                </a:solidFill>
                <a:latin typeface="Arial"/>
                <a:cs typeface="Arial"/>
              </a:rPr>
              <a:t> </a:t>
            </a:r>
            <a:r>
              <a:rPr lang="en-US" sz="2200" b="1" kern="0" dirty="0">
                <a:solidFill>
                  <a:sysClr val="windowText" lastClr="000000"/>
                </a:solidFill>
                <a:latin typeface="Arial"/>
                <a:cs typeface="Arial"/>
              </a:rPr>
              <a:t>WordPress</a:t>
            </a:r>
            <a:r>
              <a:rPr lang="en-US" sz="2200" b="1" kern="0" spc="-60" dirty="0">
                <a:solidFill>
                  <a:sysClr val="windowText" lastClr="000000"/>
                </a:solidFill>
                <a:latin typeface="Arial"/>
                <a:cs typeface="Arial"/>
              </a:rPr>
              <a:t> </a:t>
            </a:r>
            <a:r>
              <a:rPr lang="en-US" sz="2200" b="1" kern="0" dirty="0">
                <a:solidFill>
                  <a:sysClr val="windowText" lastClr="000000"/>
                </a:solidFill>
                <a:latin typeface="Arial"/>
                <a:cs typeface="Arial"/>
              </a:rPr>
              <a:t>themes</a:t>
            </a:r>
            <a:r>
              <a:rPr lang="en-US" sz="2200" b="1" kern="0" spc="-60" dirty="0">
                <a:solidFill>
                  <a:sysClr val="windowText" lastClr="000000"/>
                </a:solidFill>
                <a:latin typeface="Arial"/>
                <a:cs typeface="Arial"/>
              </a:rPr>
              <a:t> </a:t>
            </a:r>
            <a:r>
              <a:rPr lang="en-US" sz="2200" b="1" kern="0" dirty="0">
                <a:solidFill>
                  <a:sysClr val="windowText" lastClr="000000"/>
                </a:solidFill>
                <a:latin typeface="Arial"/>
                <a:cs typeface="Arial"/>
              </a:rPr>
              <a:t>provide</a:t>
            </a:r>
            <a:r>
              <a:rPr lang="en-US" sz="2200" b="1" kern="0" spc="-60" dirty="0">
                <a:solidFill>
                  <a:sysClr val="windowText" lastClr="000000"/>
                </a:solidFill>
                <a:latin typeface="Arial"/>
                <a:cs typeface="Arial"/>
              </a:rPr>
              <a:t> </a:t>
            </a:r>
            <a:r>
              <a:rPr lang="en-US" sz="2200" b="1" kern="0" dirty="0">
                <a:solidFill>
                  <a:sysClr val="windowText" lastClr="000000"/>
                </a:solidFill>
                <a:latin typeface="Arial"/>
                <a:cs typeface="Arial"/>
              </a:rPr>
              <a:t>the</a:t>
            </a:r>
            <a:r>
              <a:rPr lang="en-US" sz="2200" b="1" kern="0" spc="-60" dirty="0">
                <a:solidFill>
                  <a:sysClr val="windowText" lastClr="000000"/>
                </a:solidFill>
                <a:latin typeface="Arial"/>
                <a:cs typeface="Arial"/>
              </a:rPr>
              <a:t> </a:t>
            </a:r>
            <a:r>
              <a:rPr lang="en-US" sz="2200" b="1" kern="0" dirty="0">
                <a:solidFill>
                  <a:sysClr val="windowText" lastClr="000000"/>
                </a:solidFill>
                <a:latin typeface="Arial"/>
                <a:cs typeface="Arial"/>
              </a:rPr>
              <a:t>overall</a:t>
            </a:r>
            <a:r>
              <a:rPr lang="en-US" sz="2200" b="1" kern="0" spc="-65" dirty="0">
                <a:solidFill>
                  <a:sysClr val="windowText" lastClr="000000"/>
                </a:solidFill>
                <a:latin typeface="Arial"/>
                <a:cs typeface="Arial"/>
              </a:rPr>
              <a:t> </a:t>
            </a:r>
            <a:r>
              <a:rPr lang="en-US" sz="2200" b="1" kern="0" dirty="0">
                <a:solidFill>
                  <a:sysClr val="windowText" lastClr="000000"/>
                </a:solidFill>
                <a:latin typeface="Arial"/>
                <a:cs typeface="Arial"/>
              </a:rPr>
              <a:t>design</a:t>
            </a:r>
            <a:r>
              <a:rPr lang="en-US" sz="2200" b="1" kern="0" spc="-65" dirty="0">
                <a:solidFill>
                  <a:sysClr val="windowText" lastClr="000000"/>
                </a:solidFill>
                <a:latin typeface="Arial"/>
                <a:cs typeface="Arial"/>
              </a:rPr>
              <a:t> </a:t>
            </a:r>
            <a:r>
              <a:rPr lang="en-US" sz="2200" b="1" kern="0" dirty="0">
                <a:solidFill>
                  <a:sysClr val="windowText" lastClr="000000"/>
                </a:solidFill>
                <a:latin typeface="Arial"/>
                <a:cs typeface="Arial"/>
              </a:rPr>
              <a:t>or</a:t>
            </a:r>
            <a:r>
              <a:rPr lang="en-US" sz="2200" b="1" kern="0" spc="-60" dirty="0">
                <a:solidFill>
                  <a:sysClr val="windowText" lastClr="000000"/>
                </a:solidFill>
                <a:latin typeface="Arial"/>
                <a:cs typeface="Arial"/>
              </a:rPr>
              <a:t> </a:t>
            </a:r>
            <a:r>
              <a:rPr lang="en-US" sz="2200" b="1" kern="0" dirty="0">
                <a:solidFill>
                  <a:sysClr val="windowText" lastClr="000000"/>
                </a:solidFill>
                <a:latin typeface="Arial"/>
                <a:cs typeface="Arial"/>
              </a:rPr>
              <a:t>style</a:t>
            </a:r>
            <a:r>
              <a:rPr lang="en-US" sz="2200" b="1" kern="0" spc="-65" dirty="0">
                <a:solidFill>
                  <a:sysClr val="windowText" lastClr="000000"/>
                </a:solidFill>
                <a:latin typeface="Arial"/>
                <a:cs typeface="Arial"/>
              </a:rPr>
              <a:t> </a:t>
            </a:r>
            <a:r>
              <a:rPr lang="en-US" sz="2200" b="1" kern="0" dirty="0">
                <a:solidFill>
                  <a:sysClr val="windowText" lastClr="000000"/>
                </a:solidFill>
                <a:latin typeface="Arial"/>
                <a:cs typeface="Arial"/>
              </a:rPr>
              <a:t>of</a:t>
            </a:r>
            <a:r>
              <a:rPr lang="en-US" sz="2200" b="1" kern="0" spc="-65" dirty="0">
                <a:solidFill>
                  <a:sysClr val="windowText" lastClr="000000"/>
                </a:solidFill>
                <a:latin typeface="Arial"/>
                <a:cs typeface="Arial"/>
              </a:rPr>
              <a:t> </a:t>
            </a:r>
            <a:r>
              <a:rPr lang="en-US" sz="2200" b="1" kern="0" dirty="0">
                <a:solidFill>
                  <a:sysClr val="windowText" lastClr="000000"/>
                </a:solidFill>
                <a:latin typeface="Arial"/>
                <a:cs typeface="Arial"/>
              </a:rPr>
              <a:t>your</a:t>
            </a:r>
            <a:r>
              <a:rPr lang="en-US" sz="2200" b="1" kern="0" spc="-60" dirty="0">
                <a:solidFill>
                  <a:sysClr val="windowText" lastClr="000000"/>
                </a:solidFill>
                <a:latin typeface="Arial"/>
                <a:cs typeface="Arial"/>
              </a:rPr>
              <a:t> </a:t>
            </a:r>
            <a:r>
              <a:rPr lang="en-US" sz="2200" b="1" kern="0" dirty="0">
                <a:solidFill>
                  <a:sysClr val="windowText" lastClr="000000"/>
                </a:solidFill>
                <a:latin typeface="Arial"/>
                <a:cs typeface="Arial"/>
              </a:rPr>
              <a:t>site</a:t>
            </a:r>
            <a:r>
              <a:rPr lang="en-US" sz="2200" b="1" kern="0" spc="-60" dirty="0">
                <a:solidFill>
                  <a:sysClr val="windowText" lastClr="000000"/>
                </a:solidFill>
                <a:latin typeface="Arial"/>
                <a:cs typeface="Arial"/>
              </a:rPr>
              <a:t> </a:t>
            </a:r>
            <a:r>
              <a:rPr lang="en-US" sz="2200" b="1" kern="0" spc="-10" dirty="0">
                <a:solidFill>
                  <a:sysClr val="windowText" lastClr="000000"/>
                </a:solidFill>
                <a:latin typeface="Arial"/>
                <a:cs typeface="Arial"/>
              </a:rPr>
              <a:t>including:</a:t>
            </a:r>
            <a:endParaRPr lang="en-US" sz="2200" kern="0" dirty="0">
              <a:solidFill>
                <a:sysClr val="windowText" lastClr="000000"/>
              </a:solidFill>
              <a:latin typeface="Arial"/>
              <a:cs typeface="Arial"/>
            </a:endParaRPr>
          </a:p>
          <a:p>
            <a:pPr marL="0" lvl="0" indent="0">
              <a:lnSpc>
                <a:spcPct val="100000"/>
              </a:lnSpc>
              <a:spcBef>
                <a:spcPts val="30"/>
              </a:spcBef>
              <a:buNone/>
            </a:pPr>
            <a:endParaRPr lang="en-US" sz="2200" kern="0" dirty="0">
              <a:solidFill>
                <a:sysClr val="windowText" lastClr="000000"/>
              </a:solidFill>
              <a:latin typeface="Arial"/>
              <a:cs typeface="Arial"/>
            </a:endParaRPr>
          </a:p>
          <a:p>
            <a:pPr marL="266065" lvl="0" indent="-248920">
              <a:lnSpc>
                <a:spcPct val="100000"/>
              </a:lnSpc>
              <a:spcBef>
                <a:spcPts val="0"/>
              </a:spcBef>
              <a:buClr>
                <a:srgbClr val="6699FF"/>
              </a:buClr>
              <a:buFontTx/>
              <a:buChar char="•"/>
              <a:tabLst>
                <a:tab pos="266065" algn="l"/>
              </a:tabLst>
            </a:pPr>
            <a:r>
              <a:rPr lang="en-US" sz="2100" kern="0" dirty="0">
                <a:solidFill>
                  <a:srgbClr val="262626"/>
                </a:solidFill>
                <a:latin typeface="Arial"/>
                <a:cs typeface="Arial"/>
              </a:rPr>
              <a:t>font</a:t>
            </a:r>
            <a:r>
              <a:rPr lang="en-US" sz="2100" kern="0" spc="-25" dirty="0">
                <a:solidFill>
                  <a:srgbClr val="262626"/>
                </a:solidFill>
                <a:latin typeface="Arial"/>
                <a:cs typeface="Arial"/>
              </a:rPr>
              <a:t> </a:t>
            </a:r>
            <a:r>
              <a:rPr lang="en-US" sz="2100" kern="0" spc="-10" dirty="0">
                <a:solidFill>
                  <a:srgbClr val="262626"/>
                </a:solidFill>
                <a:latin typeface="Arial"/>
                <a:cs typeface="Arial"/>
              </a:rPr>
              <a:t>styling</a:t>
            </a:r>
            <a:endParaRPr lang="en-US" sz="2100" kern="0" dirty="0">
              <a:solidFill>
                <a:sysClr val="windowText" lastClr="000000"/>
              </a:solidFill>
              <a:latin typeface="Arial"/>
              <a:cs typeface="Arial"/>
            </a:endParaRPr>
          </a:p>
          <a:p>
            <a:pPr marL="0" lvl="0" indent="0">
              <a:lnSpc>
                <a:spcPct val="100000"/>
              </a:lnSpc>
              <a:spcBef>
                <a:spcPts val="65"/>
              </a:spcBef>
              <a:buClr>
                <a:srgbClr val="6699FF"/>
              </a:buClr>
              <a:buFont typeface="Arial"/>
              <a:buChar char="•"/>
            </a:pPr>
            <a:endParaRPr lang="en-US" sz="2100" kern="0" dirty="0">
              <a:solidFill>
                <a:sysClr val="windowText" lastClr="000000"/>
              </a:solidFill>
              <a:latin typeface="Arial"/>
              <a:cs typeface="Arial"/>
            </a:endParaRPr>
          </a:p>
          <a:p>
            <a:pPr marL="266065" lvl="0" indent="-248920">
              <a:lnSpc>
                <a:spcPct val="100000"/>
              </a:lnSpc>
              <a:spcBef>
                <a:spcPts val="0"/>
              </a:spcBef>
              <a:buClr>
                <a:srgbClr val="6699FF"/>
              </a:buClr>
              <a:buFontTx/>
              <a:buChar char="•"/>
              <a:tabLst>
                <a:tab pos="266065" algn="l"/>
              </a:tabLst>
            </a:pPr>
            <a:r>
              <a:rPr lang="en-US" sz="2100" kern="0" spc="-10" dirty="0">
                <a:solidFill>
                  <a:srgbClr val="262626"/>
                </a:solidFill>
                <a:latin typeface="Arial"/>
                <a:cs typeface="Arial"/>
              </a:rPr>
              <a:t>colors</a:t>
            </a:r>
            <a:endParaRPr lang="en-US" sz="2100" kern="0" dirty="0">
              <a:solidFill>
                <a:sysClr val="windowText" lastClr="000000"/>
              </a:solidFill>
              <a:latin typeface="Arial"/>
              <a:cs typeface="Arial"/>
            </a:endParaRPr>
          </a:p>
          <a:p>
            <a:pPr marL="0" lvl="0" indent="0">
              <a:lnSpc>
                <a:spcPct val="100000"/>
              </a:lnSpc>
              <a:spcBef>
                <a:spcPts val="65"/>
              </a:spcBef>
              <a:buClr>
                <a:srgbClr val="6699FF"/>
              </a:buClr>
              <a:buFont typeface="Arial"/>
              <a:buChar char="•"/>
            </a:pPr>
            <a:endParaRPr lang="en-US" sz="2100" kern="0" dirty="0">
              <a:solidFill>
                <a:sysClr val="windowText" lastClr="000000"/>
              </a:solidFill>
              <a:latin typeface="Arial"/>
              <a:cs typeface="Arial"/>
            </a:endParaRPr>
          </a:p>
          <a:p>
            <a:pPr marL="266065" lvl="0" indent="-248920">
              <a:lnSpc>
                <a:spcPct val="100000"/>
              </a:lnSpc>
              <a:spcBef>
                <a:spcPts val="0"/>
              </a:spcBef>
              <a:buClr>
                <a:srgbClr val="6699FF"/>
              </a:buClr>
              <a:buFontTx/>
              <a:buChar char="•"/>
              <a:tabLst>
                <a:tab pos="266065" algn="l"/>
              </a:tabLst>
            </a:pPr>
            <a:r>
              <a:rPr lang="en-US" sz="2100" kern="0" dirty="0">
                <a:solidFill>
                  <a:srgbClr val="262626"/>
                </a:solidFill>
                <a:latin typeface="Arial"/>
                <a:cs typeface="Arial"/>
              </a:rPr>
              <a:t>page</a:t>
            </a:r>
            <a:r>
              <a:rPr lang="en-US" sz="2100" kern="0" spc="-10" dirty="0">
                <a:solidFill>
                  <a:srgbClr val="262626"/>
                </a:solidFill>
                <a:latin typeface="Arial"/>
                <a:cs typeface="Arial"/>
              </a:rPr>
              <a:t> </a:t>
            </a:r>
            <a:r>
              <a:rPr lang="en-US" sz="2100" kern="0" dirty="0">
                <a:solidFill>
                  <a:srgbClr val="262626"/>
                </a:solidFill>
                <a:latin typeface="Arial"/>
                <a:cs typeface="Arial"/>
              </a:rPr>
              <a:t>layouts</a:t>
            </a:r>
            <a:r>
              <a:rPr lang="en-US" sz="2100" kern="0" spc="-15" dirty="0">
                <a:solidFill>
                  <a:srgbClr val="262626"/>
                </a:solidFill>
                <a:latin typeface="Arial"/>
                <a:cs typeface="Arial"/>
              </a:rPr>
              <a:t> </a:t>
            </a:r>
            <a:r>
              <a:rPr lang="en-US" sz="2100" kern="0" dirty="0">
                <a:solidFill>
                  <a:srgbClr val="262626"/>
                </a:solidFill>
                <a:latin typeface="Arial"/>
                <a:cs typeface="Arial"/>
              </a:rPr>
              <a:t>(or</a:t>
            </a:r>
            <a:r>
              <a:rPr lang="en-US" sz="2100" kern="0" spc="-15" dirty="0">
                <a:solidFill>
                  <a:srgbClr val="262626"/>
                </a:solidFill>
                <a:latin typeface="Arial"/>
                <a:cs typeface="Arial"/>
              </a:rPr>
              <a:t> </a:t>
            </a:r>
            <a:r>
              <a:rPr lang="en-US" sz="2100" kern="0" spc="-10" dirty="0">
                <a:solidFill>
                  <a:srgbClr val="262626"/>
                </a:solidFill>
                <a:latin typeface="Arial"/>
                <a:cs typeface="Arial"/>
              </a:rPr>
              <a:t>templates)</a:t>
            </a:r>
            <a:endParaRPr lang="en-US" sz="2100" kern="0" dirty="0">
              <a:solidFill>
                <a:sysClr val="windowText" lastClr="000000"/>
              </a:solidFill>
              <a:latin typeface="Arial"/>
              <a:cs typeface="Arial"/>
            </a:endParaRPr>
          </a:p>
          <a:p>
            <a:pPr marL="0" lvl="0" indent="0">
              <a:lnSpc>
                <a:spcPct val="100000"/>
              </a:lnSpc>
              <a:spcBef>
                <a:spcPts val="65"/>
              </a:spcBef>
              <a:buClr>
                <a:srgbClr val="6699FF"/>
              </a:buClr>
              <a:buFont typeface="Arial"/>
              <a:buChar char="•"/>
            </a:pPr>
            <a:endParaRPr lang="en-US" sz="2100" kern="0" dirty="0">
              <a:solidFill>
                <a:sysClr val="windowText" lastClr="000000"/>
              </a:solidFill>
              <a:latin typeface="Arial"/>
              <a:cs typeface="Arial"/>
            </a:endParaRPr>
          </a:p>
          <a:p>
            <a:pPr marL="266065" lvl="0" indent="-248920">
              <a:lnSpc>
                <a:spcPct val="100000"/>
              </a:lnSpc>
              <a:spcBef>
                <a:spcPts val="0"/>
              </a:spcBef>
              <a:buClr>
                <a:srgbClr val="6699FF"/>
              </a:buClr>
              <a:buFontTx/>
              <a:buChar char="•"/>
              <a:tabLst>
                <a:tab pos="266065" algn="l"/>
              </a:tabLst>
            </a:pPr>
            <a:r>
              <a:rPr lang="en-US" sz="2100" kern="0" dirty="0">
                <a:solidFill>
                  <a:srgbClr val="262626"/>
                </a:solidFill>
                <a:latin typeface="Arial"/>
                <a:cs typeface="Arial"/>
              </a:rPr>
              <a:t>styles</a:t>
            </a:r>
            <a:r>
              <a:rPr lang="en-US" sz="2100" kern="0" spc="-20" dirty="0">
                <a:solidFill>
                  <a:srgbClr val="262626"/>
                </a:solidFill>
                <a:latin typeface="Arial"/>
                <a:cs typeface="Arial"/>
              </a:rPr>
              <a:t> </a:t>
            </a:r>
            <a:r>
              <a:rPr lang="en-US" sz="2100" kern="0" dirty="0">
                <a:solidFill>
                  <a:srgbClr val="262626"/>
                </a:solidFill>
                <a:latin typeface="Arial"/>
                <a:cs typeface="Arial"/>
              </a:rPr>
              <a:t>for</a:t>
            </a:r>
            <a:r>
              <a:rPr lang="en-US" sz="2100" kern="0" spc="-15" dirty="0">
                <a:solidFill>
                  <a:srgbClr val="262626"/>
                </a:solidFill>
                <a:latin typeface="Arial"/>
                <a:cs typeface="Arial"/>
              </a:rPr>
              <a:t> </a:t>
            </a:r>
            <a:r>
              <a:rPr lang="en-US" sz="2100" kern="0" dirty="0">
                <a:solidFill>
                  <a:srgbClr val="262626"/>
                </a:solidFill>
                <a:latin typeface="Arial"/>
                <a:cs typeface="Arial"/>
              </a:rPr>
              <a:t>blog</a:t>
            </a:r>
            <a:r>
              <a:rPr lang="en-US" sz="2100" kern="0" spc="-10" dirty="0">
                <a:solidFill>
                  <a:srgbClr val="262626"/>
                </a:solidFill>
                <a:latin typeface="Arial"/>
                <a:cs typeface="Arial"/>
              </a:rPr>
              <a:t> </a:t>
            </a:r>
            <a:r>
              <a:rPr lang="en-US" sz="2100" kern="0" dirty="0">
                <a:solidFill>
                  <a:srgbClr val="262626"/>
                </a:solidFill>
                <a:latin typeface="Arial"/>
                <a:cs typeface="Arial"/>
              </a:rPr>
              <a:t>posts</a:t>
            </a:r>
            <a:r>
              <a:rPr lang="en-US" sz="2100" kern="0" spc="-15" dirty="0">
                <a:solidFill>
                  <a:srgbClr val="262626"/>
                </a:solidFill>
                <a:latin typeface="Arial"/>
                <a:cs typeface="Arial"/>
              </a:rPr>
              <a:t> </a:t>
            </a:r>
            <a:r>
              <a:rPr lang="en-US" sz="2100" kern="0" dirty="0">
                <a:solidFill>
                  <a:srgbClr val="262626"/>
                </a:solidFill>
                <a:latin typeface="Arial"/>
                <a:cs typeface="Arial"/>
              </a:rPr>
              <a:t>and</a:t>
            </a:r>
            <a:r>
              <a:rPr lang="en-US" sz="2100" kern="0" spc="-10" dirty="0">
                <a:solidFill>
                  <a:srgbClr val="262626"/>
                </a:solidFill>
                <a:latin typeface="Arial"/>
                <a:cs typeface="Arial"/>
              </a:rPr>
              <a:t> </a:t>
            </a:r>
            <a:r>
              <a:rPr lang="en-US" sz="2100" kern="0" dirty="0">
                <a:solidFill>
                  <a:srgbClr val="262626"/>
                </a:solidFill>
                <a:latin typeface="Arial"/>
                <a:cs typeface="Arial"/>
              </a:rPr>
              <a:t>blog</a:t>
            </a:r>
            <a:r>
              <a:rPr lang="en-US" sz="2100" kern="0" spc="-15" dirty="0">
                <a:solidFill>
                  <a:srgbClr val="262626"/>
                </a:solidFill>
                <a:latin typeface="Arial"/>
                <a:cs typeface="Arial"/>
              </a:rPr>
              <a:t> </a:t>
            </a:r>
            <a:r>
              <a:rPr lang="en-US" sz="2100" kern="0" spc="-10" dirty="0">
                <a:solidFill>
                  <a:srgbClr val="262626"/>
                </a:solidFill>
                <a:latin typeface="Arial"/>
                <a:cs typeface="Arial"/>
              </a:rPr>
              <a:t>archives</a:t>
            </a:r>
            <a:endParaRPr lang="en-US" sz="2100" kern="0" dirty="0">
              <a:solidFill>
                <a:sysClr val="windowText" lastClr="000000"/>
              </a:solidFill>
              <a:latin typeface="Arial"/>
              <a:cs typeface="Arial"/>
            </a:endParaRPr>
          </a:p>
          <a:p>
            <a:pPr marL="0" lvl="0" indent="0">
              <a:lnSpc>
                <a:spcPct val="100000"/>
              </a:lnSpc>
              <a:spcBef>
                <a:spcPts val="65"/>
              </a:spcBef>
              <a:buClr>
                <a:srgbClr val="6699FF"/>
              </a:buClr>
              <a:buFont typeface="Arial"/>
              <a:buChar char="•"/>
            </a:pPr>
            <a:endParaRPr lang="en-US" sz="2100" kern="0" dirty="0">
              <a:solidFill>
                <a:sysClr val="windowText" lastClr="000000"/>
              </a:solidFill>
              <a:latin typeface="Arial"/>
              <a:cs typeface="Arial"/>
            </a:endParaRPr>
          </a:p>
          <a:p>
            <a:pPr marL="266065" lvl="0" indent="-248920">
              <a:lnSpc>
                <a:spcPct val="100000"/>
              </a:lnSpc>
              <a:spcBef>
                <a:spcPts val="0"/>
              </a:spcBef>
              <a:buClr>
                <a:srgbClr val="6699FF"/>
              </a:buClr>
              <a:buFontTx/>
              <a:buChar char="•"/>
              <a:tabLst>
                <a:tab pos="266065" algn="l"/>
              </a:tabLst>
            </a:pPr>
            <a:r>
              <a:rPr lang="en-US" sz="2100" kern="0" dirty="0">
                <a:solidFill>
                  <a:srgbClr val="262626"/>
                </a:solidFill>
                <a:latin typeface="Arial"/>
                <a:cs typeface="Arial"/>
              </a:rPr>
              <a:t>additional</a:t>
            </a:r>
            <a:r>
              <a:rPr lang="en-US" sz="2100" kern="0" spc="-30" dirty="0">
                <a:solidFill>
                  <a:srgbClr val="262626"/>
                </a:solidFill>
                <a:latin typeface="Arial"/>
                <a:cs typeface="Arial"/>
              </a:rPr>
              <a:t> </a:t>
            </a:r>
            <a:r>
              <a:rPr lang="en-US" sz="2100" kern="0" dirty="0">
                <a:solidFill>
                  <a:srgbClr val="262626"/>
                </a:solidFill>
                <a:latin typeface="Arial"/>
                <a:cs typeface="Arial"/>
              </a:rPr>
              <a:t>stylistic</a:t>
            </a:r>
            <a:r>
              <a:rPr lang="en-US" sz="2100" kern="0" spc="-35" dirty="0">
                <a:solidFill>
                  <a:srgbClr val="262626"/>
                </a:solidFill>
                <a:latin typeface="Arial"/>
                <a:cs typeface="Arial"/>
              </a:rPr>
              <a:t> </a:t>
            </a:r>
            <a:r>
              <a:rPr lang="en-US" sz="2100" kern="0" spc="-10" dirty="0">
                <a:solidFill>
                  <a:srgbClr val="262626"/>
                </a:solidFill>
                <a:latin typeface="Arial"/>
                <a:cs typeface="Arial"/>
              </a:rPr>
              <a:t>details</a:t>
            </a:r>
            <a:endParaRPr lang="en-US" sz="2100" kern="0" dirty="0">
              <a:solidFill>
                <a:sysClr val="windowText" lastClr="000000"/>
              </a:solidFill>
              <a:latin typeface="Arial"/>
              <a:cs typeface="Arial"/>
            </a:endParaRPr>
          </a:p>
          <a:p>
            <a:endParaRPr lang="en-US" dirty="0"/>
          </a:p>
        </p:txBody>
      </p:sp>
    </p:spTree>
    <p:extLst>
      <p:ext uri="{BB962C8B-B14F-4D97-AF65-F5344CB8AC3E}">
        <p14:creationId xmlns:p14="http://schemas.microsoft.com/office/powerpoint/2010/main" val="1955097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AND INSTALLING WORDPRESS THEMESE </a:t>
            </a:r>
            <a:endParaRPr lang="en-US" dirty="0"/>
          </a:p>
        </p:txBody>
      </p:sp>
      <p:sp>
        <p:nvSpPr>
          <p:cNvPr id="3" name="Content Placeholder 2"/>
          <p:cNvSpPr>
            <a:spLocks noGrp="1"/>
          </p:cNvSpPr>
          <p:nvPr>
            <p:ph idx="1"/>
          </p:nvPr>
        </p:nvSpPr>
        <p:spPr/>
        <p:txBody>
          <a:bodyPr/>
          <a:lstStyle/>
          <a:p>
            <a:r>
              <a:rPr lang="en-US" spc="-45" dirty="0">
                <a:latin typeface="Arial"/>
                <a:cs typeface="Arial"/>
              </a:rPr>
              <a:t>You</a:t>
            </a:r>
            <a:r>
              <a:rPr lang="en-US" spc="-60" dirty="0">
                <a:latin typeface="Arial"/>
                <a:cs typeface="Arial"/>
              </a:rPr>
              <a:t> </a:t>
            </a:r>
            <a:r>
              <a:rPr lang="en-US" dirty="0">
                <a:latin typeface="Arial"/>
                <a:cs typeface="Arial"/>
              </a:rPr>
              <a:t>can</a:t>
            </a:r>
            <a:r>
              <a:rPr lang="en-US" spc="-55" dirty="0">
                <a:latin typeface="Arial"/>
                <a:cs typeface="Arial"/>
              </a:rPr>
              <a:t> </a:t>
            </a:r>
            <a:r>
              <a:rPr lang="en-US" dirty="0">
                <a:latin typeface="Arial"/>
                <a:cs typeface="Arial"/>
              </a:rPr>
              <a:t>choose</a:t>
            </a:r>
            <a:r>
              <a:rPr lang="en-US" spc="-55" dirty="0">
                <a:latin typeface="Arial"/>
                <a:cs typeface="Arial"/>
              </a:rPr>
              <a:t> </a:t>
            </a:r>
            <a:r>
              <a:rPr lang="en-US" dirty="0">
                <a:latin typeface="Arial"/>
                <a:cs typeface="Arial"/>
              </a:rPr>
              <a:t>from</a:t>
            </a:r>
            <a:r>
              <a:rPr lang="en-US" spc="-60" dirty="0">
                <a:latin typeface="Arial"/>
                <a:cs typeface="Arial"/>
              </a:rPr>
              <a:t> </a:t>
            </a:r>
            <a:r>
              <a:rPr lang="en-US" dirty="0">
                <a:latin typeface="Arial"/>
                <a:cs typeface="Arial"/>
              </a:rPr>
              <a:t>over</a:t>
            </a:r>
            <a:r>
              <a:rPr lang="en-US" spc="-65" dirty="0">
                <a:latin typeface="Arial"/>
                <a:cs typeface="Arial"/>
              </a:rPr>
              <a:t> </a:t>
            </a:r>
            <a:r>
              <a:rPr lang="en-US" dirty="0">
                <a:latin typeface="Arial"/>
                <a:cs typeface="Arial"/>
              </a:rPr>
              <a:t>a</a:t>
            </a:r>
            <a:r>
              <a:rPr lang="en-US" spc="-55" dirty="0">
                <a:latin typeface="Arial"/>
                <a:cs typeface="Arial"/>
              </a:rPr>
              <a:t> </a:t>
            </a:r>
            <a:r>
              <a:rPr lang="en-US" dirty="0">
                <a:latin typeface="Arial"/>
                <a:cs typeface="Arial"/>
              </a:rPr>
              <a:t>thousand</a:t>
            </a:r>
            <a:r>
              <a:rPr lang="en-US" spc="-55" dirty="0">
                <a:latin typeface="Arial"/>
                <a:cs typeface="Arial"/>
              </a:rPr>
              <a:t> </a:t>
            </a:r>
            <a:r>
              <a:rPr lang="en-US" dirty="0">
                <a:latin typeface="Arial"/>
                <a:cs typeface="Arial"/>
              </a:rPr>
              <a:t>free</a:t>
            </a:r>
            <a:r>
              <a:rPr lang="en-US" spc="-60" dirty="0">
                <a:latin typeface="Arial"/>
                <a:cs typeface="Arial"/>
              </a:rPr>
              <a:t> </a:t>
            </a:r>
            <a:r>
              <a:rPr lang="en-US" dirty="0">
                <a:latin typeface="Arial"/>
                <a:cs typeface="Arial"/>
              </a:rPr>
              <a:t>themes</a:t>
            </a:r>
            <a:r>
              <a:rPr lang="en-US" spc="-60" dirty="0">
                <a:latin typeface="Arial"/>
                <a:cs typeface="Arial"/>
              </a:rPr>
              <a:t> </a:t>
            </a:r>
            <a:r>
              <a:rPr lang="en-US" dirty="0">
                <a:latin typeface="Arial"/>
                <a:cs typeface="Arial"/>
              </a:rPr>
              <a:t>from</a:t>
            </a:r>
            <a:r>
              <a:rPr lang="en-US" spc="-60" dirty="0">
                <a:latin typeface="Arial"/>
                <a:cs typeface="Arial"/>
              </a:rPr>
              <a:t> </a:t>
            </a:r>
            <a:r>
              <a:rPr lang="en-US" dirty="0">
                <a:latin typeface="Arial"/>
                <a:cs typeface="Arial"/>
              </a:rPr>
              <a:t>the</a:t>
            </a:r>
            <a:r>
              <a:rPr lang="en-US" spc="-55" dirty="0">
                <a:latin typeface="Arial"/>
                <a:cs typeface="Arial"/>
              </a:rPr>
              <a:t> </a:t>
            </a:r>
            <a:r>
              <a:rPr lang="en-US" spc="-10" dirty="0">
                <a:latin typeface="Arial"/>
                <a:cs typeface="Arial"/>
              </a:rPr>
              <a:t>WordPress</a:t>
            </a:r>
            <a:r>
              <a:rPr lang="en-US" spc="-95" dirty="0">
                <a:latin typeface="Arial"/>
                <a:cs typeface="Arial"/>
              </a:rPr>
              <a:t> </a:t>
            </a:r>
            <a:r>
              <a:rPr lang="en-US" spc="-10" dirty="0">
                <a:latin typeface="Arial"/>
                <a:cs typeface="Arial"/>
              </a:rPr>
              <a:t>Theme </a:t>
            </a:r>
            <a:r>
              <a:rPr lang="en-US" dirty="0">
                <a:latin typeface="Arial"/>
                <a:cs typeface="Arial"/>
              </a:rPr>
              <a:t>Directory</a:t>
            </a:r>
            <a:r>
              <a:rPr lang="en-US" spc="-65" dirty="0">
                <a:latin typeface="Arial"/>
                <a:cs typeface="Arial"/>
              </a:rPr>
              <a:t> </a:t>
            </a:r>
            <a:r>
              <a:rPr lang="en-US" dirty="0">
                <a:latin typeface="Arial"/>
                <a:cs typeface="Arial"/>
              </a:rPr>
              <a:t>or</a:t>
            </a:r>
            <a:r>
              <a:rPr lang="en-US" spc="-60" dirty="0">
                <a:latin typeface="Arial"/>
                <a:cs typeface="Arial"/>
              </a:rPr>
              <a:t> </a:t>
            </a:r>
            <a:r>
              <a:rPr lang="en-US" dirty="0">
                <a:latin typeface="Arial"/>
                <a:cs typeface="Arial"/>
              </a:rPr>
              <a:t>invest</a:t>
            </a:r>
            <a:r>
              <a:rPr lang="en-US" spc="-60" dirty="0">
                <a:latin typeface="Arial"/>
                <a:cs typeface="Arial"/>
              </a:rPr>
              <a:t> </a:t>
            </a:r>
            <a:r>
              <a:rPr lang="en-US" dirty="0">
                <a:latin typeface="Arial"/>
                <a:cs typeface="Arial"/>
              </a:rPr>
              <a:t>in</a:t>
            </a:r>
            <a:r>
              <a:rPr lang="en-US" spc="-55" dirty="0">
                <a:latin typeface="Arial"/>
                <a:cs typeface="Arial"/>
              </a:rPr>
              <a:t> </a:t>
            </a:r>
            <a:r>
              <a:rPr lang="en-US" dirty="0">
                <a:latin typeface="Arial"/>
                <a:cs typeface="Arial"/>
              </a:rPr>
              <a:t>premium,</a:t>
            </a:r>
            <a:r>
              <a:rPr lang="en-US" spc="-60" dirty="0">
                <a:latin typeface="Arial"/>
                <a:cs typeface="Arial"/>
              </a:rPr>
              <a:t> </a:t>
            </a:r>
            <a:r>
              <a:rPr lang="en-US" dirty="0">
                <a:latin typeface="Arial"/>
                <a:cs typeface="Arial"/>
              </a:rPr>
              <a:t>or</a:t>
            </a:r>
            <a:r>
              <a:rPr lang="en-US" spc="-60" dirty="0">
                <a:latin typeface="Arial"/>
                <a:cs typeface="Arial"/>
              </a:rPr>
              <a:t> </a:t>
            </a:r>
            <a:r>
              <a:rPr lang="en-US" dirty="0">
                <a:latin typeface="Arial"/>
                <a:cs typeface="Arial"/>
              </a:rPr>
              <a:t>paid</a:t>
            </a:r>
            <a:r>
              <a:rPr lang="en-US" spc="-60" dirty="0">
                <a:latin typeface="Arial"/>
                <a:cs typeface="Arial"/>
              </a:rPr>
              <a:t> </a:t>
            </a:r>
            <a:r>
              <a:rPr lang="en-US" dirty="0">
                <a:latin typeface="Arial"/>
                <a:cs typeface="Arial"/>
              </a:rPr>
              <a:t>themes.</a:t>
            </a:r>
            <a:r>
              <a:rPr lang="en-US" spc="-60" dirty="0">
                <a:latin typeface="Arial"/>
                <a:cs typeface="Arial"/>
              </a:rPr>
              <a:t> </a:t>
            </a:r>
            <a:r>
              <a:rPr lang="en-US" spc="-10" dirty="0">
                <a:latin typeface="Arial"/>
                <a:cs typeface="Arial"/>
              </a:rPr>
              <a:t>However,</a:t>
            </a:r>
            <a:r>
              <a:rPr lang="en-US" spc="-60" dirty="0">
                <a:latin typeface="Arial"/>
                <a:cs typeface="Arial"/>
              </a:rPr>
              <a:t> </a:t>
            </a:r>
            <a:r>
              <a:rPr lang="en-US" dirty="0">
                <a:latin typeface="Arial"/>
                <a:cs typeface="Arial"/>
              </a:rPr>
              <a:t>when</a:t>
            </a:r>
            <a:r>
              <a:rPr lang="en-US" spc="-55" dirty="0">
                <a:latin typeface="Arial"/>
                <a:cs typeface="Arial"/>
              </a:rPr>
              <a:t> </a:t>
            </a:r>
            <a:r>
              <a:rPr lang="en-US" dirty="0">
                <a:latin typeface="Arial"/>
                <a:cs typeface="Arial"/>
              </a:rPr>
              <a:t>choosing</a:t>
            </a:r>
            <a:r>
              <a:rPr lang="en-US" spc="-55" dirty="0">
                <a:latin typeface="Arial"/>
                <a:cs typeface="Arial"/>
              </a:rPr>
              <a:t> </a:t>
            </a:r>
            <a:r>
              <a:rPr lang="en-US" dirty="0">
                <a:latin typeface="Arial"/>
                <a:cs typeface="Arial"/>
              </a:rPr>
              <a:t>a</a:t>
            </a:r>
            <a:r>
              <a:rPr lang="en-US" spc="-60" dirty="0">
                <a:latin typeface="Arial"/>
                <a:cs typeface="Arial"/>
              </a:rPr>
              <a:t> </a:t>
            </a:r>
            <a:r>
              <a:rPr lang="en-US" dirty="0">
                <a:latin typeface="Arial"/>
                <a:cs typeface="Arial"/>
              </a:rPr>
              <a:t>theme</a:t>
            </a:r>
            <a:r>
              <a:rPr lang="en-US" spc="-55" dirty="0">
                <a:latin typeface="Arial"/>
                <a:cs typeface="Arial"/>
              </a:rPr>
              <a:t> </a:t>
            </a:r>
            <a:r>
              <a:rPr lang="en-US" spc="-25" dirty="0">
                <a:latin typeface="Arial"/>
                <a:cs typeface="Arial"/>
              </a:rPr>
              <a:t>for </a:t>
            </a:r>
            <a:r>
              <a:rPr lang="en-US" dirty="0">
                <a:latin typeface="Arial"/>
                <a:cs typeface="Arial"/>
              </a:rPr>
              <a:t>your</a:t>
            </a:r>
            <a:r>
              <a:rPr lang="en-US" spc="-50" dirty="0">
                <a:latin typeface="Arial"/>
                <a:cs typeface="Arial"/>
              </a:rPr>
              <a:t> </a:t>
            </a:r>
            <a:r>
              <a:rPr lang="en-US" dirty="0">
                <a:latin typeface="Arial"/>
                <a:cs typeface="Arial"/>
              </a:rPr>
              <a:t>small</a:t>
            </a:r>
            <a:r>
              <a:rPr lang="en-US" spc="-45" dirty="0">
                <a:latin typeface="Arial"/>
                <a:cs typeface="Arial"/>
              </a:rPr>
              <a:t> </a:t>
            </a:r>
            <a:r>
              <a:rPr lang="en-US" dirty="0">
                <a:latin typeface="Arial"/>
                <a:cs typeface="Arial"/>
              </a:rPr>
              <a:t>business</a:t>
            </a:r>
            <a:r>
              <a:rPr lang="en-US" spc="-50" dirty="0">
                <a:latin typeface="Arial"/>
                <a:cs typeface="Arial"/>
              </a:rPr>
              <a:t> </a:t>
            </a:r>
            <a:r>
              <a:rPr lang="en-US" dirty="0">
                <a:latin typeface="Arial"/>
                <a:cs typeface="Arial"/>
              </a:rPr>
              <a:t>website,</a:t>
            </a:r>
            <a:r>
              <a:rPr lang="en-US" spc="-50" dirty="0">
                <a:latin typeface="Arial"/>
                <a:cs typeface="Arial"/>
              </a:rPr>
              <a:t> </a:t>
            </a:r>
            <a:r>
              <a:rPr lang="en-US" dirty="0">
                <a:latin typeface="Arial"/>
                <a:cs typeface="Arial"/>
              </a:rPr>
              <a:t>make</a:t>
            </a:r>
            <a:r>
              <a:rPr lang="en-US" spc="-45" dirty="0">
                <a:latin typeface="Arial"/>
                <a:cs typeface="Arial"/>
              </a:rPr>
              <a:t> </a:t>
            </a:r>
            <a:r>
              <a:rPr lang="en-US" dirty="0">
                <a:latin typeface="Arial"/>
                <a:cs typeface="Arial"/>
              </a:rPr>
              <a:t>sure</a:t>
            </a:r>
            <a:r>
              <a:rPr lang="en-US" spc="-45" dirty="0">
                <a:latin typeface="Arial"/>
                <a:cs typeface="Arial"/>
              </a:rPr>
              <a:t> </a:t>
            </a:r>
            <a:r>
              <a:rPr lang="en-US" dirty="0">
                <a:latin typeface="Arial"/>
                <a:cs typeface="Arial"/>
              </a:rPr>
              <a:t>to</a:t>
            </a:r>
            <a:r>
              <a:rPr lang="en-US" spc="-45" dirty="0">
                <a:latin typeface="Arial"/>
                <a:cs typeface="Arial"/>
              </a:rPr>
              <a:t> </a:t>
            </a:r>
            <a:r>
              <a:rPr lang="en-US" dirty="0">
                <a:latin typeface="Arial"/>
                <a:cs typeface="Arial"/>
              </a:rPr>
              <a:t>carefully</a:t>
            </a:r>
            <a:r>
              <a:rPr lang="en-US" spc="-50" dirty="0">
                <a:latin typeface="Arial"/>
                <a:cs typeface="Arial"/>
              </a:rPr>
              <a:t> </a:t>
            </a:r>
            <a:r>
              <a:rPr lang="en-US" dirty="0">
                <a:latin typeface="Arial"/>
                <a:cs typeface="Arial"/>
              </a:rPr>
              <a:t>consider</a:t>
            </a:r>
            <a:r>
              <a:rPr lang="en-US" spc="-50" dirty="0">
                <a:latin typeface="Arial"/>
                <a:cs typeface="Arial"/>
              </a:rPr>
              <a:t> </a:t>
            </a:r>
            <a:r>
              <a:rPr lang="en-US" dirty="0">
                <a:latin typeface="Arial"/>
                <a:cs typeface="Arial"/>
              </a:rPr>
              <a:t>how</a:t>
            </a:r>
            <a:r>
              <a:rPr lang="en-US" spc="-45" dirty="0">
                <a:latin typeface="Arial"/>
                <a:cs typeface="Arial"/>
              </a:rPr>
              <a:t> </a:t>
            </a:r>
            <a:r>
              <a:rPr lang="en-US" dirty="0">
                <a:latin typeface="Arial"/>
                <a:cs typeface="Arial"/>
              </a:rPr>
              <a:t>it</a:t>
            </a:r>
            <a:r>
              <a:rPr lang="en-US" spc="-50" dirty="0">
                <a:latin typeface="Arial"/>
                <a:cs typeface="Arial"/>
              </a:rPr>
              <a:t> </a:t>
            </a:r>
            <a:r>
              <a:rPr lang="en-US" dirty="0">
                <a:latin typeface="Arial"/>
                <a:cs typeface="Arial"/>
              </a:rPr>
              <a:t>fits</a:t>
            </a:r>
            <a:r>
              <a:rPr lang="en-US" spc="-50" dirty="0">
                <a:latin typeface="Arial"/>
                <a:cs typeface="Arial"/>
              </a:rPr>
              <a:t> </a:t>
            </a:r>
            <a:r>
              <a:rPr lang="en-US" dirty="0">
                <a:latin typeface="Arial"/>
                <a:cs typeface="Arial"/>
              </a:rPr>
              <a:t>with</a:t>
            </a:r>
            <a:r>
              <a:rPr lang="en-US" spc="-45" dirty="0">
                <a:latin typeface="Arial"/>
                <a:cs typeface="Arial"/>
              </a:rPr>
              <a:t> </a:t>
            </a:r>
            <a:r>
              <a:rPr lang="en-US" spc="-20" dirty="0">
                <a:latin typeface="Arial"/>
                <a:cs typeface="Arial"/>
              </a:rPr>
              <a:t>your </a:t>
            </a:r>
            <a:r>
              <a:rPr lang="en-US" dirty="0">
                <a:latin typeface="Arial"/>
                <a:cs typeface="Arial"/>
              </a:rPr>
              <a:t>company’s</a:t>
            </a:r>
            <a:r>
              <a:rPr lang="en-US" spc="-80" dirty="0">
                <a:latin typeface="Arial"/>
                <a:cs typeface="Arial"/>
              </a:rPr>
              <a:t> </a:t>
            </a:r>
            <a:r>
              <a:rPr lang="en-US" dirty="0">
                <a:latin typeface="Arial"/>
                <a:cs typeface="Arial"/>
              </a:rPr>
              <a:t>brand</a:t>
            </a:r>
            <a:r>
              <a:rPr lang="en-US" spc="-75" dirty="0">
                <a:latin typeface="Arial"/>
                <a:cs typeface="Arial"/>
              </a:rPr>
              <a:t> </a:t>
            </a:r>
            <a:r>
              <a:rPr lang="en-US" dirty="0">
                <a:latin typeface="Arial"/>
                <a:cs typeface="Arial"/>
              </a:rPr>
              <a:t>and</a:t>
            </a:r>
            <a:r>
              <a:rPr lang="en-US" spc="-75" dirty="0">
                <a:latin typeface="Arial"/>
                <a:cs typeface="Arial"/>
              </a:rPr>
              <a:t> </a:t>
            </a:r>
            <a:r>
              <a:rPr lang="en-US" dirty="0">
                <a:latin typeface="Arial"/>
                <a:cs typeface="Arial"/>
              </a:rPr>
              <a:t>target</a:t>
            </a:r>
            <a:r>
              <a:rPr lang="en-US" spc="-80" dirty="0">
                <a:latin typeface="Arial"/>
                <a:cs typeface="Arial"/>
              </a:rPr>
              <a:t> </a:t>
            </a:r>
            <a:r>
              <a:rPr lang="en-US" spc="-10" dirty="0">
                <a:latin typeface="Arial"/>
                <a:cs typeface="Arial"/>
              </a:rPr>
              <a:t>audience.</a:t>
            </a:r>
            <a:endParaRPr lang="en-US" dirty="0">
              <a:latin typeface="Arial"/>
              <a:cs typeface="Arial"/>
            </a:endParaRPr>
          </a:p>
          <a:p>
            <a:r>
              <a:rPr lang="en-US" spc="-45" dirty="0">
                <a:latin typeface="Arial"/>
                <a:cs typeface="Arial"/>
              </a:rPr>
              <a:t>You</a:t>
            </a:r>
            <a:r>
              <a:rPr lang="en-US" spc="-65" dirty="0">
                <a:latin typeface="Arial"/>
                <a:cs typeface="Arial"/>
              </a:rPr>
              <a:t> </a:t>
            </a:r>
            <a:r>
              <a:rPr lang="en-US" dirty="0">
                <a:latin typeface="Arial"/>
                <a:cs typeface="Arial"/>
              </a:rPr>
              <a:t>can</a:t>
            </a:r>
            <a:r>
              <a:rPr lang="en-US" spc="-65" dirty="0">
                <a:latin typeface="Arial"/>
                <a:cs typeface="Arial"/>
              </a:rPr>
              <a:t> </a:t>
            </a:r>
            <a:r>
              <a:rPr lang="en-US" dirty="0">
                <a:latin typeface="Arial"/>
                <a:cs typeface="Arial"/>
              </a:rPr>
              <a:t>install</a:t>
            </a:r>
            <a:r>
              <a:rPr lang="en-US" spc="-65" dirty="0">
                <a:latin typeface="Arial"/>
                <a:cs typeface="Arial"/>
              </a:rPr>
              <a:t> </a:t>
            </a:r>
            <a:r>
              <a:rPr lang="en-US" dirty="0" err="1">
                <a:latin typeface="Arial"/>
                <a:cs typeface="Arial"/>
              </a:rPr>
              <a:t>Wordpress</a:t>
            </a:r>
            <a:r>
              <a:rPr lang="en-US" spc="-65" dirty="0">
                <a:latin typeface="Arial"/>
                <a:cs typeface="Arial"/>
              </a:rPr>
              <a:t> </a:t>
            </a:r>
            <a:r>
              <a:rPr lang="en-US" dirty="0">
                <a:latin typeface="Arial"/>
                <a:cs typeface="Arial"/>
              </a:rPr>
              <a:t>themes</a:t>
            </a:r>
            <a:r>
              <a:rPr lang="en-US" spc="-70" dirty="0">
                <a:latin typeface="Arial"/>
                <a:cs typeface="Arial"/>
              </a:rPr>
              <a:t> </a:t>
            </a:r>
            <a:r>
              <a:rPr lang="en-US" dirty="0">
                <a:latin typeface="Arial"/>
                <a:cs typeface="Arial"/>
              </a:rPr>
              <a:t>from</a:t>
            </a:r>
            <a:r>
              <a:rPr lang="en-US" spc="-65" dirty="0">
                <a:latin typeface="Arial"/>
                <a:cs typeface="Arial"/>
              </a:rPr>
              <a:t> </a:t>
            </a:r>
            <a:r>
              <a:rPr lang="en-US" dirty="0">
                <a:latin typeface="Arial"/>
                <a:cs typeface="Arial"/>
              </a:rPr>
              <a:t>the</a:t>
            </a:r>
            <a:r>
              <a:rPr lang="en-US" spc="-65" dirty="0">
                <a:latin typeface="Arial"/>
                <a:cs typeface="Arial"/>
              </a:rPr>
              <a:t> </a:t>
            </a:r>
            <a:r>
              <a:rPr lang="en-US" spc="-10" dirty="0" err="1">
                <a:latin typeface="Arial"/>
                <a:cs typeface="Arial"/>
              </a:rPr>
              <a:t>Wordpress</a:t>
            </a:r>
            <a:r>
              <a:rPr lang="en-US" spc="-100" dirty="0">
                <a:latin typeface="Arial"/>
                <a:cs typeface="Arial"/>
              </a:rPr>
              <a:t> </a:t>
            </a:r>
            <a:r>
              <a:rPr lang="en-US" dirty="0">
                <a:latin typeface="Arial"/>
                <a:cs typeface="Arial"/>
              </a:rPr>
              <a:t>Theme</a:t>
            </a:r>
            <a:r>
              <a:rPr lang="en-US" spc="-60" dirty="0">
                <a:latin typeface="Arial"/>
                <a:cs typeface="Arial"/>
              </a:rPr>
              <a:t> </a:t>
            </a:r>
            <a:r>
              <a:rPr lang="en-US" dirty="0">
                <a:latin typeface="Arial"/>
                <a:cs typeface="Arial"/>
              </a:rPr>
              <a:t>Directory</a:t>
            </a:r>
            <a:r>
              <a:rPr lang="en-US" spc="-70" dirty="0">
                <a:latin typeface="Arial"/>
                <a:cs typeface="Arial"/>
              </a:rPr>
              <a:t> </a:t>
            </a:r>
            <a:r>
              <a:rPr lang="en-US" dirty="0">
                <a:latin typeface="Arial"/>
                <a:cs typeface="Arial"/>
              </a:rPr>
              <a:t>from</a:t>
            </a:r>
            <a:r>
              <a:rPr lang="en-US" spc="-70" dirty="0">
                <a:latin typeface="Arial"/>
                <a:cs typeface="Arial"/>
              </a:rPr>
              <a:t> </a:t>
            </a:r>
            <a:r>
              <a:rPr lang="en-US" spc="-10" dirty="0">
                <a:latin typeface="Arial"/>
                <a:cs typeface="Arial"/>
              </a:rPr>
              <a:t>directly </a:t>
            </a:r>
            <a:r>
              <a:rPr lang="en-US" dirty="0">
                <a:latin typeface="Arial"/>
                <a:cs typeface="Arial"/>
              </a:rPr>
              <a:t>inside</a:t>
            </a:r>
            <a:r>
              <a:rPr lang="en-US" spc="-80" dirty="0">
                <a:latin typeface="Arial"/>
                <a:cs typeface="Arial"/>
              </a:rPr>
              <a:t> </a:t>
            </a:r>
            <a:r>
              <a:rPr lang="en-US" dirty="0">
                <a:latin typeface="Arial"/>
                <a:cs typeface="Arial"/>
              </a:rPr>
              <a:t>your</a:t>
            </a:r>
            <a:r>
              <a:rPr lang="en-US" spc="-80" dirty="0">
                <a:latin typeface="Arial"/>
                <a:cs typeface="Arial"/>
              </a:rPr>
              <a:t> </a:t>
            </a:r>
            <a:r>
              <a:rPr lang="en-US" dirty="0" err="1">
                <a:latin typeface="Arial"/>
                <a:cs typeface="Arial"/>
              </a:rPr>
              <a:t>Wordpress</a:t>
            </a:r>
            <a:r>
              <a:rPr lang="en-US" spc="-80" dirty="0">
                <a:latin typeface="Arial"/>
                <a:cs typeface="Arial"/>
              </a:rPr>
              <a:t> </a:t>
            </a:r>
            <a:r>
              <a:rPr lang="en-US" dirty="0">
                <a:latin typeface="Arial"/>
                <a:cs typeface="Arial"/>
              </a:rPr>
              <a:t>administration</a:t>
            </a:r>
            <a:r>
              <a:rPr lang="en-US" spc="-75" dirty="0">
                <a:latin typeface="Arial"/>
                <a:cs typeface="Arial"/>
              </a:rPr>
              <a:t> </a:t>
            </a:r>
            <a:r>
              <a:rPr lang="en-US" dirty="0">
                <a:latin typeface="Arial"/>
                <a:cs typeface="Arial"/>
              </a:rPr>
              <a:t>area.</a:t>
            </a:r>
            <a:r>
              <a:rPr lang="en-US" spc="-110" dirty="0">
                <a:latin typeface="Arial"/>
                <a:cs typeface="Arial"/>
              </a:rPr>
              <a:t> </a:t>
            </a:r>
            <a:r>
              <a:rPr lang="en-US" spc="-45" dirty="0">
                <a:latin typeface="Arial"/>
                <a:cs typeface="Arial"/>
              </a:rPr>
              <a:t>You</a:t>
            </a:r>
            <a:r>
              <a:rPr lang="en-US" spc="-80" dirty="0">
                <a:latin typeface="Arial"/>
                <a:cs typeface="Arial"/>
              </a:rPr>
              <a:t> </a:t>
            </a:r>
            <a:r>
              <a:rPr lang="en-US" dirty="0">
                <a:latin typeface="Arial"/>
                <a:cs typeface="Arial"/>
              </a:rPr>
              <a:t>can</a:t>
            </a:r>
            <a:r>
              <a:rPr lang="en-US" spc="-75" dirty="0">
                <a:latin typeface="Arial"/>
                <a:cs typeface="Arial"/>
              </a:rPr>
              <a:t> </a:t>
            </a:r>
            <a:r>
              <a:rPr lang="en-US" dirty="0">
                <a:latin typeface="Arial"/>
                <a:cs typeface="Arial"/>
              </a:rPr>
              <a:t>install</a:t>
            </a:r>
            <a:r>
              <a:rPr lang="en-US" spc="-75" dirty="0">
                <a:latin typeface="Arial"/>
                <a:cs typeface="Arial"/>
              </a:rPr>
              <a:t> </a:t>
            </a:r>
            <a:r>
              <a:rPr lang="en-US" dirty="0">
                <a:latin typeface="Arial"/>
                <a:cs typeface="Arial"/>
              </a:rPr>
              <a:t>premium</a:t>
            </a:r>
            <a:r>
              <a:rPr lang="en-US" spc="-80" dirty="0">
                <a:latin typeface="Arial"/>
                <a:cs typeface="Arial"/>
              </a:rPr>
              <a:t> </a:t>
            </a:r>
            <a:r>
              <a:rPr lang="en-US" dirty="0">
                <a:latin typeface="Arial"/>
                <a:cs typeface="Arial"/>
              </a:rPr>
              <a:t>themes</a:t>
            </a:r>
            <a:r>
              <a:rPr lang="en-US" spc="-80" dirty="0">
                <a:latin typeface="Arial"/>
                <a:cs typeface="Arial"/>
              </a:rPr>
              <a:t> </a:t>
            </a:r>
            <a:r>
              <a:rPr lang="en-US" spc="-25" dirty="0">
                <a:latin typeface="Arial"/>
                <a:cs typeface="Arial"/>
              </a:rPr>
              <a:t>my </a:t>
            </a:r>
            <a:r>
              <a:rPr lang="en-US" dirty="0">
                <a:latin typeface="Arial"/>
                <a:cs typeface="Arial"/>
              </a:rPr>
              <a:t>uploading</a:t>
            </a:r>
            <a:r>
              <a:rPr lang="en-US" spc="-60" dirty="0">
                <a:latin typeface="Arial"/>
                <a:cs typeface="Arial"/>
              </a:rPr>
              <a:t> </a:t>
            </a:r>
            <a:r>
              <a:rPr lang="en-US" dirty="0">
                <a:latin typeface="Arial"/>
                <a:cs typeface="Arial"/>
              </a:rPr>
              <a:t>the</a:t>
            </a:r>
            <a:r>
              <a:rPr lang="en-US" spc="-60" dirty="0">
                <a:latin typeface="Arial"/>
                <a:cs typeface="Arial"/>
              </a:rPr>
              <a:t> </a:t>
            </a:r>
            <a:r>
              <a:rPr lang="en-US" dirty="0">
                <a:latin typeface="Arial"/>
                <a:cs typeface="Arial"/>
              </a:rPr>
              <a:t>theme</a:t>
            </a:r>
            <a:r>
              <a:rPr lang="en-US" spc="-60" dirty="0">
                <a:latin typeface="Arial"/>
                <a:cs typeface="Arial"/>
              </a:rPr>
              <a:t> </a:t>
            </a:r>
            <a:r>
              <a:rPr lang="en-US" dirty="0">
                <a:latin typeface="Arial"/>
                <a:cs typeface="Arial"/>
              </a:rPr>
              <a:t>files</a:t>
            </a:r>
            <a:r>
              <a:rPr lang="en-US" spc="-60" dirty="0">
                <a:latin typeface="Arial"/>
                <a:cs typeface="Arial"/>
              </a:rPr>
              <a:t> </a:t>
            </a:r>
            <a:r>
              <a:rPr lang="en-US" dirty="0">
                <a:latin typeface="Arial"/>
                <a:cs typeface="Arial"/>
              </a:rPr>
              <a:t>in</a:t>
            </a:r>
            <a:r>
              <a:rPr lang="en-US" spc="-60" dirty="0">
                <a:latin typeface="Arial"/>
                <a:cs typeface="Arial"/>
              </a:rPr>
              <a:t> </a:t>
            </a:r>
            <a:r>
              <a:rPr lang="en-US" dirty="0">
                <a:latin typeface="Arial"/>
                <a:cs typeface="Arial"/>
              </a:rPr>
              <a:t>the</a:t>
            </a:r>
            <a:r>
              <a:rPr lang="en-US" spc="-60" dirty="0">
                <a:latin typeface="Arial"/>
                <a:cs typeface="Arial"/>
              </a:rPr>
              <a:t> </a:t>
            </a:r>
            <a:r>
              <a:rPr lang="en-US" dirty="0">
                <a:latin typeface="Arial"/>
                <a:cs typeface="Arial"/>
              </a:rPr>
              <a:t>administration</a:t>
            </a:r>
            <a:r>
              <a:rPr lang="en-US" spc="-60" dirty="0">
                <a:latin typeface="Arial"/>
                <a:cs typeface="Arial"/>
              </a:rPr>
              <a:t> </a:t>
            </a:r>
            <a:r>
              <a:rPr lang="en-US" spc="-10" dirty="0">
                <a:latin typeface="Arial"/>
                <a:cs typeface="Arial"/>
              </a:rPr>
              <a:t>area.</a:t>
            </a:r>
            <a:endParaRPr lang="en-US" dirty="0">
              <a:latin typeface="Arial"/>
              <a:cs typeface="Arial"/>
            </a:endParaRPr>
          </a:p>
          <a:p>
            <a:endParaRPr lang="en-US" dirty="0"/>
          </a:p>
        </p:txBody>
      </p:sp>
    </p:spTree>
    <p:extLst>
      <p:ext uri="{BB962C8B-B14F-4D97-AF65-F5344CB8AC3E}">
        <p14:creationId xmlns:p14="http://schemas.microsoft.com/office/powerpoint/2010/main" val="4247255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WORDPRESS PLUGINS </a:t>
            </a:r>
            <a:endParaRPr lang="en-US" dirty="0"/>
          </a:p>
        </p:txBody>
      </p:sp>
      <p:sp>
        <p:nvSpPr>
          <p:cNvPr id="3" name="Content Placeholder 2"/>
          <p:cNvSpPr>
            <a:spLocks noGrp="1"/>
          </p:cNvSpPr>
          <p:nvPr>
            <p:ph idx="1"/>
          </p:nvPr>
        </p:nvSpPr>
        <p:spPr/>
        <p:txBody>
          <a:bodyPr>
            <a:normAutofit fontScale="62500" lnSpcReduction="20000"/>
          </a:bodyPr>
          <a:lstStyle/>
          <a:p>
            <a:pPr marL="101600" marR="278765" lvl="0" indent="0">
              <a:lnSpc>
                <a:spcPts val="2600"/>
              </a:lnSpc>
              <a:spcBef>
                <a:spcPts val="4580"/>
              </a:spcBef>
              <a:buNone/>
            </a:pPr>
            <a:r>
              <a:rPr lang="en-US" sz="2200" kern="0" dirty="0">
                <a:solidFill>
                  <a:sysClr val="windowText" lastClr="000000"/>
                </a:solidFill>
                <a:latin typeface="Arial"/>
                <a:cs typeface="Arial"/>
              </a:rPr>
              <a:t>Plugins</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are</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ways</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to</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extend</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and</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add</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to</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the</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functionality</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that</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already</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exists</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in</a:t>
            </a:r>
            <a:r>
              <a:rPr lang="en-US" sz="2200" kern="0" spc="-40" dirty="0">
                <a:solidFill>
                  <a:sysClr val="windowText" lastClr="000000"/>
                </a:solidFill>
                <a:latin typeface="Arial"/>
                <a:cs typeface="Arial"/>
              </a:rPr>
              <a:t> </a:t>
            </a:r>
            <a:r>
              <a:rPr lang="en-US" sz="2200" kern="0" spc="-10" dirty="0">
                <a:solidFill>
                  <a:sysClr val="windowText" lastClr="000000"/>
                </a:solidFill>
                <a:latin typeface="Arial"/>
                <a:cs typeface="Arial"/>
              </a:rPr>
              <a:t>WordPress. </a:t>
            </a:r>
            <a:r>
              <a:rPr lang="en-US" sz="2200" kern="0" dirty="0">
                <a:solidFill>
                  <a:sysClr val="windowText" lastClr="000000"/>
                </a:solidFill>
                <a:latin typeface="Arial"/>
                <a:cs typeface="Arial"/>
              </a:rPr>
              <a:t>The</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core</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of</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WordPress</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is</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designed</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to</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be</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lean</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and</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lightweight,</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to</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maximize</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flexibility</a:t>
            </a:r>
            <a:r>
              <a:rPr lang="en-US" sz="2200" kern="0" spc="-55" dirty="0">
                <a:solidFill>
                  <a:sysClr val="windowText" lastClr="000000"/>
                </a:solidFill>
                <a:latin typeface="Arial"/>
                <a:cs typeface="Arial"/>
              </a:rPr>
              <a:t> </a:t>
            </a:r>
            <a:r>
              <a:rPr lang="en-US" sz="2200" kern="0" spc="-25" dirty="0">
                <a:solidFill>
                  <a:sysClr val="windowText" lastClr="000000"/>
                </a:solidFill>
                <a:latin typeface="Arial"/>
                <a:cs typeface="Arial"/>
              </a:rPr>
              <a:t>and </a:t>
            </a:r>
            <a:r>
              <a:rPr lang="en-US" sz="2200" kern="0" dirty="0">
                <a:solidFill>
                  <a:sysClr val="windowText" lastClr="000000"/>
                </a:solidFill>
                <a:latin typeface="Arial"/>
                <a:cs typeface="Arial"/>
              </a:rPr>
              <a:t>minimize</a:t>
            </a:r>
            <a:r>
              <a:rPr lang="en-US" sz="2200" kern="0" spc="-65" dirty="0">
                <a:solidFill>
                  <a:sysClr val="windowText" lastClr="000000"/>
                </a:solidFill>
                <a:latin typeface="Arial"/>
                <a:cs typeface="Arial"/>
              </a:rPr>
              <a:t> </a:t>
            </a:r>
            <a:r>
              <a:rPr lang="en-US" sz="2200" kern="0" dirty="0">
                <a:solidFill>
                  <a:sysClr val="windowText" lastClr="000000"/>
                </a:solidFill>
                <a:latin typeface="Arial"/>
                <a:cs typeface="Arial"/>
              </a:rPr>
              <a:t>code</a:t>
            </a:r>
            <a:r>
              <a:rPr lang="en-US" sz="2200" kern="0" spc="-60" dirty="0">
                <a:solidFill>
                  <a:sysClr val="windowText" lastClr="000000"/>
                </a:solidFill>
                <a:latin typeface="Arial"/>
                <a:cs typeface="Arial"/>
              </a:rPr>
              <a:t> </a:t>
            </a:r>
            <a:r>
              <a:rPr lang="en-US" sz="2200" kern="0" dirty="0">
                <a:solidFill>
                  <a:sysClr val="windowText" lastClr="000000"/>
                </a:solidFill>
                <a:latin typeface="Arial"/>
                <a:cs typeface="Arial"/>
              </a:rPr>
              <a:t>bloat.</a:t>
            </a:r>
            <a:r>
              <a:rPr lang="en-US" sz="2200" kern="0" spc="-65" dirty="0">
                <a:solidFill>
                  <a:sysClr val="windowText" lastClr="000000"/>
                </a:solidFill>
                <a:latin typeface="Arial"/>
                <a:cs typeface="Arial"/>
              </a:rPr>
              <a:t> </a:t>
            </a:r>
            <a:r>
              <a:rPr lang="en-US" sz="2200" kern="0" dirty="0">
                <a:solidFill>
                  <a:sysClr val="windowText" lastClr="000000"/>
                </a:solidFill>
                <a:latin typeface="Arial"/>
                <a:cs typeface="Arial"/>
              </a:rPr>
              <a:t>Plugins</a:t>
            </a:r>
            <a:r>
              <a:rPr lang="en-US" sz="2200" kern="0" spc="-65" dirty="0">
                <a:solidFill>
                  <a:sysClr val="windowText" lastClr="000000"/>
                </a:solidFill>
                <a:latin typeface="Arial"/>
                <a:cs typeface="Arial"/>
              </a:rPr>
              <a:t> </a:t>
            </a:r>
            <a:r>
              <a:rPr lang="en-US" sz="2200" kern="0" dirty="0">
                <a:solidFill>
                  <a:sysClr val="windowText" lastClr="000000"/>
                </a:solidFill>
                <a:latin typeface="Arial"/>
                <a:cs typeface="Arial"/>
              </a:rPr>
              <a:t>then</a:t>
            </a:r>
            <a:r>
              <a:rPr lang="en-US" sz="2200" kern="0" spc="-60" dirty="0">
                <a:solidFill>
                  <a:sysClr val="windowText" lastClr="000000"/>
                </a:solidFill>
                <a:latin typeface="Arial"/>
                <a:cs typeface="Arial"/>
              </a:rPr>
              <a:t> </a:t>
            </a:r>
            <a:r>
              <a:rPr lang="en-US" sz="2200" kern="0" dirty="0">
                <a:solidFill>
                  <a:sysClr val="windowText" lastClr="000000"/>
                </a:solidFill>
                <a:latin typeface="Arial"/>
                <a:cs typeface="Arial"/>
              </a:rPr>
              <a:t>offer</a:t>
            </a:r>
            <a:r>
              <a:rPr lang="en-US" sz="2200" kern="0" spc="-65" dirty="0">
                <a:solidFill>
                  <a:sysClr val="windowText" lastClr="000000"/>
                </a:solidFill>
                <a:latin typeface="Arial"/>
                <a:cs typeface="Arial"/>
              </a:rPr>
              <a:t> </a:t>
            </a:r>
            <a:r>
              <a:rPr lang="en-US" sz="2200" kern="0" dirty="0">
                <a:solidFill>
                  <a:sysClr val="windowText" lastClr="000000"/>
                </a:solidFill>
                <a:latin typeface="Arial"/>
                <a:cs typeface="Arial"/>
              </a:rPr>
              <a:t>custom</a:t>
            </a:r>
            <a:r>
              <a:rPr lang="en-US" sz="2200" kern="0" spc="-65" dirty="0">
                <a:solidFill>
                  <a:sysClr val="windowText" lastClr="000000"/>
                </a:solidFill>
                <a:latin typeface="Arial"/>
                <a:cs typeface="Arial"/>
              </a:rPr>
              <a:t> </a:t>
            </a:r>
            <a:r>
              <a:rPr lang="en-US" sz="2200" kern="0" dirty="0">
                <a:solidFill>
                  <a:sysClr val="windowText" lastClr="000000"/>
                </a:solidFill>
                <a:latin typeface="Arial"/>
                <a:cs typeface="Arial"/>
              </a:rPr>
              <a:t>functions</a:t>
            </a:r>
            <a:r>
              <a:rPr lang="en-US" sz="2200" kern="0" spc="-70" dirty="0">
                <a:solidFill>
                  <a:sysClr val="windowText" lastClr="000000"/>
                </a:solidFill>
                <a:latin typeface="Arial"/>
                <a:cs typeface="Arial"/>
              </a:rPr>
              <a:t> </a:t>
            </a:r>
            <a:r>
              <a:rPr lang="en-US" sz="2200" kern="0" dirty="0">
                <a:solidFill>
                  <a:sysClr val="windowText" lastClr="000000"/>
                </a:solidFill>
                <a:latin typeface="Arial"/>
                <a:cs typeface="Arial"/>
              </a:rPr>
              <a:t>and</a:t>
            </a:r>
            <a:r>
              <a:rPr lang="en-US" sz="2200" kern="0" spc="-60" dirty="0">
                <a:solidFill>
                  <a:sysClr val="windowText" lastClr="000000"/>
                </a:solidFill>
                <a:latin typeface="Arial"/>
                <a:cs typeface="Arial"/>
              </a:rPr>
              <a:t> </a:t>
            </a:r>
            <a:r>
              <a:rPr lang="en-US" sz="2200" kern="0" dirty="0">
                <a:solidFill>
                  <a:sysClr val="windowText" lastClr="000000"/>
                </a:solidFill>
                <a:latin typeface="Arial"/>
                <a:cs typeface="Arial"/>
              </a:rPr>
              <a:t>features</a:t>
            </a:r>
            <a:r>
              <a:rPr lang="en-US" sz="2200" kern="0" spc="-65" dirty="0">
                <a:solidFill>
                  <a:sysClr val="windowText" lastClr="000000"/>
                </a:solidFill>
                <a:latin typeface="Arial"/>
                <a:cs typeface="Arial"/>
              </a:rPr>
              <a:t> </a:t>
            </a:r>
            <a:r>
              <a:rPr lang="en-US" sz="2200" kern="0" dirty="0">
                <a:solidFill>
                  <a:sysClr val="windowText" lastClr="000000"/>
                </a:solidFill>
                <a:latin typeface="Arial"/>
                <a:cs typeface="Arial"/>
              </a:rPr>
              <a:t>so</a:t>
            </a:r>
            <a:r>
              <a:rPr lang="en-US" sz="2200" kern="0" spc="-60" dirty="0">
                <a:solidFill>
                  <a:sysClr val="windowText" lastClr="000000"/>
                </a:solidFill>
                <a:latin typeface="Arial"/>
                <a:cs typeface="Arial"/>
              </a:rPr>
              <a:t> </a:t>
            </a:r>
            <a:r>
              <a:rPr lang="en-US" sz="2200" kern="0" dirty="0">
                <a:solidFill>
                  <a:sysClr val="windowText" lastClr="000000"/>
                </a:solidFill>
                <a:latin typeface="Arial"/>
                <a:cs typeface="Arial"/>
              </a:rPr>
              <a:t>that</a:t>
            </a:r>
            <a:r>
              <a:rPr lang="en-US" sz="2200" kern="0" spc="-65" dirty="0">
                <a:solidFill>
                  <a:sysClr val="windowText" lastClr="000000"/>
                </a:solidFill>
                <a:latin typeface="Arial"/>
                <a:cs typeface="Arial"/>
              </a:rPr>
              <a:t> </a:t>
            </a:r>
            <a:r>
              <a:rPr lang="en-US" sz="2200" kern="0" dirty="0">
                <a:solidFill>
                  <a:sysClr val="windowText" lastClr="000000"/>
                </a:solidFill>
                <a:latin typeface="Arial"/>
                <a:cs typeface="Arial"/>
              </a:rPr>
              <a:t>each</a:t>
            </a:r>
            <a:r>
              <a:rPr lang="en-US" sz="2200" kern="0" spc="-60" dirty="0">
                <a:solidFill>
                  <a:sysClr val="windowText" lastClr="000000"/>
                </a:solidFill>
                <a:latin typeface="Arial"/>
                <a:cs typeface="Arial"/>
              </a:rPr>
              <a:t> </a:t>
            </a:r>
            <a:r>
              <a:rPr lang="en-US" sz="2200" kern="0" spc="-20" dirty="0">
                <a:solidFill>
                  <a:sysClr val="windowText" lastClr="000000"/>
                </a:solidFill>
                <a:latin typeface="Arial"/>
                <a:cs typeface="Arial"/>
              </a:rPr>
              <a:t>user </a:t>
            </a:r>
            <a:r>
              <a:rPr lang="en-US" sz="2200" kern="0" dirty="0">
                <a:solidFill>
                  <a:sysClr val="windowText" lastClr="000000"/>
                </a:solidFill>
                <a:latin typeface="Arial"/>
                <a:cs typeface="Arial"/>
              </a:rPr>
              <a:t>can</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tailor</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their</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site</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to</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their</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specific</a:t>
            </a:r>
            <a:r>
              <a:rPr lang="en-US" sz="2200" kern="0" spc="-45" dirty="0">
                <a:solidFill>
                  <a:sysClr val="windowText" lastClr="000000"/>
                </a:solidFill>
                <a:latin typeface="Arial"/>
                <a:cs typeface="Arial"/>
              </a:rPr>
              <a:t> </a:t>
            </a:r>
            <a:r>
              <a:rPr lang="en-US" sz="2200" kern="0" spc="-10" dirty="0">
                <a:solidFill>
                  <a:sysClr val="windowText" lastClr="000000"/>
                </a:solidFill>
                <a:latin typeface="Arial"/>
                <a:cs typeface="Arial"/>
              </a:rPr>
              <a:t>needs.</a:t>
            </a:r>
            <a:endParaRPr lang="en-US" sz="2200" kern="0" dirty="0">
              <a:solidFill>
                <a:sysClr val="windowText" lastClr="000000"/>
              </a:solidFill>
              <a:latin typeface="Arial"/>
              <a:cs typeface="Arial"/>
            </a:endParaRPr>
          </a:p>
          <a:p>
            <a:pPr marL="101600" lvl="0" indent="0">
              <a:lnSpc>
                <a:spcPct val="100000"/>
              </a:lnSpc>
              <a:spcBef>
                <a:spcPts val="2480"/>
              </a:spcBef>
              <a:buNone/>
            </a:pPr>
            <a:r>
              <a:rPr lang="en-US" sz="2200" b="1" kern="0" dirty="0" err="1">
                <a:solidFill>
                  <a:sysClr val="windowText" lastClr="000000"/>
                </a:solidFill>
                <a:latin typeface="Arial"/>
                <a:cs typeface="Arial"/>
              </a:rPr>
              <a:t>Wordpress</a:t>
            </a:r>
            <a:r>
              <a:rPr lang="en-US" sz="2200" b="1" kern="0" spc="-105" dirty="0">
                <a:solidFill>
                  <a:sysClr val="windowText" lastClr="000000"/>
                </a:solidFill>
                <a:latin typeface="Arial"/>
                <a:cs typeface="Arial"/>
              </a:rPr>
              <a:t> </a:t>
            </a:r>
            <a:r>
              <a:rPr lang="en-US" sz="2200" b="1" kern="0" dirty="0">
                <a:solidFill>
                  <a:sysClr val="windowText" lastClr="000000"/>
                </a:solidFill>
                <a:latin typeface="Arial"/>
                <a:cs typeface="Arial"/>
              </a:rPr>
              <a:t>plugin</a:t>
            </a:r>
            <a:r>
              <a:rPr lang="en-US" sz="2200" b="1" kern="0" spc="-100" dirty="0">
                <a:solidFill>
                  <a:sysClr val="windowText" lastClr="000000"/>
                </a:solidFill>
                <a:latin typeface="Arial"/>
                <a:cs typeface="Arial"/>
              </a:rPr>
              <a:t> </a:t>
            </a:r>
            <a:r>
              <a:rPr lang="en-US" sz="2200" b="1" kern="0" spc="-10" dirty="0">
                <a:solidFill>
                  <a:sysClr val="windowText" lastClr="000000"/>
                </a:solidFill>
                <a:latin typeface="Arial"/>
                <a:cs typeface="Arial"/>
              </a:rPr>
              <a:t>examples:</a:t>
            </a:r>
            <a:endParaRPr lang="en-US" sz="2200" kern="0" dirty="0">
              <a:solidFill>
                <a:sysClr val="windowText" lastClr="000000"/>
              </a:solidFill>
              <a:latin typeface="Arial"/>
              <a:cs typeface="Arial"/>
            </a:endParaRPr>
          </a:p>
          <a:p>
            <a:pPr marL="0" lvl="0" indent="0">
              <a:lnSpc>
                <a:spcPct val="100000"/>
              </a:lnSpc>
              <a:spcBef>
                <a:spcPts val="30"/>
              </a:spcBef>
              <a:buNone/>
            </a:pPr>
            <a:endParaRPr lang="en-US" sz="2200" kern="0" dirty="0">
              <a:solidFill>
                <a:sysClr val="windowText" lastClr="000000"/>
              </a:solidFill>
              <a:latin typeface="Arial"/>
              <a:cs typeface="Arial"/>
            </a:endParaRPr>
          </a:p>
          <a:p>
            <a:pPr marL="380365" lvl="0" indent="-274320">
              <a:lnSpc>
                <a:spcPct val="100000"/>
              </a:lnSpc>
              <a:spcBef>
                <a:spcPts val="0"/>
              </a:spcBef>
              <a:buClr>
                <a:srgbClr val="51A7F9"/>
              </a:buClr>
              <a:buSzPct val="75000"/>
              <a:buFontTx/>
              <a:buChar char="•"/>
              <a:tabLst>
                <a:tab pos="380365" algn="l"/>
              </a:tabLst>
            </a:pPr>
            <a:r>
              <a:rPr lang="en-US" sz="2200" kern="0" spc="-10" dirty="0" err="1">
                <a:solidFill>
                  <a:sysClr val="windowText" lastClr="000000"/>
                </a:solidFill>
                <a:latin typeface="Arial"/>
                <a:cs typeface="Arial"/>
              </a:rPr>
              <a:t>WooCommerce</a:t>
            </a:r>
            <a:r>
              <a:rPr lang="en-US" sz="2200" kern="0" spc="-60" dirty="0">
                <a:solidFill>
                  <a:sysClr val="windowText" lastClr="000000"/>
                </a:solidFill>
                <a:latin typeface="Arial"/>
                <a:cs typeface="Arial"/>
              </a:rPr>
              <a:t> </a:t>
            </a:r>
            <a:r>
              <a:rPr lang="en-US" sz="2200" kern="0" dirty="0">
                <a:solidFill>
                  <a:sysClr val="windowText" lastClr="000000"/>
                </a:solidFill>
                <a:latin typeface="Arial"/>
                <a:cs typeface="Arial"/>
              </a:rPr>
              <a:t>-</a:t>
            </a:r>
            <a:r>
              <a:rPr lang="en-US" sz="2200" kern="0" spc="-60" dirty="0">
                <a:solidFill>
                  <a:sysClr val="windowText" lastClr="000000"/>
                </a:solidFill>
                <a:latin typeface="Arial"/>
                <a:cs typeface="Arial"/>
              </a:rPr>
              <a:t> </a:t>
            </a:r>
            <a:r>
              <a:rPr lang="en-US" sz="2200" kern="0" dirty="0">
                <a:solidFill>
                  <a:sysClr val="windowText" lastClr="000000"/>
                </a:solidFill>
                <a:latin typeface="Arial"/>
                <a:cs typeface="Arial"/>
              </a:rPr>
              <a:t>extends</a:t>
            </a:r>
            <a:r>
              <a:rPr lang="en-US" sz="2200" kern="0" spc="-60" dirty="0">
                <a:solidFill>
                  <a:sysClr val="windowText" lastClr="000000"/>
                </a:solidFill>
                <a:latin typeface="Arial"/>
                <a:cs typeface="Arial"/>
              </a:rPr>
              <a:t> </a:t>
            </a:r>
            <a:r>
              <a:rPr lang="en-US" sz="2200" kern="0" dirty="0" err="1">
                <a:solidFill>
                  <a:sysClr val="windowText" lastClr="000000"/>
                </a:solidFill>
                <a:latin typeface="Arial"/>
                <a:cs typeface="Arial"/>
              </a:rPr>
              <a:t>Wordpress</a:t>
            </a:r>
            <a:r>
              <a:rPr lang="en-US" sz="2200" kern="0" spc="-60" dirty="0">
                <a:solidFill>
                  <a:sysClr val="windowText" lastClr="000000"/>
                </a:solidFill>
                <a:latin typeface="Arial"/>
                <a:cs typeface="Arial"/>
              </a:rPr>
              <a:t> </a:t>
            </a:r>
            <a:r>
              <a:rPr lang="en-US" sz="2200" kern="0" dirty="0">
                <a:solidFill>
                  <a:sysClr val="windowText" lastClr="000000"/>
                </a:solidFill>
                <a:latin typeface="Arial"/>
                <a:cs typeface="Arial"/>
              </a:rPr>
              <a:t>to</a:t>
            </a:r>
            <a:r>
              <a:rPr lang="en-US" sz="2200" kern="0" spc="-60" dirty="0">
                <a:solidFill>
                  <a:sysClr val="windowText" lastClr="000000"/>
                </a:solidFill>
                <a:latin typeface="Arial"/>
                <a:cs typeface="Arial"/>
              </a:rPr>
              <a:t> </a:t>
            </a:r>
            <a:r>
              <a:rPr lang="en-US" sz="2200" kern="0" dirty="0">
                <a:solidFill>
                  <a:sysClr val="windowText" lastClr="000000"/>
                </a:solidFill>
                <a:latin typeface="Arial"/>
                <a:cs typeface="Arial"/>
              </a:rPr>
              <a:t>allow</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for</a:t>
            </a:r>
            <a:r>
              <a:rPr lang="en-US" sz="2200" kern="0" spc="-60" dirty="0">
                <a:solidFill>
                  <a:sysClr val="windowText" lastClr="000000"/>
                </a:solidFill>
                <a:latin typeface="Arial"/>
                <a:cs typeface="Arial"/>
              </a:rPr>
              <a:t> </a:t>
            </a:r>
            <a:r>
              <a:rPr lang="en-US" sz="2200" kern="0" spc="-20" dirty="0">
                <a:solidFill>
                  <a:sysClr val="windowText" lastClr="000000"/>
                </a:solidFill>
                <a:latin typeface="Arial"/>
                <a:cs typeface="Arial"/>
              </a:rPr>
              <a:t>e-</a:t>
            </a:r>
            <a:r>
              <a:rPr lang="en-US" sz="2200" kern="0" dirty="0">
                <a:solidFill>
                  <a:sysClr val="windowText" lastClr="000000"/>
                </a:solidFill>
                <a:latin typeface="Arial"/>
                <a:cs typeface="Arial"/>
              </a:rPr>
              <a:t>commerce</a:t>
            </a:r>
            <a:r>
              <a:rPr lang="en-US" sz="2200" kern="0" spc="-55" dirty="0">
                <a:solidFill>
                  <a:sysClr val="windowText" lastClr="000000"/>
                </a:solidFill>
                <a:latin typeface="Arial"/>
                <a:cs typeface="Arial"/>
              </a:rPr>
              <a:t> </a:t>
            </a:r>
            <a:r>
              <a:rPr lang="en-US" sz="2200" kern="0" spc="-10" dirty="0">
                <a:solidFill>
                  <a:sysClr val="windowText" lastClr="000000"/>
                </a:solidFill>
                <a:latin typeface="Arial"/>
                <a:cs typeface="Arial"/>
              </a:rPr>
              <a:t>capability.</a:t>
            </a:r>
            <a:endParaRPr lang="en-US" sz="2200" kern="0" dirty="0">
              <a:solidFill>
                <a:sysClr val="windowText" lastClr="000000"/>
              </a:solidFill>
              <a:latin typeface="Arial"/>
              <a:cs typeface="Arial"/>
            </a:endParaRPr>
          </a:p>
          <a:p>
            <a:pPr marL="0" lvl="0" indent="0">
              <a:lnSpc>
                <a:spcPct val="100000"/>
              </a:lnSpc>
              <a:spcBef>
                <a:spcPts val="150"/>
              </a:spcBef>
              <a:buClr>
                <a:srgbClr val="51A7F9"/>
              </a:buClr>
              <a:buFont typeface="Arial"/>
              <a:buChar char="•"/>
            </a:pPr>
            <a:endParaRPr lang="en-US" sz="2200" kern="0" dirty="0">
              <a:solidFill>
                <a:sysClr val="windowText" lastClr="000000"/>
              </a:solidFill>
              <a:latin typeface="Arial"/>
              <a:cs typeface="Arial"/>
            </a:endParaRPr>
          </a:p>
          <a:p>
            <a:pPr marL="381000" marR="81280" lvl="0" indent="-274955">
              <a:lnSpc>
                <a:spcPts val="2600"/>
              </a:lnSpc>
              <a:spcBef>
                <a:spcPts val="0"/>
              </a:spcBef>
              <a:buClr>
                <a:srgbClr val="51A7F9"/>
              </a:buClr>
              <a:buSzPct val="75000"/>
              <a:buFontTx/>
              <a:buChar char="•"/>
              <a:tabLst>
                <a:tab pos="381000" algn="l"/>
              </a:tabLst>
            </a:pPr>
            <a:r>
              <a:rPr lang="en-US" sz="2200" kern="0" spc="-25" dirty="0" err="1">
                <a:solidFill>
                  <a:sysClr val="windowText" lastClr="000000"/>
                </a:solidFill>
                <a:latin typeface="Arial"/>
                <a:cs typeface="Arial"/>
              </a:rPr>
              <a:t>Yoast</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SEO</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adds</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SEO</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specific</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input</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fields</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to</a:t>
            </a:r>
            <a:r>
              <a:rPr lang="en-US" sz="2200" kern="0" spc="-35" dirty="0">
                <a:solidFill>
                  <a:sysClr val="windowText" lastClr="000000"/>
                </a:solidFill>
                <a:latin typeface="Arial"/>
                <a:cs typeface="Arial"/>
              </a:rPr>
              <a:t> </a:t>
            </a:r>
            <a:r>
              <a:rPr lang="en-US" sz="2200" kern="0" dirty="0">
                <a:solidFill>
                  <a:sysClr val="windowText" lastClr="000000"/>
                </a:solidFill>
                <a:latin typeface="Arial"/>
                <a:cs typeface="Arial"/>
              </a:rPr>
              <a:t>the</a:t>
            </a:r>
            <a:r>
              <a:rPr lang="en-US" sz="2200" kern="0" spc="-35" dirty="0">
                <a:solidFill>
                  <a:sysClr val="windowText" lastClr="000000"/>
                </a:solidFill>
                <a:latin typeface="Arial"/>
                <a:cs typeface="Arial"/>
              </a:rPr>
              <a:t> </a:t>
            </a:r>
            <a:r>
              <a:rPr lang="en-US" sz="2200" kern="0" dirty="0">
                <a:solidFill>
                  <a:sysClr val="windowText" lastClr="000000"/>
                </a:solidFill>
                <a:latin typeface="Arial"/>
                <a:cs typeface="Arial"/>
              </a:rPr>
              <a:t>page</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and</a:t>
            </a:r>
            <a:r>
              <a:rPr lang="en-US" sz="2200" kern="0" spc="-35" dirty="0">
                <a:solidFill>
                  <a:sysClr val="windowText" lastClr="000000"/>
                </a:solidFill>
                <a:latin typeface="Arial"/>
                <a:cs typeface="Arial"/>
              </a:rPr>
              <a:t> </a:t>
            </a:r>
            <a:r>
              <a:rPr lang="en-US" sz="2200" kern="0" dirty="0">
                <a:solidFill>
                  <a:sysClr val="windowText" lastClr="000000"/>
                </a:solidFill>
                <a:latin typeface="Arial"/>
                <a:cs typeface="Arial"/>
              </a:rPr>
              <a:t>post</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editor</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to</a:t>
            </a:r>
            <a:r>
              <a:rPr lang="en-US" sz="2200" kern="0" spc="-35" dirty="0">
                <a:solidFill>
                  <a:sysClr val="windowText" lastClr="000000"/>
                </a:solidFill>
                <a:latin typeface="Arial"/>
                <a:cs typeface="Arial"/>
              </a:rPr>
              <a:t> </a:t>
            </a:r>
            <a:r>
              <a:rPr lang="en-US" sz="2200" kern="0" dirty="0">
                <a:solidFill>
                  <a:sysClr val="windowText" lastClr="000000"/>
                </a:solidFill>
                <a:latin typeface="Arial"/>
                <a:cs typeface="Arial"/>
              </a:rPr>
              <a:t>allow</a:t>
            </a:r>
            <a:r>
              <a:rPr lang="en-US" sz="2200" kern="0" spc="-35" dirty="0">
                <a:solidFill>
                  <a:sysClr val="windowText" lastClr="000000"/>
                </a:solidFill>
                <a:latin typeface="Arial"/>
                <a:cs typeface="Arial"/>
              </a:rPr>
              <a:t> </a:t>
            </a:r>
            <a:r>
              <a:rPr lang="en-US" sz="2200" kern="0" dirty="0">
                <a:solidFill>
                  <a:sysClr val="windowText" lastClr="000000"/>
                </a:solidFill>
                <a:latin typeface="Arial"/>
                <a:cs typeface="Arial"/>
              </a:rPr>
              <a:t>for</a:t>
            </a:r>
            <a:r>
              <a:rPr lang="en-US" sz="2200" kern="0" spc="-45" dirty="0">
                <a:solidFill>
                  <a:sysClr val="windowText" lastClr="000000"/>
                </a:solidFill>
                <a:latin typeface="Arial"/>
                <a:cs typeface="Arial"/>
              </a:rPr>
              <a:t> </a:t>
            </a:r>
            <a:r>
              <a:rPr lang="en-US" sz="2200" kern="0" spc="-10" dirty="0">
                <a:solidFill>
                  <a:sysClr val="windowText" lastClr="000000"/>
                </a:solidFill>
                <a:latin typeface="Arial"/>
                <a:cs typeface="Arial"/>
              </a:rPr>
              <a:t>great </a:t>
            </a:r>
            <a:r>
              <a:rPr lang="en-US" sz="2200" kern="0" dirty="0">
                <a:solidFill>
                  <a:sysClr val="windowText" lastClr="000000"/>
                </a:solidFill>
                <a:latin typeface="Arial"/>
                <a:cs typeface="Arial"/>
              </a:rPr>
              <a:t>search</a:t>
            </a:r>
            <a:r>
              <a:rPr lang="en-US" sz="2200" kern="0" spc="-75" dirty="0">
                <a:solidFill>
                  <a:sysClr val="windowText" lastClr="000000"/>
                </a:solidFill>
                <a:latin typeface="Arial"/>
                <a:cs typeface="Arial"/>
              </a:rPr>
              <a:t> </a:t>
            </a:r>
            <a:r>
              <a:rPr lang="en-US" sz="2200" kern="0" dirty="0">
                <a:solidFill>
                  <a:sysClr val="windowText" lastClr="000000"/>
                </a:solidFill>
                <a:latin typeface="Arial"/>
                <a:cs typeface="Arial"/>
              </a:rPr>
              <a:t>engine</a:t>
            </a:r>
            <a:r>
              <a:rPr lang="en-US" sz="2200" kern="0" spc="-70" dirty="0">
                <a:solidFill>
                  <a:sysClr val="windowText" lastClr="000000"/>
                </a:solidFill>
                <a:latin typeface="Arial"/>
                <a:cs typeface="Arial"/>
              </a:rPr>
              <a:t> </a:t>
            </a:r>
            <a:r>
              <a:rPr lang="en-US" sz="2200" kern="0" spc="-10" dirty="0">
                <a:solidFill>
                  <a:sysClr val="windowText" lastClr="000000"/>
                </a:solidFill>
                <a:latin typeface="Arial"/>
                <a:cs typeface="Arial"/>
              </a:rPr>
              <a:t>performance.</a:t>
            </a:r>
            <a:endParaRPr lang="en-US" sz="2200" kern="0" dirty="0">
              <a:solidFill>
                <a:sysClr val="windowText" lastClr="000000"/>
              </a:solidFill>
              <a:latin typeface="Arial"/>
              <a:cs typeface="Arial"/>
            </a:endParaRPr>
          </a:p>
          <a:p>
            <a:pPr marL="380365" lvl="0" indent="-274320">
              <a:lnSpc>
                <a:spcPct val="100000"/>
              </a:lnSpc>
              <a:spcBef>
                <a:spcPts val="2480"/>
              </a:spcBef>
              <a:buClr>
                <a:srgbClr val="51A7F9"/>
              </a:buClr>
              <a:buSzPct val="75000"/>
              <a:buFontTx/>
              <a:buChar char="•"/>
              <a:tabLst>
                <a:tab pos="380365" algn="l"/>
              </a:tabLst>
            </a:pPr>
            <a:r>
              <a:rPr lang="en-US" sz="2200" kern="0" dirty="0">
                <a:solidFill>
                  <a:sysClr val="windowText" lastClr="000000"/>
                </a:solidFill>
                <a:latin typeface="Arial"/>
                <a:cs typeface="Arial"/>
              </a:rPr>
              <a:t>Backup</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Buddy</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adds</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functionality</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to</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allow</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for</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automatic</a:t>
            </a:r>
            <a:r>
              <a:rPr lang="en-US" sz="2200" kern="0" spc="-50" dirty="0">
                <a:solidFill>
                  <a:sysClr val="windowText" lastClr="000000"/>
                </a:solidFill>
                <a:latin typeface="Arial"/>
                <a:cs typeface="Arial"/>
              </a:rPr>
              <a:t> </a:t>
            </a:r>
            <a:r>
              <a:rPr lang="en-US" sz="2200" kern="0" spc="-10" dirty="0">
                <a:solidFill>
                  <a:sysClr val="windowText" lastClr="000000"/>
                </a:solidFill>
                <a:latin typeface="Arial"/>
                <a:cs typeface="Arial"/>
              </a:rPr>
              <a:t>backups.</a:t>
            </a:r>
            <a:endParaRPr lang="en-US" sz="2200" kern="0" dirty="0">
              <a:solidFill>
                <a:sysClr val="windowText" lastClr="000000"/>
              </a:solidFill>
              <a:latin typeface="Arial"/>
              <a:cs typeface="Arial"/>
            </a:endParaRPr>
          </a:p>
          <a:p>
            <a:pPr marL="0" lvl="0" indent="0">
              <a:lnSpc>
                <a:spcPct val="100000"/>
              </a:lnSpc>
              <a:spcBef>
                <a:spcPts val="30"/>
              </a:spcBef>
              <a:buClr>
                <a:srgbClr val="51A7F9"/>
              </a:buClr>
              <a:buFont typeface="Arial"/>
              <a:buChar char="•"/>
            </a:pPr>
            <a:endParaRPr lang="en-US" sz="2200" kern="0" dirty="0">
              <a:solidFill>
                <a:sysClr val="windowText" lastClr="000000"/>
              </a:solidFill>
              <a:latin typeface="Arial"/>
              <a:cs typeface="Arial"/>
            </a:endParaRPr>
          </a:p>
          <a:p>
            <a:pPr marL="380365" lvl="0" indent="-274320">
              <a:lnSpc>
                <a:spcPct val="100000"/>
              </a:lnSpc>
              <a:spcBef>
                <a:spcPts val="0"/>
              </a:spcBef>
              <a:buClr>
                <a:srgbClr val="51A7F9"/>
              </a:buClr>
              <a:buSzPct val="75000"/>
              <a:buFontTx/>
              <a:buChar char="•"/>
              <a:tabLst>
                <a:tab pos="380365" algn="l"/>
              </a:tabLst>
            </a:pPr>
            <a:r>
              <a:rPr lang="en-US" sz="2200" kern="0" dirty="0">
                <a:solidFill>
                  <a:sysClr val="windowText" lastClr="000000"/>
                </a:solidFill>
                <a:latin typeface="Arial"/>
                <a:cs typeface="Arial"/>
              </a:rPr>
              <a:t>Contact</a:t>
            </a:r>
            <a:r>
              <a:rPr lang="en-US" sz="2200" kern="0" spc="-60" dirty="0">
                <a:solidFill>
                  <a:sysClr val="windowText" lastClr="000000"/>
                </a:solidFill>
                <a:latin typeface="Arial"/>
                <a:cs typeface="Arial"/>
              </a:rPr>
              <a:t> </a:t>
            </a:r>
            <a:r>
              <a:rPr lang="en-US" sz="2200" kern="0" dirty="0">
                <a:solidFill>
                  <a:sysClr val="windowText" lastClr="000000"/>
                </a:solidFill>
                <a:latin typeface="Arial"/>
                <a:cs typeface="Arial"/>
              </a:rPr>
              <a:t>Form</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7</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adds</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functionality</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to</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embed</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contact</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forms</a:t>
            </a:r>
            <a:r>
              <a:rPr lang="en-US" sz="2200" kern="0" spc="-55" dirty="0">
                <a:solidFill>
                  <a:sysClr val="windowText" lastClr="000000"/>
                </a:solidFill>
                <a:latin typeface="Arial"/>
                <a:cs typeface="Arial"/>
              </a:rPr>
              <a:t> </a:t>
            </a:r>
            <a:r>
              <a:rPr lang="en-US" sz="2200" kern="0" dirty="0">
                <a:solidFill>
                  <a:sysClr val="windowText" lastClr="000000"/>
                </a:solidFill>
                <a:latin typeface="Arial"/>
                <a:cs typeface="Arial"/>
              </a:rPr>
              <a:t>into</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your</a:t>
            </a:r>
            <a:r>
              <a:rPr lang="en-US" sz="2200" kern="0" spc="-55" dirty="0">
                <a:solidFill>
                  <a:sysClr val="windowText" lastClr="000000"/>
                </a:solidFill>
                <a:latin typeface="Arial"/>
                <a:cs typeface="Arial"/>
              </a:rPr>
              <a:t> </a:t>
            </a:r>
            <a:r>
              <a:rPr lang="en-US" sz="2200" kern="0" spc="-10" dirty="0">
                <a:solidFill>
                  <a:sysClr val="windowText" lastClr="000000"/>
                </a:solidFill>
                <a:latin typeface="Arial"/>
                <a:cs typeface="Arial"/>
              </a:rPr>
              <a:t>pages.</a:t>
            </a:r>
            <a:endParaRPr lang="en-US" sz="2200" kern="0" dirty="0">
              <a:solidFill>
                <a:sysClr val="windowText" lastClr="000000"/>
              </a:solidFill>
              <a:latin typeface="Arial"/>
              <a:cs typeface="Arial"/>
            </a:endParaRPr>
          </a:p>
          <a:p>
            <a:pPr marL="0" lvl="0" indent="0">
              <a:lnSpc>
                <a:spcPct val="100000"/>
              </a:lnSpc>
              <a:spcBef>
                <a:spcPts val="150"/>
              </a:spcBef>
              <a:buClr>
                <a:srgbClr val="51A7F9"/>
              </a:buClr>
              <a:buFont typeface="Arial"/>
              <a:buChar char="•"/>
            </a:pPr>
            <a:endParaRPr lang="en-US" sz="2200" kern="0" dirty="0">
              <a:solidFill>
                <a:sysClr val="windowText" lastClr="000000"/>
              </a:solidFill>
              <a:latin typeface="Arial"/>
              <a:cs typeface="Arial"/>
            </a:endParaRPr>
          </a:p>
          <a:p>
            <a:pPr marL="381000" marR="491490" lvl="0" indent="-274955">
              <a:lnSpc>
                <a:spcPts val="2600"/>
              </a:lnSpc>
              <a:spcBef>
                <a:spcPts val="0"/>
              </a:spcBef>
              <a:buClr>
                <a:srgbClr val="51A7F9"/>
              </a:buClr>
              <a:buSzPct val="75000"/>
              <a:buFontTx/>
              <a:buChar char="•"/>
              <a:tabLst>
                <a:tab pos="381000" algn="l"/>
              </a:tabLst>
            </a:pPr>
            <a:r>
              <a:rPr lang="en-US" sz="2200" kern="0" dirty="0" err="1">
                <a:solidFill>
                  <a:sysClr val="windowText" lastClr="000000"/>
                </a:solidFill>
                <a:latin typeface="Arial"/>
                <a:cs typeface="Arial"/>
              </a:rPr>
              <a:t>AddThis</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Sharing</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buttons</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to</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allow</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visitors</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to</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easily</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share</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your</a:t>
            </a:r>
            <a:r>
              <a:rPr lang="en-US" sz="2200" kern="0" spc="-50" dirty="0">
                <a:solidFill>
                  <a:sysClr val="windowText" lastClr="000000"/>
                </a:solidFill>
                <a:latin typeface="Arial"/>
                <a:cs typeface="Arial"/>
              </a:rPr>
              <a:t> </a:t>
            </a:r>
            <a:r>
              <a:rPr lang="en-US" sz="2200" kern="0" dirty="0">
                <a:solidFill>
                  <a:sysClr val="windowText" lastClr="000000"/>
                </a:solidFill>
                <a:latin typeface="Arial"/>
                <a:cs typeface="Arial"/>
              </a:rPr>
              <a:t>site</a:t>
            </a:r>
            <a:r>
              <a:rPr lang="en-US" sz="2200" kern="0" spc="-40" dirty="0">
                <a:solidFill>
                  <a:sysClr val="windowText" lastClr="000000"/>
                </a:solidFill>
                <a:latin typeface="Arial"/>
                <a:cs typeface="Arial"/>
              </a:rPr>
              <a:t> </a:t>
            </a:r>
            <a:r>
              <a:rPr lang="en-US" sz="2200" kern="0" dirty="0">
                <a:solidFill>
                  <a:sysClr val="windowText" lastClr="000000"/>
                </a:solidFill>
                <a:latin typeface="Arial"/>
                <a:cs typeface="Arial"/>
              </a:rPr>
              <a:t>content</a:t>
            </a:r>
            <a:r>
              <a:rPr lang="en-US" sz="2200" kern="0" spc="-45" dirty="0">
                <a:solidFill>
                  <a:sysClr val="windowText" lastClr="000000"/>
                </a:solidFill>
                <a:latin typeface="Arial"/>
                <a:cs typeface="Arial"/>
              </a:rPr>
              <a:t> </a:t>
            </a:r>
            <a:r>
              <a:rPr lang="en-US" sz="2200" kern="0" dirty="0">
                <a:solidFill>
                  <a:sysClr val="windowText" lastClr="000000"/>
                </a:solidFill>
                <a:latin typeface="Arial"/>
                <a:cs typeface="Arial"/>
              </a:rPr>
              <a:t>on</a:t>
            </a:r>
            <a:r>
              <a:rPr lang="en-US" sz="2200" kern="0" spc="-45" dirty="0">
                <a:solidFill>
                  <a:sysClr val="windowText" lastClr="000000"/>
                </a:solidFill>
                <a:latin typeface="Arial"/>
                <a:cs typeface="Arial"/>
              </a:rPr>
              <a:t> </a:t>
            </a:r>
            <a:r>
              <a:rPr lang="en-US" sz="2200" kern="0" spc="-10" dirty="0">
                <a:solidFill>
                  <a:sysClr val="windowText" lastClr="000000"/>
                </a:solidFill>
                <a:latin typeface="Arial"/>
                <a:cs typeface="Arial"/>
              </a:rPr>
              <a:t>Social Media.</a:t>
            </a:r>
            <a:endParaRPr lang="en-US" sz="2200" kern="0" dirty="0">
              <a:solidFill>
                <a:sysClr val="windowText" lastClr="000000"/>
              </a:solidFill>
              <a:latin typeface="Arial"/>
              <a:cs typeface="Arial"/>
            </a:endParaRPr>
          </a:p>
          <a:p>
            <a:endParaRPr lang="en-US" dirty="0"/>
          </a:p>
        </p:txBody>
      </p:sp>
    </p:spTree>
    <p:extLst>
      <p:ext uri="{BB962C8B-B14F-4D97-AF65-F5344CB8AC3E}">
        <p14:creationId xmlns:p14="http://schemas.microsoft.com/office/powerpoint/2010/main" val="3605868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t>
            </a:r>
            <a:endParaRPr lang="en-US" dirty="0"/>
          </a:p>
        </p:txBody>
      </p:sp>
      <p:sp>
        <p:nvSpPr>
          <p:cNvPr id="3" name="Content Placeholder 2"/>
          <p:cNvSpPr>
            <a:spLocks noGrp="1"/>
          </p:cNvSpPr>
          <p:nvPr>
            <p:ph idx="1"/>
          </p:nvPr>
        </p:nvSpPr>
        <p:spPr/>
        <p:txBody>
          <a:bodyPr/>
          <a:lstStyle/>
          <a:p>
            <a:r>
              <a:rPr lang="en-US" dirty="0"/>
              <a:t>World's most popular Content Management System (CMS)Powers 40% of websites </a:t>
            </a:r>
            <a:r>
              <a:rPr lang="en-US" dirty="0" err="1"/>
              <a:t>globallyOpen</a:t>
            </a:r>
            <a:r>
              <a:rPr lang="en-US" dirty="0"/>
              <a:t>-source and free to </a:t>
            </a:r>
            <a:r>
              <a:rPr lang="en-US" dirty="0" smtClean="0"/>
              <a:t>use</a:t>
            </a:r>
          </a:p>
          <a:p>
            <a:r>
              <a:rPr lang="en-US" dirty="0"/>
              <a:t>No coding required for basic </a:t>
            </a:r>
            <a:r>
              <a:rPr lang="en-US" dirty="0" err="1"/>
              <a:t>functionalityDrag</a:t>
            </a:r>
            <a:r>
              <a:rPr lang="en-US" dirty="0"/>
              <a:t>-and-drop features with page builders </a:t>
            </a:r>
            <a:r>
              <a:rPr lang="en-US" dirty="0" smtClean="0"/>
              <a:t>like </a:t>
            </a:r>
            <a:r>
              <a:rPr lang="en-US" dirty="0" err="1"/>
              <a:t>ElementorUser</a:t>
            </a:r>
            <a:r>
              <a:rPr lang="en-US" dirty="0"/>
              <a:t>-friendly interface even for </a:t>
            </a:r>
            <a:r>
              <a:rPr lang="en-US" dirty="0" smtClean="0"/>
              <a:t>beginners</a:t>
            </a:r>
          </a:p>
          <a:p>
            <a:r>
              <a:rPr lang="en-US" dirty="0" err="1"/>
              <a:t>Optimised</a:t>
            </a:r>
            <a:r>
              <a:rPr lang="en-US" dirty="0"/>
              <a:t> for search engines out of the </a:t>
            </a:r>
            <a:r>
              <a:rPr lang="en-US" dirty="0" err="1"/>
              <a:t>boxPlugins</a:t>
            </a:r>
            <a:r>
              <a:rPr lang="en-US" dirty="0"/>
              <a:t> like </a:t>
            </a:r>
            <a:r>
              <a:rPr lang="en-US" dirty="0" err="1"/>
              <a:t>Yoast</a:t>
            </a:r>
            <a:r>
              <a:rPr lang="en-US" dirty="0"/>
              <a:t> SEO for advanced </a:t>
            </a:r>
            <a:r>
              <a:rPr lang="en-US" dirty="0" err="1"/>
              <a:t>optimisationStructured</a:t>
            </a:r>
            <a:r>
              <a:rPr lang="en-US" dirty="0"/>
              <a:t> content for better </a:t>
            </a:r>
            <a:r>
              <a:rPr lang="en-US" dirty="0" smtClean="0"/>
              <a:t>ranking</a:t>
            </a:r>
          </a:p>
          <a:p>
            <a:r>
              <a:rPr lang="en-US" dirty="0"/>
              <a:t>Most themes are mobile-friendly by </a:t>
            </a:r>
            <a:r>
              <a:rPr lang="en-US" dirty="0" err="1"/>
              <a:t>defaultAutomatic</a:t>
            </a:r>
            <a:r>
              <a:rPr lang="en-US" dirty="0"/>
              <a:t> adjustments for different </a:t>
            </a:r>
            <a:r>
              <a:rPr lang="en-US" dirty="0" err="1"/>
              <a:t>devicesNo</a:t>
            </a:r>
            <a:r>
              <a:rPr lang="en-US" dirty="0"/>
              <a:t> need for extra development for mobile versions</a:t>
            </a:r>
          </a:p>
        </p:txBody>
      </p:sp>
    </p:spTree>
    <p:extLst>
      <p:ext uri="{BB962C8B-B14F-4D97-AF65-F5344CB8AC3E}">
        <p14:creationId xmlns:p14="http://schemas.microsoft.com/office/powerpoint/2010/main" val="349499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38,242 Thank You Stock Photos - Free &amp; Royalty-Free Stock ..."/>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33995" y="2052638"/>
            <a:ext cx="6285785"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894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a:t>A highly skilled IT professional with a Master’s degree in Computer Science (MCS) and over 12 years of experience in teaching, research, and industry. </a:t>
            </a:r>
            <a:endParaRPr lang="en-US" dirty="0" smtClean="0"/>
          </a:p>
          <a:p>
            <a:r>
              <a:rPr lang="en-US" dirty="0" err="1" smtClean="0"/>
              <a:t>Specialising</a:t>
            </a:r>
            <a:r>
              <a:rPr lang="en-US" dirty="0" smtClean="0"/>
              <a:t> </a:t>
            </a:r>
            <a:r>
              <a:rPr lang="en-US" dirty="0"/>
              <a:t>in web development, data science, machine learning, and freelancing, this professional has successfully delivered numerous projects, trained professionals, and guided students in their academic and professional growth, making them a versatile and accomplished educator in the IT field.</a:t>
            </a:r>
          </a:p>
          <a:p>
            <a:r>
              <a:rPr lang="en-US" dirty="0"/>
              <a:t>+92 3004870104 322 8499993</a:t>
            </a:r>
          </a:p>
        </p:txBody>
      </p:sp>
    </p:spTree>
    <p:extLst>
      <p:ext uri="{BB962C8B-B14F-4D97-AF65-F5344CB8AC3E}">
        <p14:creationId xmlns:p14="http://schemas.microsoft.com/office/powerpoint/2010/main" val="2380527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WordPress </a:t>
            </a:r>
            <a:endParaRPr lang="en-US" dirty="0"/>
          </a:p>
        </p:txBody>
      </p:sp>
      <p:sp>
        <p:nvSpPr>
          <p:cNvPr id="3" name="Content Placeholder 2"/>
          <p:cNvSpPr>
            <a:spLocks noGrp="1"/>
          </p:cNvSpPr>
          <p:nvPr>
            <p:ph idx="1"/>
          </p:nvPr>
        </p:nvSpPr>
        <p:spPr/>
        <p:txBody>
          <a:bodyPr/>
          <a:lstStyle/>
          <a:p>
            <a:r>
              <a:rPr lang="en-US" dirty="0"/>
              <a:t>WordPress is an open source website platform designed to allow for easy website creation and administration. It's considered the most powerful and extensible website content management system (CMS) in existence today.</a:t>
            </a:r>
          </a:p>
          <a:p>
            <a:endParaRPr lang="en-US" dirty="0"/>
          </a:p>
        </p:txBody>
      </p:sp>
    </p:spTree>
    <p:extLst>
      <p:ext uri="{BB962C8B-B14F-4D97-AF65-F5344CB8AC3E}">
        <p14:creationId xmlns:p14="http://schemas.microsoft.com/office/powerpoint/2010/main" val="613223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a:t>
            </a:r>
            <a:endParaRPr lang="en-US" dirty="0"/>
          </a:p>
        </p:txBody>
      </p:sp>
      <p:pic>
        <p:nvPicPr>
          <p:cNvPr id="4098" name="Picture 2" descr="WordPress - Wikipedi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62312" y="1778733"/>
            <a:ext cx="652700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175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choose WordPress</a:t>
            </a:r>
            <a:endParaRPr lang="en-US" dirty="0"/>
          </a:p>
        </p:txBody>
      </p:sp>
      <p:pic>
        <p:nvPicPr>
          <p:cNvPr id="7" name="Content Placeholder 6"/>
          <p:cNvPicPr>
            <a:picLocks noGrp="1" noChangeAspect="1"/>
          </p:cNvPicPr>
          <p:nvPr>
            <p:ph idx="1"/>
          </p:nvPr>
        </p:nvPicPr>
        <p:blipFill>
          <a:blip r:embed="rId2"/>
          <a:stretch>
            <a:fillRect/>
          </a:stretch>
        </p:blipFill>
        <p:spPr>
          <a:xfrm>
            <a:off x="1106268" y="1851383"/>
            <a:ext cx="3179419" cy="4351338"/>
          </a:xfrm>
          <a:prstGeom prst="rect">
            <a:avLst/>
          </a:prstGeom>
          <a:ln w="88900" cap="sq" cmpd="thickThin">
            <a:solidFill>
              <a:srgbClr val="000000"/>
            </a:solidFill>
            <a:prstDash val="solid"/>
            <a:miter lim="800000"/>
          </a:ln>
          <a:effectLst>
            <a:innerShdw blurRad="76200">
              <a:srgbClr val="000000"/>
            </a:innerShdw>
          </a:effectLst>
        </p:spPr>
      </p:pic>
      <p:sp>
        <p:nvSpPr>
          <p:cNvPr id="5" name="object 6"/>
          <p:cNvSpPr txBox="1">
            <a:spLocks/>
          </p:cNvSpPr>
          <p:nvPr/>
        </p:nvSpPr>
        <p:spPr>
          <a:xfrm>
            <a:off x="6096000" y="1690688"/>
            <a:ext cx="3060065" cy="4902200"/>
          </a:xfrm>
          <a:prstGeom prst="rect">
            <a:avLst/>
          </a:prstGeom>
        </p:spPr>
        <p:txBody>
          <a:bodyPr vert="horz" wrap="square" lIns="0" tIns="14986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400">
              <a:lnSpc>
                <a:spcPct val="100000"/>
              </a:lnSpc>
              <a:spcBef>
                <a:spcPts val="1180"/>
              </a:spcBef>
            </a:pPr>
            <a:r>
              <a:rPr lang="en-US" spc="-10" dirty="0" smtClean="0"/>
              <a:t>Powerful</a:t>
            </a:r>
          </a:p>
          <a:p>
            <a:pPr marL="12700" marR="5080">
              <a:lnSpc>
                <a:spcPts val="1900"/>
              </a:lnSpc>
              <a:spcBef>
                <a:spcPts val="560"/>
              </a:spcBef>
            </a:pPr>
            <a:r>
              <a:rPr lang="en-US" sz="1600" dirty="0" err="1" smtClean="0"/>
              <a:t>Wordpress</a:t>
            </a:r>
            <a:r>
              <a:rPr lang="en-US" sz="1600" spc="-35" dirty="0" smtClean="0"/>
              <a:t> </a:t>
            </a:r>
            <a:r>
              <a:rPr lang="en-US" sz="1600" dirty="0" smtClean="0"/>
              <a:t>has</a:t>
            </a:r>
            <a:r>
              <a:rPr lang="en-US" sz="1600" spc="-30" dirty="0" smtClean="0"/>
              <a:t> </a:t>
            </a:r>
            <a:r>
              <a:rPr lang="en-US" sz="1600" dirty="0" smtClean="0"/>
              <a:t>a</a:t>
            </a:r>
            <a:r>
              <a:rPr lang="en-US" sz="1600" spc="-25" dirty="0" smtClean="0"/>
              <a:t> </a:t>
            </a:r>
            <a:r>
              <a:rPr lang="en-US" sz="1600" dirty="0" smtClean="0"/>
              <a:t>large</a:t>
            </a:r>
            <a:r>
              <a:rPr lang="en-US" sz="1600" spc="-25" dirty="0" smtClean="0"/>
              <a:t> </a:t>
            </a:r>
            <a:r>
              <a:rPr lang="en-US" sz="1600" dirty="0" smtClean="0"/>
              <a:t>network</a:t>
            </a:r>
            <a:r>
              <a:rPr lang="en-US" sz="1600" spc="-30" dirty="0" smtClean="0"/>
              <a:t> </a:t>
            </a:r>
            <a:r>
              <a:rPr lang="en-US" sz="1600" spc="-25" dirty="0" smtClean="0"/>
              <a:t>of </a:t>
            </a:r>
            <a:r>
              <a:rPr lang="en-US" sz="1600" dirty="0" smtClean="0"/>
              <a:t>developers</a:t>
            </a:r>
            <a:r>
              <a:rPr lang="en-US" sz="1600" spc="-20" dirty="0" smtClean="0"/>
              <a:t> </a:t>
            </a:r>
            <a:r>
              <a:rPr lang="en-US" sz="1600" dirty="0" smtClean="0"/>
              <a:t>who</a:t>
            </a:r>
            <a:r>
              <a:rPr lang="en-US" sz="1600" spc="-10" dirty="0" smtClean="0"/>
              <a:t> </a:t>
            </a:r>
            <a:r>
              <a:rPr lang="en-US" sz="1600" dirty="0" smtClean="0"/>
              <a:t>are</a:t>
            </a:r>
            <a:r>
              <a:rPr lang="en-US" sz="1600" spc="-10" dirty="0" smtClean="0"/>
              <a:t> constantly </a:t>
            </a:r>
            <a:r>
              <a:rPr lang="en-US" sz="1600" dirty="0" smtClean="0"/>
              <a:t>making</a:t>
            </a:r>
            <a:r>
              <a:rPr lang="en-US" sz="1600" spc="-20" dirty="0" smtClean="0"/>
              <a:t> </a:t>
            </a:r>
            <a:r>
              <a:rPr lang="en-US" sz="1600" dirty="0" smtClean="0"/>
              <a:t>it</a:t>
            </a:r>
            <a:r>
              <a:rPr lang="en-US" sz="1600" spc="-25" dirty="0" smtClean="0"/>
              <a:t> </a:t>
            </a:r>
            <a:r>
              <a:rPr lang="en-US" sz="1600" dirty="0" smtClean="0"/>
              <a:t>better</a:t>
            </a:r>
            <a:r>
              <a:rPr lang="en-US" sz="1600" spc="-20" dirty="0" smtClean="0"/>
              <a:t> </a:t>
            </a:r>
            <a:r>
              <a:rPr lang="en-US" sz="1600" dirty="0" smtClean="0"/>
              <a:t>and</a:t>
            </a:r>
            <a:r>
              <a:rPr lang="en-US" sz="1600" spc="-20" dirty="0" smtClean="0"/>
              <a:t> more </a:t>
            </a:r>
            <a:r>
              <a:rPr lang="en-US" sz="1600" spc="-10" dirty="0" smtClean="0"/>
              <a:t>powerful.</a:t>
            </a:r>
            <a:endParaRPr lang="en-US" sz="1600" dirty="0" smtClean="0"/>
          </a:p>
          <a:p>
            <a:pPr marL="25400">
              <a:lnSpc>
                <a:spcPct val="100000"/>
              </a:lnSpc>
              <a:spcBef>
                <a:spcPts val="820"/>
              </a:spcBef>
            </a:pPr>
            <a:r>
              <a:rPr lang="en-US" spc="-10" dirty="0" smtClean="0"/>
              <a:t>Extensible</a:t>
            </a:r>
          </a:p>
          <a:p>
            <a:pPr marL="12700" marR="181610">
              <a:lnSpc>
                <a:spcPts val="1900"/>
              </a:lnSpc>
              <a:spcBef>
                <a:spcPts val="459"/>
              </a:spcBef>
            </a:pPr>
            <a:r>
              <a:rPr lang="en-US" sz="1600" dirty="0" smtClean="0"/>
              <a:t>There</a:t>
            </a:r>
            <a:r>
              <a:rPr lang="en-US" sz="1600" spc="-20" dirty="0" smtClean="0"/>
              <a:t> </a:t>
            </a:r>
            <a:r>
              <a:rPr lang="en-US" sz="1600" dirty="0" smtClean="0"/>
              <a:t>are</a:t>
            </a:r>
            <a:r>
              <a:rPr lang="en-US" sz="1600" spc="-20" dirty="0" smtClean="0"/>
              <a:t> </a:t>
            </a:r>
            <a:r>
              <a:rPr lang="en-US" sz="1600" dirty="0" smtClean="0"/>
              <a:t>thousands</a:t>
            </a:r>
            <a:r>
              <a:rPr lang="en-US" sz="1600" spc="-20" dirty="0" smtClean="0"/>
              <a:t> </a:t>
            </a:r>
            <a:r>
              <a:rPr lang="en-US" sz="1600" dirty="0" smtClean="0"/>
              <a:t>of</a:t>
            </a:r>
            <a:r>
              <a:rPr lang="en-US" sz="1600" spc="-25" dirty="0" smtClean="0"/>
              <a:t> </a:t>
            </a:r>
            <a:r>
              <a:rPr lang="en-US" sz="1600" spc="-10" dirty="0" smtClean="0"/>
              <a:t>plugins, </a:t>
            </a:r>
            <a:r>
              <a:rPr lang="en-US" sz="1600" dirty="0" smtClean="0"/>
              <a:t>themes,</a:t>
            </a:r>
            <a:r>
              <a:rPr lang="en-US" sz="1600" spc="-25" dirty="0" smtClean="0"/>
              <a:t> </a:t>
            </a:r>
            <a:r>
              <a:rPr lang="en-US" sz="1600" dirty="0" smtClean="0"/>
              <a:t>and</a:t>
            </a:r>
            <a:r>
              <a:rPr lang="en-US" sz="1600" spc="-20" dirty="0" smtClean="0"/>
              <a:t> </a:t>
            </a:r>
            <a:r>
              <a:rPr lang="en-US" sz="1600" dirty="0" smtClean="0"/>
              <a:t>tools</a:t>
            </a:r>
            <a:r>
              <a:rPr lang="en-US" sz="1600" spc="-25" dirty="0" smtClean="0"/>
              <a:t> </a:t>
            </a:r>
            <a:r>
              <a:rPr lang="en-US" sz="1600" dirty="0" smtClean="0"/>
              <a:t>to</a:t>
            </a:r>
            <a:r>
              <a:rPr lang="en-US" sz="1600" spc="-20" dirty="0" smtClean="0"/>
              <a:t> </a:t>
            </a:r>
            <a:r>
              <a:rPr lang="en-US" sz="1600" spc="-25" dirty="0" smtClean="0"/>
              <a:t>add </a:t>
            </a:r>
            <a:r>
              <a:rPr lang="en-US" sz="1600" dirty="0" smtClean="0"/>
              <a:t>functionality</a:t>
            </a:r>
            <a:r>
              <a:rPr lang="en-US" sz="1600" spc="-25" dirty="0" smtClean="0"/>
              <a:t> </a:t>
            </a:r>
            <a:r>
              <a:rPr lang="en-US" sz="1600" dirty="0" smtClean="0"/>
              <a:t>to</a:t>
            </a:r>
            <a:r>
              <a:rPr lang="en-US" sz="1600" spc="-20" dirty="0" smtClean="0"/>
              <a:t> </a:t>
            </a:r>
            <a:r>
              <a:rPr lang="en-US" sz="1600" dirty="0" smtClean="0"/>
              <a:t>your</a:t>
            </a:r>
            <a:r>
              <a:rPr lang="en-US" sz="1600" spc="-25" dirty="0" smtClean="0"/>
              <a:t> </a:t>
            </a:r>
            <a:r>
              <a:rPr lang="en-US" sz="1600" spc="-10" dirty="0" err="1" smtClean="0"/>
              <a:t>Wordpress</a:t>
            </a:r>
            <a:r>
              <a:rPr lang="en-US" sz="1600" spc="-10" dirty="0" smtClean="0"/>
              <a:t> site.</a:t>
            </a:r>
            <a:endParaRPr lang="en-US" sz="1600" dirty="0" smtClean="0"/>
          </a:p>
          <a:p>
            <a:pPr marL="25400">
              <a:lnSpc>
                <a:spcPct val="100000"/>
              </a:lnSpc>
              <a:spcBef>
                <a:spcPts val="1220"/>
              </a:spcBef>
            </a:pPr>
            <a:r>
              <a:rPr lang="en-US" spc="-254" dirty="0" smtClean="0"/>
              <a:t>SEO</a:t>
            </a:r>
            <a:r>
              <a:rPr lang="en-US" spc="-25" dirty="0" smtClean="0"/>
              <a:t> </a:t>
            </a:r>
            <a:r>
              <a:rPr lang="en-US" spc="-10" dirty="0" smtClean="0"/>
              <a:t>friendly</a:t>
            </a:r>
          </a:p>
          <a:p>
            <a:pPr marL="12700" marR="309880">
              <a:lnSpc>
                <a:spcPts val="1900"/>
              </a:lnSpc>
              <a:spcBef>
                <a:spcPts val="459"/>
              </a:spcBef>
            </a:pPr>
            <a:r>
              <a:rPr lang="en-US" sz="1600" dirty="0" err="1" smtClean="0"/>
              <a:t>Wordpress</a:t>
            </a:r>
            <a:r>
              <a:rPr lang="en-US" sz="1600" spc="-25" dirty="0" smtClean="0"/>
              <a:t> </a:t>
            </a:r>
            <a:r>
              <a:rPr lang="en-US" sz="1600" dirty="0" smtClean="0"/>
              <a:t>is</a:t>
            </a:r>
            <a:r>
              <a:rPr lang="en-US" sz="1600" spc="-25" dirty="0" smtClean="0"/>
              <a:t> </a:t>
            </a:r>
            <a:r>
              <a:rPr lang="en-US" sz="1600" dirty="0" smtClean="0"/>
              <a:t>built</a:t>
            </a:r>
            <a:r>
              <a:rPr lang="en-US" sz="1600" spc="-25" dirty="0" smtClean="0"/>
              <a:t> </a:t>
            </a:r>
            <a:r>
              <a:rPr lang="en-US" sz="1600" dirty="0" smtClean="0"/>
              <a:t>with</a:t>
            </a:r>
            <a:r>
              <a:rPr lang="en-US" sz="1600" spc="-15" dirty="0" smtClean="0"/>
              <a:t> </a:t>
            </a:r>
            <a:r>
              <a:rPr lang="en-US" sz="1600" dirty="0" smtClean="0"/>
              <a:t>SEO</a:t>
            </a:r>
            <a:r>
              <a:rPr lang="en-US" sz="1600" spc="-25" dirty="0" smtClean="0"/>
              <a:t> in </a:t>
            </a:r>
            <a:r>
              <a:rPr lang="en-US" sz="1600" dirty="0" smtClean="0"/>
              <a:t>mind and</a:t>
            </a:r>
            <a:r>
              <a:rPr lang="en-US" sz="1600" spc="5" dirty="0" smtClean="0"/>
              <a:t> </a:t>
            </a:r>
            <a:r>
              <a:rPr lang="en-US" sz="1600" dirty="0" smtClean="0"/>
              <a:t>uses </a:t>
            </a:r>
            <a:r>
              <a:rPr lang="en-US" sz="1600" spc="-10" dirty="0" smtClean="0"/>
              <a:t>SEO-friendly permalinks.</a:t>
            </a:r>
            <a:endParaRPr lang="en-US" sz="1600" dirty="0"/>
          </a:p>
        </p:txBody>
      </p:sp>
    </p:spTree>
    <p:extLst>
      <p:ext uri="{BB962C8B-B14F-4D97-AF65-F5344CB8AC3E}">
        <p14:creationId xmlns:p14="http://schemas.microsoft.com/office/powerpoint/2010/main" val="3856274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Install </a:t>
            </a:r>
            <a:r>
              <a:rPr lang="en-US" dirty="0" err="1" smtClean="0"/>
              <a:t>xampp</a:t>
            </a:r>
            <a:r>
              <a:rPr lang="en-US" dirty="0" smtClean="0"/>
              <a:t> server</a:t>
            </a:r>
          </a:p>
          <a:p>
            <a:pPr marL="514350" indent="-514350">
              <a:buFont typeface="+mj-lt"/>
              <a:buAutoNum type="arabicPeriod"/>
            </a:pPr>
            <a:r>
              <a:rPr lang="en-US" dirty="0" smtClean="0"/>
              <a:t>Start server</a:t>
            </a:r>
          </a:p>
          <a:p>
            <a:pPr marL="514350" indent="-514350">
              <a:buFont typeface="+mj-lt"/>
              <a:buAutoNum type="arabicPeriod"/>
            </a:pPr>
            <a:r>
              <a:rPr lang="en-US" dirty="0" smtClean="0"/>
              <a:t>Download </a:t>
            </a:r>
            <a:r>
              <a:rPr lang="en-US" dirty="0" err="1" smtClean="0"/>
              <a:t>wordpress</a:t>
            </a:r>
            <a:r>
              <a:rPr lang="en-US" dirty="0" smtClean="0"/>
              <a:t> from wordpress.org</a:t>
            </a:r>
          </a:p>
          <a:p>
            <a:pPr marL="514350" indent="-514350">
              <a:buFont typeface="+mj-lt"/>
              <a:buAutoNum type="arabicPeriod"/>
            </a:pPr>
            <a:r>
              <a:rPr lang="en-US" dirty="0" smtClean="0"/>
              <a:t>Copy </a:t>
            </a:r>
            <a:r>
              <a:rPr lang="en-US" dirty="0" err="1" smtClean="0"/>
              <a:t>wordpress</a:t>
            </a:r>
            <a:r>
              <a:rPr lang="en-US" dirty="0" smtClean="0"/>
              <a:t> file and paste it in </a:t>
            </a:r>
            <a:r>
              <a:rPr lang="en-US" dirty="0" err="1" smtClean="0"/>
              <a:t>htdocs</a:t>
            </a:r>
            <a:r>
              <a:rPr lang="en-US" dirty="0" smtClean="0"/>
              <a:t> folder </a:t>
            </a:r>
          </a:p>
          <a:p>
            <a:pPr marL="514350" indent="-514350">
              <a:buFont typeface="+mj-lt"/>
              <a:buAutoNum type="arabicPeriod"/>
            </a:pPr>
            <a:r>
              <a:rPr lang="en-US" dirty="0" smtClean="0"/>
              <a:t>Create database in </a:t>
            </a:r>
            <a:r>
              <a:rPr lang="en-US" dirty="0" err="1" smtClean="0"/>
              <a:t>xampp</a:t>
            </a:r>
            <a:endParaRPr lang="en-US" dirty="0" smtClean="0"/>
          </a:p>
          <a:p>
            <a:pPr marL="514350" indent="-514350">
              <a:buFont typeface="+mj-lt"/>
              <a:buAutoNum type="arabicPeriod"/>
            </a:pPr>
            <a:r>
              <a:rPr lang="en-US" dirty="0" smtClean="0"/>
              <a:t>Install </a:t>
            </a:r>
            <a:r>
              <a:rPr lang="en-US" dirty="0" err="1" smtClean="0"/>
              <a:t>wordpress</a:t>
            </a:r>
            <a:endParaRPr lang="en-US" dirty="0" smtClean="0"/>
          </a:p>
          <a:p>
            <a:pPr marL="514350" indent="-514350">
              <a:buFont typeface="+mj-lt"/>
              <a:buAutoNum type="arabicPeriod"/>
            </a:pPr>
            <a:r>
              <a:rPr lang="en-US" dirty="0" smtClean="0"/>
              <a:t>Login to </a:t>
            </a:r>
            <a:r>
              <a:rPr lang="en-US" dirty="0" err="1" smtClean="0"/>
              <a:t>wordpress</a:t>
            </a:r>
            <a:r>
              <a:rPr lang="en-US" dirty="0" smtClean="0"/>
              <a:t> </a:t>
            </a:r>
            <a:endParaRPr lang="en-US" dirty="0"/>
          </a:p>
        </p:txBody>
      </p:sp>
    </p:spTree>
    <p:extLst>
      <p:ext uri="{BB962C8B-B14F-4D97-AF65-F5344CB8AC3E}">
        <p14:creationId xmlns:p14="http://schemas.microsoft.com/office/powerpoint/2010/main" val="132036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WordPress </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Select WordPress themes of your choice</a:t>
            </a:r>
          </a:p>
          <a:p>
            <a:pPr marL="514350" indent="-514350">
              <a:buFont typeface="+mj-lt"/>
              <a:buAutoNum type="arabicPeriod"/>
            </a:pPr>
            <a:r>
              <a:rPr lang="en-US" dirty="0" smtClean="0"/>
              <a:t>Add pages </a:t>
            </a:r>
          </a:p>
          <a:p>
            <a:pPr marL="514350" indent="-514350">
              <a:buFont typeface="+mj-lt"/>
              <a:buAutoNum type="arabicPeriod"/>
            </a:pPr>
            <a:r>
              <a:rPr lang="en-US" dirty="0" smtClean="0"/>
              <a:t>Home page, about page, contact page etc.</a:t>
            </a:r>
          </a:p>
          <a:p>
            <a:pPr marL="514350" indent="-514350">
              <a:buFont typeface="+mj-lt"/>
              <a:buAutoNum type="arabicPeriod"/>
            </a:pPr>
            <a:r>
              <a:rPr lang="en-US" dirty="0" smtClean="0"/>
              <a:t>Edit page</a:t>
            </a:r>
          </a:p>
          <a:p>
            <a:pPr marL="514350" indent="-514350">
              <a:buFont typeface="+mj-lt"/>
              <a:buAutoNum type="arabicPeriod"/>
            </a:pPr>
            <a:r>
              <a:rPr lang="en-US" dirty="0" smtClean="0"/>
              <a:t>Add data</a:t>
            </a:r>
          </a:p>
          <a:p>
            <a:pPr marL="514350" indent="-514350">
              <a:buFont typeface="+mj-lt"/>
              <a:buAutoNum type="arabicPeriod"/>
            </a:pPr>
            <a:r>
              <a:rPr lang="en-US" dirty="0" smtClean="0"/>
              <a:t>Add media files and video/images etc. </a:t>
            </a:r>
          </a:p>
          <a:p>
            <a:pPr marL="514350" indent="-514350">
              <a:buFont typeface="+mj-lt"/>
              <a:buAutoNum type="arabicPeriod"/>
            </a:pPr>
            <a:r>
              <a:rPr lang="en-US" dirty="0" smtClean="0"/>
              <a:t>Update pages</a:t>
            </a:r>
          </a:p>
          <a:p>
            <a:pPr marL="514350" indent="-514350">
              <a:buFont typeface="+mj-lt"/>
              <a:buAutoNum type="arabicPeriod"/>
            </a:pPr>
            <a:r>
              <a:rPr lang="en-US" dirty="0" smtClean="0"/>
              <a:t>Download </a:t>
            </a:r>
            <a:r>
              <a:rPr lang="en-US" dirty="0" err="1" smtClean="0"/>
              <a:t>seo</a:t>
            </a:r>
            <a:r>
              <a:rPr lang="en-US" dirty="0" smtClean="0"/>
              <a:t> plugins </a:t>
            </a:r>
          </a:p>
          <a:p>
            <a:pPr marL="514350" indent="-514350">
              <a:buFont typeface="+mj-lt"/>
              <a:buAutoNum type="arabicPeriod"/>
            </a:pPr>
            <a:r>
              <a:rPr lang="en-US" dirty="0" smtClean="0"/>
              <a:t>Published site </a:t>
            </a:r>
            <a:endParaRPr lang="en-US" dirty="0"/>
          </a:p>
        </p:txBody>
      </p:sp>
    </p:spTree>
    <p:extLst>
      <p:ext uri="{BB962C8B-B14F-4D97-AF65-F5344CB8AC3E}">
        <p14:creationId xmlns:p14="http://schemas.microsoft.com/office/powerpoint/2010/main" val="3574370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NEW PAGE</a:t>
            </a:r>
            <a:endParaRPr lang="en-US" dirty="0"/>
          </a:p>
        </p:txBody>
      </p:sp>
      <p:pic>
        <p:nvPicPr>
          <p:cNvPr id="4" name="Content Placeholder 3"/>
          <p:cNvPicPr>
            <a:picLocks noGrp="1" noChangeAspect="1"/>
          </p:cNvPicPr>
          <p:nvPr>
            <p:ph idx="1"/>
          </p:nvPr>
        </p:nvPicPr>
        <p:blipFill>
          <a:blip r:embed="rId2"/>
          <a:stretch>
            <a:fillRect/>
          </a:stretch>
        </p:blipFill>
        <p:spPr>
          <a:xfrm>
            <a:off x="2545282" y="2052638"/>
            <a:ext cx="6063212" cy="4195762"/>
          </a:xfrm>
          <a:prstGeom prst="rect">
            <a:avLst/>
          </a:prstGeom>
        </p:spPr>
      </p:pic>
    </p:spTree>
    <p:extLst>
      <p:ext uri="{BB962C8B-B14F-4D97-AF65-F5344CB8AC3E}">
        <p14:creationId xmlns:p14="http://schemas.microsoft.com/office/powerpoint/2010/main" val="743522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CONTENT TYPES IN WORDPRESS</a:t>
            </a:r>
            <a:endParaRPr lang="en-US" dirty="0"/>
          </a:p>
        </p:txBody>
      </p:sp>
      <p:sp>
        <p:nvSpPr>
          <p:cNvPr id="4" name="object 6"/>
          <p:cNvSpPr txBox="1">
            <a:spLocks noGrp="1"/>
          </p:cNvSpPr>
          <p:nvPr>
            <p:ph idx="1"/>
          </p:nvPr>
        </p:nvSpPr>
        <p:spPr>
          <a:xfrm>
            <a:off x="838200" y="1825625"/>
            <a:ext cx="10515600" cy="1193917"/>
          </a:xfrm>
          <a:prstGeom prst="rect">
            <a:avLst/>
          </a:prstGeom>
        </p:spPr>
        <p:txBody>
          <a:bodyPr vert="horz" wrap="square" lIns="0" tIns="69850" rIns="0" bIns="0" rtlCol="0">
            <a:spAutoFit/>
          </a:bodyPr>
          <a:lstStyle/>
          <a:p>
            <a:pPr marL="0" indent="0">
              <a:lnSpc>
                <a:spcPct val="100000"/>
              </a:lnSpc>
              <a:spcBef>
                <a:spcPts val="550"/>
              </a:spcBef>
              <a:buNone/>
            </a:pPr>
            <a:r>
              <a:rPr sz="2800" spc="-10" dirty="0">
                <a:solidFill>
                  <a:srgbClr val="262626"/>
                </a:solidFill>
                <a:latin typeface="Arial"/>
                <a:cs typeface="Arial"/>
              </a:rPr>
              <a:t>POSTS</a:t>
            </a:r>
            <a:endParaRPr sz="2800" dirty="0">
              <a:latin typeface="Arial"/>
              <a:cs typeface="Arial"/>
            </a:endParaRPr>
          </a:p>
          <a:p>
            <a:pPr marL="0" marR="5080" indent="0">
              <a:lnSpc>
                <a:spcPts val="2500"/>
              </a:lnSpc>
              <a:spcBef>
                <a:spcPts val="440"/>
              </a:spcBef>
              <a:buNone/>
            </a:pPr>
            <a:r>
              <a:rPr sz="2100" dirty="0">
                <a:solidFill>
                  <a:srgbClr val="262626"/>
                </a:solidFill>
                <a:latin typeface="Arial"/>
                <a:cs typeface="Arial"/>
              </a:rPr>
              <a:t>Typically</a:t>
            </a:r>
            <a:r>
              <a:rPr sz="2100" spc="-35" dirty="0">
                <a:solidFill>
                  <a:srgbClr val="262626"/>
                </a:solidFill>
                <a:latin typeface="Arial"/>
                <a:cs typeface="Arial"/>
              </a:rPr>
              <a:t> </a:t>
            </a:r>
            <a:r>
              <a:rPr sz="2100" dirty="0">
                <a:solidFill>
                  <a:srgbClr val="262626"/>
                </a:solidFill>
                <a:latin typeface="Arial"/>
                <a:cs typeface="Arial"/>
              </a:rPr>
              <a:t>used</a:t>
            </a:r>
            <a:r>
              <a:rPr sz="2100" spc="-30" dirty="0">
                <a:solidFill>
                  <a:srgbClr val="262626"/>
                </a:solidFill>
                <a:latin typeface="Arial"/>
                <a:cs typeface="Arial"/>
              </a:rPr>
              <a:t> </a:t>
            </a:r>
            <a:r>
              <a:rPr sz="2100" dirty="0">
                <a:solidFill>
                  <a:srgbClr val="262626"/>
                </a:solidFill>
                <a:latin typeface="Arial"/>
                <a:cs typeface="Arial"/>
              </a:rPr>
              <a:t>for</a:t>
            </a:r>
            <a:r>
              <a:rPr sz="2100" spc="-30" dirty="0">
                <a:solidFill>
                  <a:srgbClr val="262626"/>
                </a:solidFill>
                <a:latin typeface="Arial"/>
                <a:cs typeface="Arial"/>
              </a:rPr>
              <a:t> </a:t>
            </a:r>
            <a:r>
              <a:rPr sz="2100" dirty="0">
                <a:solidFill>
                  <a:srgbClr val="262626"/>
                </a:solidFill>
                <a:latin typeface="Arial"/>
                <a:cs typeface="Arial"/>
              </a:rPr>
              <a:t>blog</a:t>
            </a:r>
            <a:r>
              <a:rPr sz="2100" spc="-30" dirty="0">
                <a:solidFill>
                  <a:srgbClr val="262626"/>
                </a:solidFill>
                <a:latin typeface="Arial"/>
                <a:cs typeface="Arial"/>
              </a:rPr>
              <a:t> </a:t>
            </a:r>
            <a:r>
              <a:rPr sz="2100" dirty="0">
                <a:solidFill>
                  <a:srgbClr val="262626"/>
                </a:solidFill>
                <a:latin typeface="Arial"/>
                <a:cs typeface="Arial"/>
              </a:rPr>
              <a:t>posts,</a:t>
            </a:r>
            <a:r>
              <a:rPr sz="2100" spc="-30" dirty="0">
                <a:solidFill>
                  <a:srgbClr val="262626"/>
                </a:solidFill>
                <a:latin typeface="Arial"/>
                <a:cs typeface="Arial"/>
              </a:rPr>
              <a:t> </a:t>
            </a:r>
            <a:r>
              <a:rPr sz="2100" dirty="0">
                <a:solidFill>
                  <a:srgbClr val="262626"/>
                </a:solidFill>
                <a:latin typeface="Arial"/>
                <a:cs typeface="Arial"/>
              </a:rPr>
              <a:t>announcements,</a:t>
            </a:r>
            <a:r>
              <a:rPr sz="2100" spc="-35" dirty="0">
                <a:solidFill>
                  <a:srgbClr val="262626"/>
                </a:solidFill>
                <a:latin typeface="Arial"/>
                <a:cs typeface="Arial"/>
              </a:rPr>
              <a:t> </a:t>
            </a:r>
            <a:r>
              <a:rPr sz="2100" dirty="0">
                <a:solidFill>
                  <a:srgbClr val="262626"/>
                </a:solidFill>
                <a:latin typeface="Arial"/>
                <a:cs typeface="Arial"/>
              </a:rPr>
              <a:t>content</a:t>
            </a:r>
            <a:r>
              <a:rPr sz="2100" spc="-35" dirty="0">
                <a:solidFill>
                  <a:srgbClr val="262626"/>
                </a:solidFill>
                <a:latin typeface="Arial"/>
                <a:cs typeface="Arial"/>
              </a:rPr>
              <a:t> </a:t>
            </a:r>
            <a:r>
              <a:rPr sz="2100" dirty="0">
                <a:solidFill>
                  <a:srgbClr val="262626"/>
                </a:solidFill>
                <a:latin typeface="Arial"/>
                <a:cs typeface="Arial"/>
              </a:rPr>
              <a:t>that</a:t>
            </a:r>
            <a:r>
              <a:rPr sz="2100" spc="-30" dirty="0">
                <a:solidFill>
                  <a:srgbClr val="262626"/>
                </a:solidFill>
                <a:latin typeface="Arial"/>
                <a:cs typeface="Arial"/>
              </a:rPr>
              <a:t> </a:t>
            </a:r>
            <a:r>
              <a:rPr sz="2100" dirty="0">
                <a:solidFill>
                  <a:srgbClr val="262626"/>
                </a:solidFill>
                <a:latin typeface="Arial"/>
                <a:cs typeface="Arial"/>
              </a:rPr>
              <a:t>is</a:t>
            </a:r>
            <a:r>
              <a:rPr sz="2100" spc="-35" dirty="0">
                <a:solidFill>
                  <a:srgbClr val="262626"/>
                </a:solidFill>
                <a:latin typeface="Arial"/>
                <a:cs typeface="Arial"/>
              </a:rPr>
              <a:t> </a:t>
            </a:r>
            <a:r>
              <a:rPr sz="2100" dirty="0">
                <a:solidFill>
                  <a:srgbClr val="262626"/>
                </a:solidFill>
                <a:latin typeface="Arial"/>
                <a:cs typeface="Arial"/>
              </a:rPr>
              <a:t>available</a:t>
            </a:r>
            <a:r>
              <a:rPr sz="2100" spc="-25" dirty="0">
                <a:solidFill>
                  <a:srgbClr val="262626"/>
                </a:solidFill>
                <a:latin typeface="Arial"/>
                <a:cs typeface="Arial"/>
              </a:rPr>
              <a:t> for </a:t>
            </a:r>
            <a:r>
              <a:rPr sz="2100" dirty="0">
                <a:solidFill>
                  <a:srgbClr val="262626"/>
                </a:solidFill>
                <a:latin typeface="Arial"/>
                <a:cs typeface="Arial"/>
              </a:rPr>
              <a:t>comment.</a:t>
            </a:r>
            <a:r>
              <a:rPr sz="2100" spc="-20" dirty="0">
                <a:solidFill>
                  <a:srgbClr val="262626"/>
                </a:solidFill>
                <a:latin typeface="Arial"/>
                <a:cs typeface="Arial"/>
              </a:rPr>
              <a:t> </a:t>
            </a:r>
            <a:r>
              <a:rPr sz="2100" dirty="0">
                <a:solidFill>
                  <a:srgbClr val="262626"/>
                </a:solidFill>
                <a:latin typeface="Arial"/>
                <a:cs typeface="Arial"/>
              </a:rPr>
              <a:t>Can</a:t>
            </a:r>
            <a:r>
              <a:rPr sz="2100" spc="-10" dirty="0">
                <a:solidFill>
                  <a:srgbClr val="262626"/>
                </a:solidFill>
                <a:latin typeface="Arial"/>
                <a:cs typeface="Arial"/>
              </a:rPr>
              <a:t> </a:t>
            </a:r>
            <a:r>
              <a:rPr sz="2100" dirty="0">
                <a:solidFill>
                  <a:srgbClr val="262626"/>
                </a:solidFill>
                <a:latin typeface="Arial"/>
                <a:cs typeface="Arial"/>
              </a:rPr>
              <a:t>be</a:t>
            </a:r>
            <a:r>
              <a:rPr sz="2100" spc="-10" dirty="0">
                <a:solidFill>
                  <a:srgbClr val="262626"/>
                </a:solidFill>
                <a:latin typeface="Arial"/>
                <a:cs typeface="Arial"/>
              </a:rPr>
              <a:t> </a:t>
            </a:r>
            <a:r>
              <a:rPr sz="2100" dirty="0">
                <a:solidFill>
                  <a:srgbClr val="262626"/>
                </a:solidFill>
                <a:latin typeface="Arial"/>
                <a:cs typeface="Arial"/>
              </a:rPr>
              <a:t>categorized</a:t>
            </a:r>
            <a:r>
              <a:rPr sz="2100" spc="-15" dirty="0">
                <a:solidFill>
                  <a:srgbClr val="262626"/>
                </a:solidFill>
                <a:latin typeface="Arial"/>
                <a:cs typeface="Arial"/>
              </a:rPr>
              <a:t> </a:t>
            </a:r>
            <a:r>
              <a:rPr sz="2100" dirty="0">
                <a:solidFill>
                  <a:srgbClr val="262626"/>
                </a:solidFill>
                <a:latin typeface="Arial"/>
                <a:cs typeface="Arial"/>
              </a:rPr>
              <a:t>and</a:t>
            </a:r>
            <a:r>
              <a:rPr sz="2100" spc="-10" dirty="0">
                <a:solidFill>
                  <a:srgbClr val="262626"/>
                </a:solidFill>
                <a:latin typeface="Arial"/>
                <a:cs typeface="Arial"/>
              </a:rPr>
              <a:t> tagged.</a:t>
            </a:r>
            <a:endParaRPr sz="2100" dirty="0">
              <a:latin typeface="Arial"/>
              <a:cs typeface="Arial"/>
            </a:endParaRPr>
          </a:p>
        </p:txBody>
      </p:sp>
      <p:sp>
        <p:nvSpPr>
          <p:cNvPr id="5" name="object 7"/>
          <p:cNvSpPr txBox="1"/>
          <p:nvPr/>
        </p:nvSpPr>
        <p:spPr>
          <a:xfrm>
            <a:off x="838200" y="3297015"/>
            <a:ext cx="9615805" cy="1190625"/>
          </a:xfrm>
          <a:prstGeom prst="rect">
            <a:avLst/>
          </a:prstGeom>
        </p:spPr>
        <p:txBody>
          <a:bodyPr vert="horz" wrap="square" lIns="0" tIns="69850" rIns="0" bIns="0" rtlCol="0">
            <a:spAutoFit/>
          </a:bodyPr>
          <a:lstStyle/>
          <a:p>
            <a:pPr marL="12700">
              <a:lnSpc>
                <a:spcPct val="100000"/>
              </a:lnSpc>
              <a:spcBef>
                <a:spcPts val="550"/>
              </a:spcBef>
            </a:pPr>
            <a:r>
              <a:rPr sz="2800" spc="-45" dirty="0">
                <a:solidFill>
                  <a:srgbClr val="262626"/>
                </a:solidFill>
                <a:latin typeface="Arial"/>
                <a:cs typeface="Arial"/>
              </a:rPr>
              <a:t>PAGES</a:t>
            </a:r>
            <a:endParaRPr sz="2800" dirty="0">
              <a:latin typeface="Arial"/>
              <a:cs typeface="Arial"/>
            </a:endParaRPr>
          </a:p>
          <a:p>
            <a:pPr marL="25400" marR="5080">
              <a:lnSpc>
                <a:spcPts val="2500"/>
              </a:lnSpc>
              <a:spcBef>
                <a:spcPts val="440"/>
              </a:spcBef>
            </a:pPr>
            <a:r>
              <a:rPr sz="2100" dirty="0">
                <a:solidFill>
                  <a:srgbClr val="262626"/>
                </a:solidFill>
                <a:latin typeface="Arial"/>
                <a:cs typeface="Arial"/>
              </a:rPr>
              <a:t>Typically</a:t>
            </a:r>
            <a:r>
              <a:rPr sz="2100" spc="-35" dirty="0">
                <a:solidFill>
                  <a:srgbClr val="262626"/>
                </a:solidFill>
                <a:latin typeface="Arial"/>
                <a:cs typeface="Arial"/>
              </a:rPr>
              <a:t> </a:t>
            </a:r>
            <a:r>
              <a:rPr sz="2100" dirty="0">
                <a:solidFill>
                  <a:srgbClr val="262626"/>
                </a:solidFill>
                <a:latin typeface="Arial"/>
                <a:cs typeface="Arial"/>
              </a:rPr>
              <a:t>used</a:t>
            </a:r>
            <a:r>
              <a:rPr sz="2100" spc="-30" dirty="0">
                <a:solidFill>
                  <a:srgbClr val="262626"/>
                </a:solidFill>
                <a:latin typeface="Arial"/>
                <a:cs typeface="Arial"/>
              </a:rPr>
              <a:t> </a:t>
            </a:r>
            <a:r>
              <a:rPr sz="2100" dirty="0">
                <a:solidFill>
                  <a:srgbClr val="262626"/>
                </a:solidFill>
                <a:latin typeface="Arial"/>
                <a:cs typeface="Arial"/>
              </a:rPr>
              <a:t>for</a:t>
            </a:r>
            <a:r>
              <a:rPr sz="2100" spc="-30" dirty="0">
                <a:solidFill>
                  <a:srgbClr val="262626"/>
                </a:solidFill>
                <a:latin typeface="Arial"/>
                <a:cs typeface="Arial"/>
              </a:rPr>
              <a:t> </a:t>
            </a:r>
            <a:r>
              <a:rPr sz="2100" dirty="0">
                <a:solidFill>
                  <a:srgbClr val="262626"/>
                </a:solidFill>
                <a:latin typeface="Arial"/>
                <a:cs typeface="Arial"/>
              </a:rPr>
              <a:t>static</a:t>
            </a:r>
            <a:r>
              <a:rPr sz="2100" spc="-35" dirty="0">
                <a:solidFill>
                  <a:srgbClr val="262626"/>
                </a:solidFill>
                <a:latin typeface="Arial"/>
                <a:cs typeface="Arial"/>
              </a:rPr>
              <a:t> </a:t>
            </a:r>
            <a:r>
              <a:rPr sz="2100" dirty="0">
                <a:solidFill>
                  <a:srgbClr val="262626"/>
                </a:solidFill>
                <a:latin typeface="Arial"/>
                <a:cs typeface="Arial"/>
              </a:rPr>
              <a:t>content</a:t>
            </a:r>
            <a:r>
              <a:rPr sz="2100" spc="-30" dirty="0">
                <a:solidFill>
                  <a:srgbClr val="262626"/>
                </a:solidFill>
                <a:latin typeface="Arial"/>
                <a:cs typeface="Arial"/>
              </a:rPr>
              <a:t> </a:t>
            </a:r>
            <a:r>
              <a:rPr sz="2100" dirty="0">
                <a:solidFill>
                  <a:srgbClr val="262626"/>
                </a:solidFill>
                <a:latin typeface="Arial"/>
                <a:cs typeface="Arial"/>
              </a:rPr>
              <a:t>such</a:t>
            </a:r>
            <a:r>
              <a:rPr sz="2100" spc="-30" dirty="0">
                <a:solidFill>
                  <a:srgbClr val="262626"/>
                </a:solidFill>
                <a:latin typeface="Arial"/>
                <a:cs typeface="Arial"/>
              </a:rPr>
              <a:t> </a:t>
            </a:r>
            <a:r>
              <a:rPr sz="2100" dirty="0">
                <a:solidFill>
                  <a:srgbClr val="262626"/>
                </a:solidFill>
                <a:latin typeface="Arial"/>
                <a:cs typeface="Arial"/>
              </a:rPr>
              <a:t>as</a:t>
            </a:r>
            <a:r>
              <a:rPr sz="2100" spc="-30" dirty="0">
                <a:solidFill>
                  <a:srgbClr val="262626"/>
                </a:solidFill>
                <a:latin typeface="Arial"/>
                <a:cs typeface="Arial"/>
              </a:rPr>
              <a:t> </a:t>
            </a:r>
            <a:r>
              <a:rPr sz="2100" dirty="0">
                <a:solidFill>
                  <a:srgbClr val="262626"/>
                </a:solidFill>
                <a:latin typeface="Arial"/>
                <a:cs typeface="Arial"/>
              </a:rPr>
              <a:t>the</a:t>
            </a:r>
            <a:r>
              <a:rPr sz="2100" spc="-30" dirty="0">
                <a:solidFill>
                  <a:srgbClr val="262626"/>
                </a:solidFill>
                <a:latin typeface="Arial"/>
                <a:cs typeface="Arial"/>
              </a:rPr>
              <a:t> </a:t>
            </a:r>
            <a:r>
              <a:rPr sz="2100" dirty="0">
                <a:solidFill>
                  <a:srgbClr val="262626"/>
                </a:solidFill>
                <a:latin typeface="Arial"/>
                <a:cs typeface="Arial"/>
              </a:rPr>
              <a:t>homepage,</a:t>
            </a:r>
            <a:r>
              <a:rPr sz="2100" spc="-35" dirty="0">
                <a:solidFill>
                  <a:srgbClr val="262626"/>
                </a:solidFill>
                <a:latin typeface="Arial"/>
                <a:cs typeface="Arial"/>
              </a:rPr>
              <a:t> </a:t>
            </a:r>
            <a:r>
              <a:rPr sz="2100" dirty="0">
                <a:solidFill>
                  <a:srgbClr val="262626"/>
                </a:solidFill>
                <a:latin typeface="Arial"/>
                <a:cs typeface="Arial"/>
              </a:rPr>
              <a:t>about,</a:t>
            </a:r>
            <a:r>
              <a:rPr sz="2100" spc="-30" dirty="0">
                <a:solidFill>
                  <a:srgbClr val="262626"/>
                </a:solidFill>
                <a:latin typeface="Arial"/>
                <a:cs typeface="Arial"/>
              </a:rPr>
              <a:t> </a:t>
            </a:r>
            <a:r>
              <a:rPr sz="2100" dirty="0">
                <a:solidFill>
                  <a:srgbClr val="262626"/>
                </a:solidFill>
                <a:latin typeface="Arial"/>
                <a:cs typeface="Arial"/>
              </a:rPr>
              <a:t>contact,</a:t>
            </a:r>
            <a:r>
              <a:rPr sz="2100" spc="-35" dirty="0">
                <a:solidFill>
                  <a:srgbClr val="262626"/>
                </a:solidFill>
                <a:latin typeface="Arial"/>
                <a:cs typeface="Arial"/>
              </a:rPr>
              <a:t> </a:t>
            </a:r>
            <a:r>
              <a:rPr sz="2100" dirty="0">
                <a:solidFill>
                  <a:srgbClr val="262626"/>
                </a:solidFill>
                <a:latin typeface="Arial"/>
                <a:cs typeface="Arial"/>
              </a:rPr>
              <a:t>etc.</a:t>
            </a:r>
            <a:r>
              <a:rPr sz="2100" spc="-30" dirty="0">
                <a:solidFill>
                  <a:srgbClr val="262626"/>
                </a:solidFill>
                <a:latin typeface="Arial"/>
                <a:cs typeface="Arial"/>
              </a:rPr>
              <a:t> </a:t>
            </a:r>
            <a:r>
              <a:rPr sz="2100" spc="-10" dirty="0">
                <a:solidFill>
                  <a:srgbClr val="262626"/>
                </a:solidFill>
                <a:latin typeface="Arial"/>
                <a:cs typeface="Arial"/>
              </a:rPr>
              <a:t>Can’t </a:t>
            </a:r>
            <a:r>
              <a:rPr sz="2100" dirty="0">
                <a:solidFill>
                  <a:srgbClr val="262626"/>
                </a:solidFill>
                <a:latin typeface="Arial"/>
                <a:cs typeface="Arial"/>
              </a:rPr>
              <a:t>be</a:t>
            </a:r>
            <a:r>
              <a:rPr sz="2100" spc="-20" dirty="0">
                <a:solidFill>
                  <a:srgbClr val="262626"/>
                </a:solidFill>
                <a:latin typeface="Arial"/>
                <a:cs typeface="Arial"/>
              </a:rPr>
              <a:t> </a:t>
            </a:r>
            <a:r>
              <a:rPr sz="2100" dirty="0">
                <a:solidFill>
                  <a:srgbClr val="262626"/>
                </a:solidFill>
                <a:latin typeface="Arial"/>
                <a:cs typeface="Arial"/>
              </a:rPr>
              <a:t>categorized,</a:t>
            </a:r>
            <a:r>
              <a:rPr sz="2100" spc="-20" dirty="0">
                <a:solidFill>
                  <a:srgbClr val="262626"/>
                </a:solidFill>
                <a:latin typeface="Arial"/>
                <a:cs typeface="Arial"/>
              </a:rPr>
              <a:t> </a:t>
            </a:r>
            <a:r>
              <a:rPr sz="2100" dirty="0">
                <a:solidFill>
                  <a:srgbClr val="262626"/>
                </a:solidFill>
                <a:latin typeface="Arial"/>
                <a:cs typeface="Arial"/>
              </a:rPr>
              <a:t>but</a:t>
            </a:r>
            <a:r>
              <a:rPr sz="2100" spc="-20" dirty="0">
                <a:solidFill>
                  <a:srgbClr val="262626"/>
                </a:solidFill>
                <a:latin typeface="Arial"/>
                <a:cs typeface="Arial"/>
              </a:rPr>
              <a:t> </a:t>
            </a:r>
            <a:r>
              <a:rPr sz="2100" dirty="0">
                <a:solidFill>
                  <a:srgbClr val="262626"/>
                </a:solidFill>
                <a:latin typeface="Arial"/>
                <a:cs typeface="Arial"/>
              </a:rPr>
              <a:t>can</a:t>
            </a:r>
            <a:r>
              <a:rPr sz="2100" spc="-15" dirty="0">
                <a:solidFill>
                  <a:srgbClr val="262626"/>
                </a:solidFill>
                <a:latin typeface="Arial"/>
                <a:cs typeface="Arial"/>
              </a:rPr>
              <a:t> </a:t>
            </a:r>
            <a:r>
              <a:rPr sz="2100" dirty="0">
                <a:solidFill>
                  <a:srgbClr val="262626"/>
                </a:solidFill>
                <a:latin typeface="Arial"/>
                <a:cs typeface="Arial"/>
              </a:rPr>
              <a:t>be</a:t>
            </a:r>
            <a:r>
              <a:rPr sz="2100" spc="-15" dirty="0">
                <a:solidFill>
                  <a:srgbClr val="262626"/>
                </a:solidFill>
                <a:latin typeface="Arial"/>
                <a:cs typeface="Arial"/>
              </a:rPr>
              <a:t> </a:t>
            </a:r>
            <a:r>
              <a:rPr sz="2100" dirty="0">
                <a:solidFill>
                  <a:srgbClr val="262626"/>
                </a:solidFill>
                <a:latin typeface="Arial"/>
                <a:cs typeface="Arial"/>
              </a:rPr>
              <a:t>structured</a:t>
            </a:r>
            <a:r>
              <a:rPr sz="2100" spc="-15" dirty="0">
                <a:solidFill>
                  <a:srgbClr val="262626"/>
                </a:solidFill>
                <a:latin typeface="Arial"/>
                <a:cs typeface="Arial"/>
              </a:rPr>
              <a:t> </a:t>
            </a:r>
            <a:r>
              <a:rPr sz="2100" dirty="0">
                <a:solidFill>
                  <a:srgbClr val="262626"/>
                </a:solidFill>
                <a:latin typeface="Arial"/>
                <a:cs typeface="Arial"/>
              </a:rPr>
              <a:t>with</a:t>
            </a:r>
            <a:r>
              <a:rPr sz="2100" spc="-15" dirty="0">
                <a:solidFill>
                  <a:srgbClr val="262626"/>
                </a:solidFill>
                <a:latin typeface="Arial"/>
                <a:cs typeface="Arial"/>
              </a:rPr>
              <a:t> </a:t>
            </a:r>
            <a:r>
              <a:rPr sz="2100" spc="-10" dirty="0">
                <a:solidFill>
                  <a:srgbClr val="262626"/>
                </a:solidFill>
                <a:latin typeface="Arial"/>
                <a:cs typeface="Arial"/>
              </a:rPr>
              <a:t>subpages.</a:t>
            </a:r>
            <a:endParaRPr sz="2100" dirty="0">
              <a:latin typeface="Arial"/>
              <a:cs typeface="Arial"/>
            </a:endParaRPr>
          </a:p>
        </p:txBody>
      </p:sp>
      <p:sp>
        <p:nvSpPr>
          <p:cNvPr id="6" name="object 8"/>
          <p:cNvSpPr txBox="1"/>
          <p:nvPr/>
        </p:nvSpPr>
        <p:spPr>
          <a:xfrm>
            <a:off x="838200" y="5036020"/>
            <a:ext cx="9690100" cy="1190625"/>
          </a:xfrm>
          <a:prstGeom prst="rect">
            <a:avLst/>
          </a:prstGeom>
        </p:spPr>
        <p:txBody>
          <a:bodyPr vert="horz" wrap="square" lIns="0" tIns="69850" rIns="0" bIns="0" rtlCol="0">
            <a:spAutoFit/>
          </a:bodyPr>
          <a:lstStyle/>
          <a:p>
            <a:pPr marL="12700">
              <a:lnSpc>
                <a:spcPct val="100000"/>
              </a:lnSpc>
              <a:spcBef>
                <a:spcPts val="550"/>
              </a:spcBef>
            </a:pPr>
            <a:r>
              <a:rPr sz="2800" spc="-10" dirty="0">
                <a:solidFill>
                  <a:srgbClr val="262626"/>
                </a:solidFill>
                <a:latin typeface="Arial"/>
                <a:cs typeface="Arial"/>
              </a:rPr>
              <a:t>MEDIA</a:t>
            </a:r>
            <a:endParaRPr sz="2800" dirty="0">
              <a:latin typeface="Arial"/>
              <a:cs typeface="Arial"/>
            </a:endParaRPr>
          </a:p>
          <a:p>
            <a:pPr marL="25400" marR="5080">
              <a:lnSpc>
                <a:spcPts val="2500"/>
              </a:lnSpc>
              <a:spcBef>
                <a:spcPts val="440"/>
              </a:spcBef>
            </a:pPr>
            <a:r>
              <a:rPr sz="2100" dirty="0">
                <a:solidFill>
                  <a:srgbClr val="262626"/>
                </a:solidFill>
                <a:latin typeface="Arial"/>
                <a:cs typeface="Arial"/>
              </a:rPr>
              <a:t>Images,</a:t>
            </a:r>
            <a:r>
              <a:rPr sz="2100" spc="-20" dirty="0">
                <a:solidFill>
                  <a:srgbClr val="262626"/>
                </a:solidFill>
                <a:latin typeface="Arial"/>
                <a:cs typeface="Arial"/>
              </a:rPr>
              <a:t> </a:t>
            </a:r>
            <a:r>
              <a:rPr sz="2100" dirty="0">
                <a:solidFill>
                  <a:srgbClr val="262626"/>
                </a:solidFill>
                <a:latin typeface="Arial"/>
                <a:cs typeface="Arial"/>
              </a:rPr>
              <a:t>videos,</a:t>
            </a:r>
            <a:r>
              <a:rPr sz="2100" spc="-20" dirty="0">
                <a:solidFill>
                  <a:srgbClr val="262626"/>
                </a:solidFill>
                <a:latin typeface="Arial"/>
                <a:cs typeface="Arial"/>
              </a:rPr>
              <a:t> </a:t>
            </a:r>
            <a:r>
              <a:rPr sz="2100" dirty="0">
                <a:solidFill>
                  <a:srgbClr val="262626"/>
                </a:solidFill>
                <a:latin typeface="Arial"/>
                <a:cs typeface="Arial"/>
              </a:rPr>
              <a:t>documents,</a:t>
            </a:r>
            <a:r>
              <a:rPr sz="2100" spc="-15" dirty="0">
                <a:solidFill>
                  <a:srgbClr val="262626"/>
                </a:solidFill>
                <a:latin typeface="Arial"/>
                <a:cs typeface="Arial"/>
              </a:rPr>
              <a:t> </a:t>
            </a:r>
            <a:r>
              <a:rPr sz="2100" dirty="0">
                <a:solidFill>
                  <a:srgbClr val="262626"/>
                </a:solidFill>
                <a:latin typeface="Arial"/>
                <a:cs typeface="Arial"/>
              </a:rPr>
              <a:t>and</a:t>
            </a:r>
            <a:r>
              <a:rPr sz="2100" spc="-15" dirty="0">
                <a:solidFill>
                  <a:srgbClr val="262626"/>
                </a:solidFill>
                <a:latin typeface="Arial"/>
                <a:cs typeface="Arial"/>
              </a:rPr>
              <a:t> </a:t>
            </a:r>
            <a:r>
              <a:rPr sz="2100" dirty="0">
                <a:solidFill>
                  <a:srgbClr val="262626"/>
                </a:solidFill>
                <a:latin typeface="Arial"/>
                <a:cs typeface="Arial"/>
              </a:rPr>
              <a:t>other</a:t>
            </a:r>
            <a:r>
              <a:rPr sz="2100" spc="-15" dirty="0">
                <a:solidFill>
                  <a:srgbClr val="262626"/>
                </a:solidFill>
                <a:latin typeface="Arial"/>
                <a:cs typeface="Arial"/>
              </a:rPr>
              <a:t> </a:t>
            </a:r>
            <a:r>
              <a:rPr sz="2100" dirty="0">
                <a:solidFill>
                  <a:srgbClr val="262626"/>
                </a:solidFill>
                <a:latin typeface="Arial"/>
                <a:cs typeface="Arial"/>
              </a:rPr>
              <a:t>content</a:t>
            </a:r>
            <a:r>
              <a:rPr sz="2100" spc="-20" dirty="0">
                <a:solidFill>
                  <a:srgbClr val="262626"/>
                </a:solidFill>
                <a:latin typeface="Arial"/>
                <a:cs typeface="Arial"/>
              </a:rPr>
              <a:t> </a:t>
            </a:r>
            <a:r>
              <a:rPr sz="2100" dirty="0">
                <a:solidFill>
                  <a:srgbClr val="262626"/>
                </a:solidFill>
                <a:latin typeface="Arial"/>
                <a:cs typeface="Arial"/>
              </a:rPr>
              <a:t>that</a:t>
            </a:r>
            <a:r>
              <a:rPr sz="2100" spc="-20" dirty="0">
                <a:solidFill>
                  <a:srgbClr val="262626"/>
                </a:solidFill>
                <a:latin typeface="Arial"/>
                <a:cs typeface="Arial"/>
              </a:rPr>
              <a:t> </a:t>
            </a:r>
            <a:r>
              <a:rPr sz="2100" dirty="0">
                <a:solidFill>
                  <a:srgbClr val="262626"/>
                </a:solidFill>
                <a:latin typeface="Arial"/>
                <a:cs typeface="Arial"/>
              </a:rPr>
              <a:t>may</a:t>
            </a:r>
            <a:r>
              <a:rPr sz="2100" spc="-15" dirty="0">
                <a:solidFill>
                  <a:srgbClr val="262626"/>
                </a:solidFill>
                <a:latin typeface="Arial"/>
                <a:cs typeface="Arial"/>
              </a:rPr>
              <a:t> </a:t>
            </a:r>
            <a:r>
              <a:rPr sz="2100" dirty="0">
                <a:solidFill>
                  <a:srgbClr val="262626"/>
                </a:solidFill>
                <a:latin typeface="Arial"/>
                <a:cs typeface="Arial"/>
              </a:rPr>
              <a:t>be</a:t>
            </a:r>
            <a:r>
              <a:rPr sz="2100" spc="-15" dirty="0">
                <a:solidFill>
                  <a:srgbClr val="262626"/>
                </a:solidFill>
                <a:latin typeface="Arial"/>
                <a:cs typeface="Arial"/>
              </a:rPr>
              <a:t> </a:t>
            </a:r>
            <a:r>
              <a:rPr sz="2100" dirty="0">
                <a:solidFill>
                  <a:srgbClr val="262626"/>
                </a:solidFill>
                <a:latin typeface="Arial"/>
                <a:cs typeface="Arial"/>
              </a:rPr>
              <a:t>contained</a:t>
            </a:r>
            <a:r>
              <a:rPr sz="2100" spc="-10" dirty="0">
                <a:solidFill>
                  <a:srgbClr val="262626"/>
                </a:solidFill>
                <a:latin typeface="Arial"/>
                <a:cs typeface="Arial"/>
              </a:rPr>
              <a:t> </a:t>
            </a:r>
            <a:r>
              <a:rPr sz="2100" dirty="0">
                <a:solidFill>
                  <a:srgbClr val="262626"/>
                </a:solidFill>
                <a:latin typeface="Arial"/>
                <a:cs typeface="Arial"/>
              </a:rPr>
              <a:t>in</a:t>
            </a:r>
            <a:r>
              <a:rPr sz="2100" spc="-15" dirty="0">
                <a:solidFill>
                  <a:srgbClr val="262626"/>
                </a:solidFill>
                <a:latin typeface="Arial"/>
                <a:cs typeface="Arial"/>
              </a:rPr>
              <a:t> </a:t>
            </a:r>
            <a:r>
              <a:rPr sz="2100" dirty="0">
                <a:solidFill>
                  <a:srgbClr val="262626"/>
                </a:solidFill>
                <a:latin typeface="Arial"/>
                <a:cs typeface="Arial"/>
              </a:rPr>
              <a:t>a</a:t>
            </a:r>
            <a:r>
              <a:rPr sz="2100" spc="-15" dirty="0">
                <a:solidFill>
                  <a:srgbClr val="262626"/>
                </a:solidFill>
                <a:latin typeface="Arial"/>
                <a:cs typeface="Arial"/>
              </a:rPr>
              <a:t> </a:t>
            </a:r>
            <a:r>
              <a:rPr sz="2100" dirty="0">
                <a:solidFill>
                  <a:srgbClr val="262626"/>
                </a:solidFill>
                <a:latin typeface="Arial"/>
                <a:cs typeface="Arial"/>
              </a:rPr>
              <a:t>page</a:t>
            </a:r>
            <a:r>
              <a:rPr sz="2100" spc="-10" dirty="0">
                <a:solidFill>
                  <a:srgbClr val="262626"/>
                </a:solidFill>
                <a:latin typeface="Arial"/>
                <a:cs typeface="Arial"/>
              </a:rPr>
              <a:t> </a:t>
            </a:r>
            <a:r>
              <a:rPr sz="2100" spc="-25" dirty="0">
                <a:solidFill>
                  <a:srgbClr val="262626"/>
                </a:solidFill>
                <a:latin typeface="Arial"/>
                <a:cs typeface="Arial"/>
              </a:rPr>
              <a:t>or </a:t>
            </a:r>
            <a:r>
              <a:rPr sz="2100" dirty="0">
                <a:solidFill>
                  <a:srgbClr val="262626"/>
                </a:solidFill>
                <a:latin typeface="Arial"/>
                <a:cs typeface="Arial"/>
              </a:rPr>
              <a:t>post</a:t>
            </a:r>
            <a:r>
              <a:rPr sz="2100" spc="-15" dirty="0">
                <a:solidFill>
                  <a:srgbClr val="262626"/>
                </a:solidFill>
                <a:latin typeface="Arial"/>
                <a:cs typeface="Arial"/>
              </a:rPr>
              <a:t> </a:t>
            </a:r>
            <a:r>
              <a:rPr sz="2100" dirty="0">
                <a:solidFill>
                  <a:srgbClr val="262626"/>
                </a:solidFill>
                <a:latin typeface="Arial"/>
                <a:cs typeface="Arial"/>
              </a:rPr>
              <a:t>but</a:t>
            </a:r>
            <a:r>
              <a:rPr sz="2100" spc="-10" dirty="0">
                <a:solidFill>
                  <a:srgbClr val="262626"/>
                </a:solidFill>
                <a:latin typeface="Arial"/>
                <a:cs typeface="Arial"/>
              </a:rPr>
              <a:t> </a:t>
            </a:r>
            <a:r>
              <a:rPr sz="2100" dirty="0">
                <a:solidFill>
                  <a:srgbClr val="262626"/>
                </a:solidFill>
                <a:latin typeface="Arial"/>
                <a:cs typeface="Arial"/>
              </a:rPr>
              <a:t>is</a:t>
            </a:r>
            <a:r>
              <a:rPr sz="2100" spc="-15" dirty="0">
                <a:solidFill>
                  <a:srgbClr val="262626"/>
                </a:solidFill>
                <a:latin typeface="Arial"/>
                <a:cs typeface="Arial"/>
              </a:rPr>
              <a:t> </a:t>
            </a:r>
            <a:r>
              <a:rPr sz="2100" dirty="0">
                <a:solidFill>
                  <a:srgbClr val="262626"/>
                </a:solidFill>
                <a:latin typeface="Arial"/>
                <a:cs typeface="Arial"/>
              </a:rPr>
              <a:t>not</a:t>
            </a:r>
            <a:r>
              <a:rPr sz="2100" spc="-10" dirty="0">
                <a:solidFill>
                  <a:srgbClr val="262626"/>
                </a:solidFill>
                <a:latin typeface="Arial"/>
                <a:cs typeface="Arial"/>
              </a:rPr>
              <a:t> </a:t>
            </a:r>
            <a:r>
              <a:rPr sz="2100" spc="-20" dirty="0">
                <a:solidFill>
                  <a:srgbClr val="262626"/>
                </a:solidFill>
                <a:latin typeface="Arial"/>
                <a:cs typeface="Arial"/>
              </a:rPr>
              <a:t>text.</a:t>
            </a:r>
            <a:endParaRPr sz="2100" dirty="0">
              <a:latin typeface="Arial"/>
              <a:cs typeface="Arial"/>
            </a:endParaRPr>
          </a:p>
        </p:txBody>
      </p:sp>
    </p:spTree>
    <p:extLst>
      <p:ext uri="{BB962C8B-B14F-4D97-AF65-F5344CB8AC3E}">
        <p14:creationId xmlns:p14="http://schemas.microsoft.com/office/powerpoint/2010/main" val="1438630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104</TotalTime>
  <Words>709</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 </vt:lpstr>
      <vt:lpstr>About Me</vt:lpstr>
      <vt:lpstr>What is WordPress </vt:lpstr>
      <vt:lpstr>DASHBOARD </vt:lpstr>
      <vt:lpstr>Why choose WordPress</vt:lpstr>
      <vt:lpstr>Procedures </vt:lpstr>
      <vt:lpstr>Login to WordPress </vt:lpstr>
      <vt:lpstr>ADD NEW PAGE</vt:lpstr>
      <vt:lpstr>PRIMARY CONTENT TYPES IN WORDPRESS</vt:lpstr>
      <vt:lpstr>CREATING POSTS AND PAGES</vt:lpstr>
      <vt:lpstr>WORDPRESS THEMES </vt:lpstr>
      <vt:lpstr>CHOOSING AND INSTALLING WORDPRESS THEMESE </vt:lpstr>
      <vt:lpstr>WORDPRESS PLUGINS </vt:lpstr>
      <vt:lpstr>REVIEW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Wordpress </dc:title>
  <dc:creator>Hp</dc:creator>
  <cp:lastModifiedBy>Hp</cp:lastModifiedBy>
  <cp:revision>45</cp:revision>
  <dcterms:created xsi:type="dcterms:W3CDTF">2024-10-05T10:46:09Z</dcterms:created>
  <dcterms:modified xsi:type="dcterms:W3CDTF">2024-10-07T08:03:04Z</dcterms:modified>
</cp:coreProperties>
</file>