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d6b06c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d6b06c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d6b06c5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d6b06c5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d6b06c5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d6b06c5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d6b06c5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d6b06c5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d6b06c5b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d6b06c5b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d6b06c5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d6b06c5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d6b06c5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d6b06c5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 MAJEED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600" y="357175"/>
            <a:ext cx="15716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INVOICE FUNCTION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display_invoice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due_date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'Your Bill of Rs. 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:.2f}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is due: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due_date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display_invoice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'Rabbiya'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23.75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'1-10-2024'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FUNCTION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4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24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24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4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24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24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4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sz="24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MATH FUNCTION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subtract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,))</a:t>
            </a:r>
            <a:endParaRPr sz="2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divide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 FUNCTION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"what item would you like to buy "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7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"what is the price"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"How many would you like"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endParaRPr sz="17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BIRTHDAY FUNCTION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happy_birthday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'happy birthday to you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year of old'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happy_birthday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 Ahmed'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happy_birthday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 Ali'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happy_birthday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 Jibran'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WALIMA FUNCTION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walima_fun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barat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mehndi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walima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'function of </a:t>
            </a:r>
            <a:r>
              <a:rPr lang="en" sz="16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barat</a:t>
            </a:r>
            <a:r>
              <a:rPr lang="en" sz="16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is one 22 Mar 2020'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'function of </a:t>
            </a:r>
            <a:r>
              <a:rPr lang="en" sz="16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mehndi</a:t>
            </a:r>
            <a:r>
              <a:rPr lang="en" sz="16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is on 20 Mar 2020'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'function of  </a:t>
            </a:r>
            <a:r>
              <a:rPr lang="en" sz="16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walima</a:t>
            </a:r>
            <a:r>
              <a:rPr lang="en" sz="16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is on 23 Mar 2022'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walima_fun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'barat'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'mehndi'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'walima'</a:t>
            </a:r>
            <a:r>
              <a:rPr lang="en" sz="1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THANKS 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