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PIA Internship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M Adnan Malik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F20605005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9714" y="1005840"/>
            <a:ext cx="104110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/>
              <a:t>Slide 1: Introduction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dirty="0"/>
              <a:t>Title</a:t>
            </a:r>
            <a:r>
              <a:rPr lang="en-US"/>
              <a:t>: </a:t>
            </a:r>
            <a:r>
              <a:rPr lang="en-US" smtClean="0"/>
              <a:t>My </a:t>
            </a:r>
            <a:r>
              <a:rPr lang="en-US" dirty="0"/>
              <a:t>PIA Internship Experience</a:t>
            </a:r>
          </a:p>
          <a:p>
            <a:pPr>
              <a:lnSpc>
                <a:spcPct val="250000"/>
              </a:lnSpc>
            </a:pPr>
            <a:r>
              <a:rPr lang="en-US" dirty="0"/>
              <a:t>Content:</a:t>
            </a:r>
          </a:p>
          <a:p>
            <a:pPr lvl="1">
              <a:lnSpc>
                <a:spcPct val="250000"/>
              </a:lnSpc>
            </a:pPr>
            <a:r>
              <a:rPr lang="en-US" dirty="0"/>
              <a:t>Introduction of Adnan Malik, a BS Computer Science student at NUTECH University.</a:t>
            </a:r>
          </a:p>
          <a:p>
            <a:pPr lvl="1">
              <a:lnSpc>
                <a:spcPct val="250000"/>
              </a:lnSpc>
            </a:pPr>
            <a:r>
              <a:rPr lang="en-US" dirty="0"/>
              <a:t>Seven-week internship at Pakistan International Airlines (PIA).</a:t>
            </a:r>
          </a:p>
          <a:p>
            <a:pPr lvl="1">
              <a:lnSpc>
                <a:spcPct val="250000"/>
              </a:lnSpc>
            </a:pPr>
            <a:r>
              <a:rPr lang="en-US" dirty="0"/>
              <a:t>Objective: To showcase the impactful projects undertaken during the internship.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6652" y="809897"/>
            <a:ext cx="104110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Project Highlights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Title: Key Projects at PIA</a:t>
            </a:r>
          </a:p>
          <a:p>
            <a:pPr>
              <a:lnSpc>
                <a:spcPct val="150000"/>
              </a:lnSpc>
            </a:pPr>
            <a:r>
              <a:rPr lang="en-US" dirty="0"/>
              <a:t>Content: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Overview of </a:t>
            </a:r>
            <a:r>
              <a:rPr lang="en-US" dirty="0" smtClean="0"/>
              <a:t>my </a:t>
            </a:r>
            <a:r>
              <a:rPr lang="en-US" dirty="0"/>
              <a:t>internship at PIA's IT department.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List of key projects and their achievements: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Project 1: Crafting Webpage Layouts (HTML/CSS)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Project 2: Single-Page Form Design (JavaScript)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Project 3: Interactive Bubble Game (JavaScript)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Project 4: CRUD Software (PHP)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Project 5: Proficiency in jQuery and Bootstrap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Brief descriptions of the significance and achievements of each project.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0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6652" y="809897"/>
            <a:ext cx="104110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Conclusion and </a:t>
            </a:r>
            <a:r>
              <a:rPr lang="en-US" b="1" dirty="0" smtClean="0"/>
              <a:t>Impact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Discussion of the impact of the internship: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How these projects enhanced </a:t>
            </a:r>
            <a:r>
              <a:rPr lang="en-US" dirty="0" smtClean="0"/>
              <a:t>my </a:t>
            </a:r>
            <a:r>
              <a:rPr lang="en-US" dirty="0"/>
              <a:t>skills.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How they contributed to his academic and career goals.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 brief conclusion summarizing the overall assessment of the internship.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Expression of gratitude to the internship mentor, Sir </a:t>
            </a:r>
            <a:r>
              <a:rPr lang="en-US" dirty="0" err="1"/>
              <a:t>Javad</a:t>
            </a:r>
            <a:r>
              <a:rPr lang="en-US" dirty="0"/>
              <a:t>, for guidance and support.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22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190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Garamond</vt:lpstr>
      <vt:lpstr>SavonVTI</vt:lpstr>
      <vt:lpstr>PIA Internship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2023-11-06T06:54:49Z</dcterms:created>
  <dcterms:modified xsi:type="dcterms:W3CDTF">2023-11-06T07:01:08Z</dcterms:modified>
</cp:coreProperties>
</file>