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312" r:id="rId3"/>
    <p:sldId id="259" r:id="rId4"/>
    <p:sldId id="257" r:id="rId5"/>
    <p:sldId id="313" r:id="rId6"/>
    <p:sldId id="314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Vig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C7421-9C1B-4E47-8974-63DA51E7E55D}">
  <a:tblStyle styleId="{9ACC7421-9C1B-4E47-8974-63DA51E7E5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93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16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3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92506" y="764228"/>
            <a:ext cx="4002470" cy="4293994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18032" y="684796"/>
            <a:ext cx="3769500" cy="1959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RansomBreak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24241" y="2727992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Defesa Automática Contra Ransomware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DC79EF-04EC-43FE-99D0-A550D72F01F3}"/>
              </a:ext>
            </a:extLst>
          </p:cNvPr>
          <p:cNvSpPr txBox="1"/>
          <p:nvPr/>
        </p:nvSpPr>
        <p:spPr>
          <a:xfrm>
            <a:off x="4918032" y="3927924"/>
            <a:ext cx="246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Kauê Monteiro</a:t>
            </a:r>
          </a:p>
          <a:p>
            <a:r>
              <a:rPr lang="pt-BR" sz="800" dirty="0"/>
              <a:t>Guilherme Gimenez</a:t>
            </a:r>
          </a:p>
          <a:p>
            <a:r>
              <a:rPr lang="pt-BR" sz="800" dirty="0"/>
              <a:t>Paulo Kian</a:t>
            </a:r>
          </a:p>
          <a:p>
            <a:r>
              <a:rPr lang="pt-BR" sz="800" dirty="0"/>
              <a:t>Adnan Ibrahim</a:t>
            </a:r>
          </a:p>
          <a:p>
            <a:r>
              <a:rPr lang="pt-BR" sz="800" dirty="0"/>
              <a:t>Enzo Pereira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1123443"/>
            <a:ext cx="7700511" cy="3608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pt-BR" sz="2000" b="1" dirty="0"/>
              <a:t>RansomBreak </a:t>
            </a:r>
            <a:r>
              <a:rPr lang="pt-BR" sz="2000" dirty="0"/>
              <a:t>é um sistema que:</a:t>
            </a:r>
          </a:p>
          <a:p>
            <a:pPr marL="152400" indent="0">
              <a:buNone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Detecta ataques de ransomware por </a:t>
            </a:r>
            <a:r>
              <a:rPr lang="pt-BR" sz="1800" b="1" dirty="0"/>
              <a:t>análise comportamental</a:t>
            </a:r>
            <a:r>
              <a:rPr lang="pt-B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Não depende de IA</a:t>
            </a:r>
            <a:r>
              <a:rPr lang="pt-BR" sz="1800" dirty="0"/>
              <a:t>, utilizando métodos determinísticos para detecção.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Totalmente automático</a:t>
            </a:r>
            <a:r>
              <a:rPr lang="pt-BR" sz="1800" dirty="0"/>
              <a:t>, sem intervenção humana.</a:t>
            </a:r>
          </a:p>
          <a:p>
            <a:pPr marL="152400" indent="0">
              <a:buNone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Funciona contra </a:t>
            </a:r>
            <a:r>
              <a:rPr lang="pt-BR" sz="1800" b="1" dirty="0"/>
              <a:t>qualquer variante de ransomware</a:t>
            </a:r>
            <a:r>
              <a:rPr lang="pt-BR" sz="1800" dirty="0"/>
              <a:t>.</a:t>
            </a:r>
          </a:p>
          <a:p>
            <a:pPr marL="152400" indent="0">
              <a:buNone/>
            </a:pPr>
            <a:endParaRPr lang="pt-BR" sz="18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4" y="33817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RansomBreak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263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Requisitos Técnicos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-137924" y="1054884"/>
            <a:ext cx="511746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None/>
            </a:pPr>
            <a:r>
              <a:rPr lang="pt-BR" b="1" dirty="0"/>
              <a:t>1- Base OS</a:t>
            </a:r>
          </a:p>
          <a:p>
            <a:pPr marL="457200" lvl="1" indent="0">
              <a:buNone/>
            </a:pPr>
            <a:r>
              <a:rPr lang="pt-BR" b="1" dirty="0"/>
              <a:t>	Windows Server Core</a:t>
            </a:r>
            <a:r>
              <a:rPr lang="pt-BR" dirty="0"/>
              <a:t> ou </a:t>
            </a:r>
            <a:r>
              <a:rPr lang="pt-BR" b="1" dirty="0"/>
              <a:t>Windows 	10/11</a:t>
            </a:r>
          </a:p>
          <a:p>
            <a:pPr marL="457200" lvl="1" indent="0">
              <a:buNone/>
            </a:pPr>
            <a:r>
              <a:rPr lang="pt-BR" b="1" dirty="0"/>
              <a:t>2- Linguagem de Programação</a:t>
            </a:r>
            <a:endParaRPr lang="pt-BR" dirty="0"/>
          </a:p>
          <a:p>
            <a:pPr marL="457200" lvl="1" indent="0">
              <a:buNone/>
            </a:pPr>
            <a:r>
              <a:rPr lang="pt-BR" b="1" dirty="0"/>
              <a:t>	C++ ou Python</a:t>
            </a:r>
            <a:r>
              <a:rPr lang="pt-BR" dirty="0"/>
              <a:t> para </a:t>
            </a:r>
            <a:r>
              <a:rPr lang="pt-BR" b="1" dirty="0"/>
              <a:t>implementação 	rápida e eficiente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b="1" dirty="0"/>
              <a:t>	Python</a:t>
            </a:r>
            <a:r>
              <a:rPr lang="pt-BR" dirty="0"/>
              <a:t> para protótipos e </a:t>
            </a:r>
            <a:r>
              <a:rPr lang="pt-BR" b="1" dirty="0"/>
              <a:t>scripts 	rápidos</a:t>
            </a:r>
            <a:r>
              <a:rPr lang="pt-BR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5795615" y="798686"/>
            <a:ext cx="2688728" cy="3059907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5790279" y="877875"/>
            <a:ext cx="2688729" cy="3179400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1123443"/>
            <a:ext cx="7700511" cy="3608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✅ Monitoramento Comportamental:</a:t>
            </a:r>
          </a:p>
          <a:p>
            <a:r>
              <a:rPr lang="pt-BR" sz="1800" dirty="0"/>
              <a:t>- Detecta alterações rápidas e em massa, </a:t>
            </a:r>
          </a:p>
          <a:p>
            <a:pPr marL="152400" indent="0">
              <a:buNone/>
            </a:pPr>
            <a:r>
              <a:rPr lang="pt-BR" sz="1800" dirty="0"/>
              <a:t>aumento de entropia e acesso a Honeypots</a:t>
            </a:r>
          </a:p>
          <a:p>
            <a:endParaRPr lang="pt-BR" sz="1800" dirty="0"/>
          </a:p>
          <a:p>
            <a:r>
              <a:rPr lang="pt-BR" sz="1800" dirty="0"/>
              <a:t>🪤 Honeypots:</a:t>
            </a:r>
          </a:p>
          <a:p>
            <a:r>
              <a:rPr lang="pt-BR" sz="1800" dirty="0"/>
              <a:t>- Pastas-armadilha com arquivos falsos.</a:t>
            </a:r>
          </a:p>
          <a:p>
            <a:r>
              <a:rPr lang="pt-BR" sz="1800" dirty="0"/>
              <a:t>- Reação imediata ao acesso.</a:t>
            </a:r>
          </a:p>
          <a:p>
            <a:endParaRPr lang="pt-BR" sz="1800" dirty="0"/>
          </a:p>
          <a:p>
            <a:r>
              <a:rPr lang="pt-BR" sz="1800" dirty="0"/>
              <a:t>⚙️ Reação Automática:</a:t>
            </a:r>
          </a:p>
          <a:p>
            <a:r>
              <a:rPr lang="pt-BR" sz="1800" dirty="0"/>
              <a:t>- Bloqueia processo malicioso.</a:t>
            </a:r>
          </a:p>
          <a:p>
            <a:r>
              <a:rPr lang="pt-BR" sz="1800" dirty="0"/>
              <a:t>- Protege arquivos.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4" y="33817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Modo de Detecção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1360510"/>
            <a:ext cx="7700511" cy="3608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pt-BR" sz="2000" dirty="0"/>
              <a:t>🛡️ </a:t>
            </a:r>
            <a:r>
              <a:rPr lang="pt-BR" sz="2000" b="1" dirty="0"/>
              <a:t>Seguro</a:t>
            </a:r>
            <a:r>
              <a:rPr lang="pt-BR" sz="2000" dirty="0"/>
              <a:t>: Detecta rapidamente, mesmo ataques desconhecidos.</a:t>
            </a:r>
          </a:p>
          <a:p>
            <a:pPr marL="152400" indent="0">
              <a:buNone/>
            </a:pPr>
            <a:br>
              <a:rPr lang="pt-BR" sz="2000" dirty="0"/>
            </a:br>
            <a:r>
              <a:rPr lang="pt-BR" sz="2000" dirty="0"/>
              <a:t>⚡ </a:t>
            </a:r>
            <a:r>
              <a:rPr lang="pt-BR" sz="2000" b="1" dirty="0"/>
              <a:t>Leve</a:t>
            </a:r>
            <a:r>
              <a:rPr lang="pt-BR" sz="2000" dirty="0"/>
              <a:t>: Não pesa no sistema.</a:t>
            </a:r>
          </a:p>
          <a:p>
            <a:pPr marL="152400" indent="0">
              <a:buNone/>
            </a:pPr>
            <a:br>
              <a:rPr lang="pt-BR" sz="2000" dirty="0"/>
            </a:br>
            <a:r>
              <a:rPr lang="pt-BR" sz="2000" dirty="0"/>
              <a:t>🧠 </a:t>
            </a:r>
            <a:r>
              <a:rPr lang="pt-BR" sz="2000" b="1" dirty="0"/>
              <a:t>Simples</a:t>
            </a:r>
            <a:r>
              <a:rPr lang="pt-BR" sz="2000" dirty="0"/>
              <a:t>: Sem IA, fácil de entender, usar e manter.</a:t>
            </a:r>
          </a:p>
          <a:p>
            <a:pPr marL="152400" indent="0">
              <a:buNone/>
            </a:pPr>
            <a:br>
              <a:rPr lang="pt-BR" sz="2000" dirty="0"/>
            </a:br>
            <a:r>
              <a:rPr lang="pt-BR" sz="2000" dirty="0"/>
              <a:t>🤖 </a:t>
            </a:r>
            <a:r>
              <a:rPr lang="pt-BR" sz="2000" b="1" dirty="0"/>
              <a:t>100% Automático</a:t>
            </a:r>
            <a:r>
              <a:rPr lang="pt-BR" sz="2000" dirty="0"/>
              <a:t>: Não depende de analistas humanos.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4" y="33817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Benefícios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3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161;p29">
            <a:extLst>
              <a:ext uri="{FF2B5EF4-FFF2-40B4-BE49-F238E27FC236}">
                <a16:creationId xmlns:a16="http://schemas.microsoft.com/office/drawing/2014/main" id="{75550E2B-1B0C-4DBF-B46C-E0BB5B24964A}"/>
              </a:ext>
            </a:extLst>
          </p:cNvPr>
          <p:cNvGrpSpPr/>
          <p:nvPr/>
        </p:nvGrpSpPr>
        <p:grpSpPr>
          <a:xfrm>
            <a:off x="65886" y="1913"/>
            <a:ext cx="2693808" cy="3504842"/>
            <a:chOff x="196269" y="-35131"/>
            <a:chExt cx="4117010" cy="5284424"/>
          </a:xfrm>
        </p:grpSpPr>
        <p:grpSp>
          <p:nvGrpSpPr>
            <p:cNvPr id="721" name="Google Shape;162;p29">
              <a:extLst>
                <a:ext uri="{FF2B5EF4-FFF2-40B4-BE49-F238E27FC236}">
                  <a16:creationId xmlns:a16="http://schemas.microsoft.com/office/drawing/2014/main" id="{F9E81666-7480-4DDD-8135-24E807563B36}"/>
                </a:ext>
              </a:extLst>
            </p:cNvPr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729" name="Google Shape;163;p29">
                <a:extLst>
                  <a:ext uri="{FF2B5EF4-FFF2-40B4-BE49-F238E27FC236}">
                    <a16:creationId xmlns:a16="http://schemas.microsoft.com/office/drawing/2014/main" id="{6DBB9B2B-1852-4378-BE64-F2FB8862ADAA}"/>
                  </a:ext>
                </a:extLst>
              </p:cNvPr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0" name="Google Shape;164;p29">
                <a:extLst>
                  <a:ext uri="{FF2B5EF4-FFF2-40B4-BE49-F238E27FC236}">
                    <a16:creationId xmlns:a16="http://schemas.microsoft.com/office/drawing/2014/main" id="{02328838-3A86-420D-99DC-1A56B97B2F1D}"/>
                  </a:ext>
                </a:extLst>
              </p:cNvPr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731" name="Google Shape;165;p29">
                  <a:extLst>
                    <a:ext uri="{FF2B5EF4-FFF2-40B4-BE49-F238E27FC236}">
                      <a16:creationId xmlns:a16="http://schemas.microsoft.com/office/drawing/2014/main" id="{0DB74FC9-FB9E-4D2A-B5CE-9EF11463308C}"/>
                    </a:ext>
                  </a:extLst>
                </p:cNvPr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166;p29">
                  <a:extLst>
                    <a:ext uri="{FF2B5EF4-FFF2-40B4-BE49-F238E27FC236}">
                      <a16:creationId xmlns:a16="http://schemas.microsoft.com/office/drawing/2014/main" id="{230B90CD-17C2-436C-9093-C9173115C842}"/>
                    </a:ext>
                  </a:extLst>
                </p:cNvPr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167;p29">
                  <a:extLst>
                    <a:ext uri="{FF2B5EF4-FFF2-40B4-BE49-F238E27FC236}">
                      <a16:creationId xmlns:a16="http://schemas.microsoft.com/office/drawing/2014/main" id="{D9FB6A07-394D-46D1-A24F-62FBF97991F3}"/>
                    </a:ext>
                  </a:extLst>
                </p:cNvPr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168;p29">
                  <a:extLst>
                    <a:ext uri="{FF2B5EF4-FFF2-40B4-BE49-F238E27FC236}">
                      <a16:creationId xmlns:a16="http://schemas.microsoft.com/office/drawing/2014/main" id="{9194E1D8-47DC-449E-80AF-5FD7DD0E1DA8}"/>
                    </a:ext>
                  </a:extLst>
                </p:cNvPr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169;p29">
                  <a:extLst>
                    <a:ext uri="{FF2B5EF4-FFF2-40B4-BE49-F238E27FC236}">
                      <a16:creationId xmlns:a16="http://schemas.microsoft.com/office/drawing/2014/main" id="{BC14327A-B70A-4547-B90C-19B9CE1E2C12}"/>
                    </a:ext>
                  </a:extLst>
                </p:cNvPr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170;p29">
                  <a:extLst>
                    <a:ext uri="{FF2B5EF4-FFF2-40B4-BE49-F238E27FC236}">
                      <a16:creationId xmlns:a16="http://schemas.microsoft.com/office/drawing/2014/main" id="{EE4FA441-EB5C-4622-BD38-3D7F85DA8270}"/>
                    </a:ext>
                  </a:extLst>
                </p:cNvPr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171;p29">
                  <a:extLst>
                    <a:ext uri="{FF2B5EF4-FFF2-40B4-BE49-F238E27FC236}">
                      <a16:creationId xmlns:a16="http://schemas.microsoft.com/office/drawing/2014/main" id="{648D343C-7996-4B13-90D2-64E1F6CD3CEB}"/>
                    </a:ext>
                  </a:extLst>
                </p:cNvPr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172;p29">
                  <a:extLst>
                    <a:ext uri="{FF2B5EF4-FFF2-40B4-BE49-F238E27FC236}">
                      <a16:creationId xmlns:a16="http://schemas.microsoft.com/office/drawing/2014/main" id="{352EF970-D63E-4530-98BF-E0CD24E4C995}"/>
                    </a:ext>
                  </a:extLst>
                </p:cNvPr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173;p29">
                  <a:extLst>
                    <a:ext uri="{FF2B5EF4-FFF2-40B4-BE49-F238E27FC236}">
                      <a16:creationId xmlns:a16="http://schemas.microsoft.com/office/drawing/2014/main" id="{0AF88600-F45E-45F7-8AEA-421539E554BE}"/>
                    </a:ext>
                  </a:extLst>
                </p:cNvPr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174;p29">
                  <a:extLst>
                    <a:ext uri="{FF2B5EF4-FFF2-40B4-BE49-F238E27FC236}">
                      <a16:creationId xmlns:a16="http://schemas.microsoft.com/office/drawing/2014/main" id="{B640F8C1-D3F5-42AA-8EDE-3434FEC27AE0}"/>
                    </a:ext>
                  </a:extLst>
                </p:cNvPr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175;p29">
                  <a:extLst>
                    <a:ext uri="{FF2B5EF4-FFF2-40B4-BE49-F238E27FC236}">
                      <a16:creationId xmlns:a16="http://schemas.microsoft.com/office/drawing/2014/main" id="{CE1E44FC-5651-4290-A6A0-EA94A49BCECA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176;p29">
                  <a:extLst>
                    <a:ext uri="{FF2B5EF4-FFF2-40B4-BE49-F238E27FC236}">
                      <a16:creationId xmlns:a16="http://schemas.microsoft.com/office/drawing/2014/main" id="{76511989-C493-40F6-9FF7-02273A20D6C4}"/>
                    </a:ext>
                  </a:extLst>
                </p:cNvPr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177;p29">
                  <a:extLst>
                    <a:ext uri="{FF2B5EF4-FFF2-40B4-BE49-F238E27FC236}">
                      <a16:creationId xmlns:a16="http://schemas.microsoft.com/office/drawing/2014/main" id="{5DB72AA7-3207-45DB-A0D8-CC539F35E71C}"/>
                    </a:ext>
                  </a:extLst>
                </p:cNvPr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178;p29">
                  <a:extLst>
                    <a:ext uri="{FF2B5EF4-FFF2-40B4-BE49-F238E27FC236}">
                      <a16:creationId xmlns:a16="http://schemas.microsoft.com/office/drawing/2014/main" id="{CF6F6B11-99DA-4E01-8F47-C4BFDC5ACE42}"/>
                    </a:ext>
                  </a:extLst>
                </p:cNvPr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179;p29">
                  <a:extLst>
                    <a:ext uri="{FF2B5EF4-FFF2-40B4-BE49-F238E27FC236}">
                      <a16:creationId xmlns:a16="http://schemas.microsoft.com/office/drawing/2014/main" id="{BD6BE76B-25AC-4F39-90B5-75056052D6D2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180;p29">
                  <a:extLst>
                    <a:ext uri="{FF2B5EF4-FFF2-40B4-BE49-F238E27FC236}">
                      <a16:creationId xmlns:a16="http://schemas.microsoft.com/office/drawing/2014/main" id="{2222059C-CE93-45E1-BF72-FF27357413C9}"/>
                    </a:ext>
                  </a:extLst>
                </p:cNvPr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181;p29">
                  <a:extLst>
                    <a:ext uri="{FF2B5EF4-FFF2-40B4-BE49-F238E27FC236}">
                      <a16:creationId xmlns:a16="http://schemas.microsoft.com/office/drawing/2014/main" id="{A4440BE3-9B6C-4CB5-98CF-37C5B928EE34}"/>
                    </a:ext>
                  </a:extLst>
                </p:cNvPr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182;p29">
                  <a:extLst>
                    <a:ext uri="{FF2B5EF4-FFF2-40B4-BE49-F238E27FC236}">
                      <a16:creationId xmlns:a16="http://schemas.microsoft.com/office/drawing/2014/main" id="{6D0ECD09-5FBB-42C3-91A0-AD6523D76950}"/>
                    </a:ext>
                  </a:extLst>
                </p:cNvPr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183;p29">
                  <a:extLst>
                    <a:ext uri="{FF2B5EF4-FFF2-40B4-BE49-F238E27FC236}">
                      <a16:creationId xmlns:a16="http://schemas.microsoft.com/office/drawing/2014/main" id="{C6204A82-2C16-465B-AD1A-6559CB985400}"/>
                    </a:ext>
                  </a:extLst>
                </p:cNvPr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184;p29">
                  <a:extLst>
                    <a:ext uri="{FF2B5EF4-FFF2-40B4-BE49-F238E27FC236}">
                      <a16:creationId xmlns:a16="http://schemas.microsoft.com/office/drawing/2014/main" id="{1656D43F-A1FF-48D1-A025-3A56915F12D2}"/>
                    </a:ext>
                  </a:extLst>
                </p:cNvPr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185;p29">
                  <a:extLst>
                    <a:ext uri="{FF2B5EF4-FFF2-40B4-BE49-F238E27FC236}">
                      <a16:creationId xmlns:a16="http://schemas.microsoft.com/office/drawing/2014/main" id="{92A20F84-DCF7-4D8E-A3B3-ED8A0297DF35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186;p29">
                  <a:extLst>
                    <a:ext uri="{FF2B5EF4-FFF2-40B4-BE49-F238E27FC236}">
                      <a16:creationId xmlns:a16="http://schemas.microsoft.com/office/drawing/2014/main" id="{7E945254-6C24-4533-A55B-39C17EBF01A9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187;p29">
                  <a:extLst>
                    <a:ext uri="{FF2B5EF4-FFF2-40B4-BE49-F238E27FC236}">
                      <a16:creationId xmlns:a16="http://schemas.microsoft.com/office/drawing/2014/main" id="{690F4BCF-11F8-4C5A-94D3-EBCAF76731C1}"/>
                    </a:ext>
                  </a:extLst>
                </p:cNvPr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188;p29">
                  <a:extLst>
                    <a:ext uri="{FF2B5EF4-FFF2-40B4-BE49-F238E27FC236}">
                      <a16:creationId xmlns:a16="http://schemas.microsoft.com/office/drawing/2014/main" id="{FB8E2080-C9B3-4813-997B-F03D555D7509}"/>
                    </a:ext>
                  </a:extLst>
                </p:cNvPr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189;p29">
                  <a:extLst>
                    <a:ext uri="{FF2B5EF4-FFF2-40B4-BE49-F238E27FC236}">
                      <a16:creationId xmlns:a16="http://schemas.microsoft.com/office/drawing/2014/main" id="{13854F69-12DA-40F1-B6FA-A977ADF1563A}"/>
                    </a:ext>
                  </a:extLst>
                </p:cNvPr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190;p29">
                  <a:extLst>
                    <a:ext uri="{FF2B5EF4-FFF2-40B4-BE49-F238E27FC236}">
                      <a16:creationId xmlns:a16="http://schemas.microsoft.com/office/drawing/2014/main" id="{4C02A8F3-58AC-4502-A435-42CC5852B767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191;p29">
                  <a:extLst>
                    <a:ext uri="{FF2B5EF4-FFF2-40B4-BE49-F238E27FC236}">
                      <a16:creationId xmlns:a16="http://schemas.microsoft.com/office/drawing/2014/main" id="{E5BB8955-6EB6-4667-8E3D-11AB0E18CCDC}"/>
                    </a:ext>
                  </a:extLst>
                </p:cNvPr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192;p29">
                  <a:extLst>
                    <a:ext uri="{FF2B5EF4-FFF2-40B4-BE49-F238E27FC236}">
                      <a16:creationId xmlns:a16="http://schemas.microsoft.com/office/drawing/2014/main" id="{7B2F1B22-4F79-40B0-943D-15DF7EAEC6A3}"/>
                    </a:ext>
                  </a:extLst>
                </p:cNvPr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193;p29">
                  <a:extLst>
                    <a:ext uri="{FF2B5EF4-FFF2-40B4-BE49-F238E27FC236}">
                      <a16:creationId xmlns:a16="http://schemas.microsoft.com/office/drawing/2014/main" id="{3180E6F8-CC4C-4267-BEB3-C2711F1DA7E1}"/>
                    </a:ext>
                  </a:extLst>
                </p:cNvPr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194;p29">
                  <a:extLst>
                    <a:ext uri="{FF2B5EF4-FFF2-40B4-BE49-F238E27FC236}">
                      <a16:creationId xmlns:a16="http://schemas.microsoft.com/office/drawing/2014/main" id="{C35D9B6E-06E0-43A2-917B-D71D375255FA}"/>
                    </a:ext>
                  </a:extLst>
                </p:cNvPr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195;p29">
                  <a:extLst>
                    <a:ext uri="{FF2B5EF4-FFF2-40B4-BE49-F238E27FC236}">
                      <a16:creationId xmlns:a16="http://schemas.microsoft.com/office/drawing/2014/main" id="{1073E519-0942-4D3E-8E2F-7C57FE31C4BB}"/>
                    </a:ext>
                  </a:extLst>
                </p:cNvPr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196;p29">
                  <a:extLst>
                    <a:ext uri="{FF2B5EF4-FFF2-40B4-BE49-F238E27FC236}">
                      <a16:creationId xmlns:a16="http://schemas.microsoft.com/office/drawing/2014/main" id="{BF21D55D-C120-4683-A425-C677A6C10A7C}"/>
                    </a:ext>
                  </a:extLst>
                </p:cNvPr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197;p29">
                  <a:extLst>
                    <a:ext uri="{FF2B5EF4-FFF2-40B4-BE49-F238E27FC236}">
                      <a16:creationId xmlns:a16="http://schemas.microsoft.com/office/drawing/2014/main" id="{691F95C4-41B3-4036-814E-04B851348900}"/>
                    </a:ext>
                  </a:extLst>
                </p:cNvPr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198;p29">
                  <a:extLst>
                    <a:ext uri="{FF2B5EF4-FFF2-40B4-BE49-F238E27FC236}">
                      <a16:creationId xmlns:a16="http://schemas.microsoft.com/office/drawing/2014/main" id="{F0997CC1-90E9-4640-BA46-177B55EE6527}"/>
                    </a:ext>
                  </a:extLst>
                </p:cNvPr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199;p29">
                  <a:extLst>
                    <a:ext uri="{FF2B5EF4-FFF2-40B4-BE49-F238E27FC236}">
                      <a16:creationId xmlns:a16="http://schemas.microsoft.com/office/drawing/2014/main" id="{1152F6E2-BC5F-4826-BCE4-B4F908A451EA}"/>
                    </a:ext>
                  </a:extLst>
                </p:cNvPr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200;p29">
                  <a:extLst>
                    <a:ext uri="{FF2B5EF4-FFF2-40B4-BE49-F238E27FC236}">
                      <a16:creationId xmlns:a16="http://schemas.microsoft.com/office/drawing/2014/main" id="{32723FEA-7DD8-4ED5-A5C4-82DC2264F59B}"/>
                    </a:ext>
                  </a:extLst>
                </p:cNvPr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201;p29">
                  <a:extLst>
                    <a:ext uri="{FF2B5EF4-FFF2-40B4-BE49-F238E27FC236}">
                      <a16:creationId xmlns:a16="http://schemas.microsoft.com/office/drawing/2014/main" id="{EAED1032-AB70-49B2-AF85-CA494B6FDE94}"/>
                    </a:ext>
                  </a:extLst>
                </p:cNvPr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202;p29">
                  <a:extLst>
                    <a:ext uri="{FF2B5EF4-FFF2-40B4-BE49-F238E27FC236}">
                      <a16:creationId xmlns:a16="http://schemas.microsoft.com/office/drawing/2014/main" id="{441B380A-E656-428C-8752-0A8612F008C1}"/>
                    </a:ext>
                  </a:extLst>
                </p:cNvPr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203;p29">
                  <a:extLst>
                    <a:ext uri="{FF2B5EF4-FFF2-40B4-BE49-F238E27FC236}">
                      <a16:creationId xmlns:a16="http://schemas.microsoft.com/office/drawing/2014/main" id="{1E0B30E6-9219-4426-A9C3-E2053782DB3E}"/>
                    </a:ext>
                  </a:extLst>
                </p:cNvPr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204;p29">
                  <a:extLst>
                    <a:ext uri="{FF2B5EF4-FFF2-40B4-BE49-F238E27FC236}">
                      <a16:creationId xmlns:a16="http://schemas.microsoft.com/office/drawing/2014/main" id="{24B3D0E6-1F79-4AF5-B0E7-1E3F3AF68930}"/>
                    </a:ext>
                  </a:extLst>
                </p:cNvPr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205;p29">
                  <a:extLst>
                    <a:ext uri="{FF2B5EF4-FFF2-40B4-BE49-F238E27FC236}">
                      <a16:creationId xmlns:a16="http://schemas.microsoft.com/office/drawing/2014/main" id="{ABD49539-9357-4184-A6C8-BFE5AF8B31E8}"/>
                    </a:ext>
                  </a:extLst>
                </p:cNvPr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206;p29">
                  <a:extLst>
                    <a:ext uri="{FF2B5EF4-FFF2-40B4-BE49-F238E27FC236}">
                      <a16:creationId xmlns:a16="http://schemas.microsoft.com/office/drawing/2014/main" id="{42893093-DCD8-47E3-BAC3-0542C2D53F04}"/>
                    </a:ext>
                  </a:extLst>
                </p:cNvPr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207;p29">
                  <a:extLst>
                    <a:ext uri="{FF2B5EF4-FFF2-40B4-BE49-F238E27FC236}">
                      <a16:creationId xmlns:a16="http://schemas.microsoft.com/office/drawing/2014/main" id="{FA6091F6-53D8-4C94-817B-63CC070E77D3}"/>
                    </a:ext>
                  </a:extLst>
                </p:cNvPr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208;p29">
                  <a:extLst>
                    <a:ext uri="{FF2B5EF4-FFF2-40B4-BE49-F238E27FC236}">
                      <a16:creationId xmlns:a16="http://schemas.microsoft.com/office/drawing/2014/main" id="{A7606821-90E8-4B40-99B4-BE14FE39C7FC}"/>
                    </a:ext>
                  </a:extLst>
                </p:cNvPr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209;p29">
                  <a:extLst>
                    <a:ext uri="{FF2B5EF4-FFF2-40B4-BE49-F238E27FC236}">
                      <a16:creationId xmlns:a16="http://schemas.microsoft.com/office/drawing/2014/main" id="{57C08F7D-EAD2-4108-AD82-02042CBAF9EA}"/>
                    </a:ext>
                  </a:extLst>
                </p:cNvPr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210;p29">
                  <a:extLst>
                    <a:ext uri="{FF2B5EF4-FFF2-40B4-BE49-F238E27FC236}">
                      <a16:creationId xmlns:a16="http://schemas.microsoft.com/office/drawing/2014/main" id="{1FE9BFD6-A033-41C7-85FE-FD3ABC68376B}"/>
                    </a:ext>
                  </a:extLst>
                </p:cNvPr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211;p29">
                  <a:extLst>
                    <a:ext uri="{FF2B5EF4-FFF2-40B4-BE49-F238E27FC236}">
                      <a16:creationId xmlns:a16="http://schemas.microsoft.com/office/drawing/2014/main" id="{F5735A28-3C9B-4F00-9AC6-F4001064FF53}"/>
                    </a:ext>
                  </a:extLst>
                </p:cNvPr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212;p29">
                  <a:extLst>
                    <a:ext uri="{FF2B5EF4-FFF2-40B4-BE49-F238E27FC236}">
                      <a16:creationId xmlns:a16="http://schemas.microsoft.com/office/drawing/2014/main" id="{79F104F6-B951-4562-822F-6A6E3BF8EE84}"/>
                    </a:ext>
                  </a:extLst>
                </p:cNvPr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213;p29">
                  <a:extLst>
                    <a:ext uri="{FF2B5EF4-FFF2-40B4-BE49-F238E27FC236}">
                      <a16:creationId xmlns:a16="http://schemas.microsoft.com/office/drawing/2014/main" id="{6C118DD7-336A-4F8E-94AA-DA7A4AE8357C}"/>
                    </a:ext>
                  </a:extLst>
                </p:cNvPr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214;p29">
                  <a:extLst>
                    <a:ext uri="{FF2B5EF4-FFF2-40B4-BE49-F238E27FC236}">
                      <a16:creationId xmlns:a16="http://schemas.microsoft.com/office/drawing/2014/main" id="{4BF2C512-3AF7-4620-BF48-3F09EEF8109A}"/>
                    </a:ext>
                  </a:extLst>
                </p:cNvPr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215;p29">
                  <a:extLst>
                    <a:ext uri="{FF2B5EF4-FFF2-40B4-BE49-F238E27FC236}">
                      <a16:creationId xmlns:a16="http://schemas.microsoft.com/office/drawing/2014/main" id="{2C9F52A4-6AB3-4264-8908-1040D39F7631}"/>
                    </a:ext>
                  </a:extLst>
                </p:cNvPr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216;p29">
                  <a:extLst>
                    <a:ext uri="{FF2B5EF4-FFF2-40B4-BE49-F238E27FC236}">
                      <a16:creationId xmlns:a16="http://schemas.microsoft.com/office/drawing/2014/main" id="{0DD20661-4F79-4377-8DA1-69DC1B52646E}"/>
                    </a:ext>
                  </a:extLst>
                </p:cNvPr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217;p29">
                  <a:extLst>
                    <a:ext uri="{FF2B5EF4-FFF2-40B4-BE49-F238E27FC236}">
                      <a16:creationId xmlns:a16="http://schemas.microsoft.com/office/drawing/2014/main" id="{8F46B47A-3950-4CF3-8F47-71C94D72E280}"/>
                    </a:ext>
                  </a:extLst>
                </p:cNvPr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218;p29">
                  <a:extLst>
                    <a:ext uri="{FF2B5EF4-FFF2-40B4-BE49-F238E27FC236}">
                      <a16:creationId xmlns:a16="http://schemas.microsoft.com/office/drawing/2014/main" id="{58EBF350-B85C-4E22-9D58-3DF20B9EF994}"/>
                    </a:ext>
                  </a:extLst>
                </p:cNvPr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219;p29">
                  <a:extLst>
                    <a:ext uri="{FF2B5EF4-FFF2-40B4-BE49-F238E27FC236}">
                      <a16:creationId xmlns:a16="http://schemas.microsoft.com/office/drawing/2014/main" id="{078D404A-2B60-464A-A1E8-B6E42D95BED0}"/>
                    </a:ext>
                  </a:extLst>
                </p:cNvPr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220;p29">
                  <a:extLst>
                    <a:ext uri="{FF2B5EF4-FFF2-40B4-BE49-F238E27FC236}">
                      <a16:creationId xmlns:a16="http://schemas.microsoft.com/office/drawing/2014/main" id="{E15029EA-42C1-4566-9662-0C63CD6A13F7}"/>
                    </a:ext>
                  </a:extLst>
                </p:cNvPr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221;p29">
                  <a:extLst>
                    <a:ext uri="{FF2B5EF4-FFF2-40B4-BE49-F238E27FC236}">
                      <a16:creationId xmlns:a16="http://schemas.microsoft.com/office/drawing/2014/main" id="{E8DA6F43-98C8-485E-8010-7F3B895FE9B2}"/>
                    </a:ext>
                  </a:extLst>
                </p:cNvPr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222;p29">
                  <a:extLst>
                    <a:ext uri="{FF2B5EF4-FFF2-40B4-BE49-F238E27FC236}">
                      <a16:creationId xmlns:a16="http://schemas.microsoft.com/office/drawing/2014/main" id="{DE14D829-87D4-4BF5-AF1A-DE7EE4E4FBF1}"/>
                    </a:ext>
                  </a:extLst>
                </p:cNvPr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223;p29">
                  <a:extLst>
                    <a:ext uri="{FF2B5EF4-FFF2-40B4-BE49-F238E27FC236}">
                      <a16:creationId xmlns:a16="http://schemas.microsoft.com/office/drawing/2014/main" id="{C290BAA0-877D-403F-810D-4C2E506448AD}"/>
                    </a:ext>
                  </a:extLst>
                </p:cNvPr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224;p29">
                  <a:extLst>
                    <a:ext uri="{FF2B5EF4-FFF2-40B4-BE49-F238E27FC236}">
                      <a16:creationId xmlns:a16="http://schemas.microsoft.com/office/drawing/2014/main" id="{5DF4642A-7022-4CFA-AE0B-C0D99B5879C9}"/>
                    </a:ext>
                  </a:extLst>
                </p:cNvPr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225;p29">
                  <a:extLst>
                    <a:ext uri="{FF2B5EF4-FFF2-40B4-BE49-F238E27FC236}">
                      <a16:creationId xmlns:a16="http://schemas.microsoft.com/office/drawing/2014/main" id="{71BB4768-67C5-4518-913A-2D445EFBF310}"/>
                    </a:ext>
                  </a:extLst>
                </p:cNvPr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226;p29">
                  <a:extLst>
                    <a:ext uri="{FF2B5EF4-FFF2-40B4-BE49-F238E27FC236}">
                      <a16:creationId xmlns:a16="http://schemas.microsoft.com/office/drawing/2014/main" id="{4B0C4B7B-1958-4FDF-B57D-FA0AB64ED6A5}"/>
                    </a:ext>
                  </a:extLst>
                </p:cNvPr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227;p29">
                  <a:extLst>
                    <a:ext uri="{FF2B5EF4-FFF2-40B4-BE49-F238E27FC236}">
                      <a16:creationId xmlns:a16="http://schemas.microsoft.com/office/drawing/2014/main" id="{41703EA4-7AB6-476D-B7D2-4510BC5BDD41}"/>
                    </a:ext>
                  </a:extLst>
                </p:cNvPr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228;p29">
                  <a:extLst>
                    <a:ext uri="{FF2B5EF4-FFF2-40B4-BE49-F238E27FC236}">
                      <a16:creationId xmlns:a16="http://schemas.microsoft.com/office/drawing/2014/main" id="{11BEA4D7-1F84-4BBE-90B9-81EA66825667}"/>
                    </a:ext>
                  </a:extLst>
                </p:cNvPr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229;p29">
                  <a:extLst>
                    <a:ext uri="{FF2B5EF4-FFF2-40B4-BE49-F238E27FC236}">
                      <a16:creationId xmlns:a16="http://schemas.microsoft.com/office/drawing/2014/main" id="{BB6A90C1-6A26-4F85-951E-10CD76521D95}"/>
                    </a:ext>
                  </a:extLst>
                </p:cNvPr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230;p29">
                  <a:extLst>
                    <a:ext uri="{FF2B5EF4-FFF2-40B4-BE49-F238E27FC236}">
                      <a16:creationId xmlns:a16="http://schemas.microsoft.com/office/drawing/2014/main" id="{F28E321C-751B-4979-9658-D959D55609C4}"/>
                    </a:ext>
                  </a:extLst>
                </p:cNvPr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231;p29">
                  <a:extLst>
                    <a:ext uri="{FF2B5EF4-FFF2-40B4-BE49-F238E27FC236}">
                      <a16:creationId xmlns:a16="http://schemas.microsoft.com/office/drawing/2014/main" id="{1C8C47D6-FB46-4D53-95DC-FF421AC887B0}"/>
                    </a:ext>
                  </a:extLst>
                </p:cNvPr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232;p29">
                  <a:extLst>
                    <a:ext uri="{FF2B5EF4-FFF2-40B4-BE49-F238E27FC236}">
                      <a16:creationId xmlns:a16="http://schemas.microsoft.com/office/drawing/2014/main" id="{4ABC4CE3-ED3D-4C9C-B199-82C0D59FA28F}"/>
                    </a:ext>
                  </a:extLst>
                </p:cNvPr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233;p29">
                  <a:extLst>
                    <a:ext uri="{FF2B5EF4-FFF2-40B4-BE49-F238E27FC236}">
                      <a16:creationId xmlns:a16="http://schemas.microsoft.com/office/drawing/2014/main" id="{3182C8CF-62D9-4097-B04F-1B521B0A68B0}"/>
                    </a:ext>
                  </a:extLst>
                </p:cNvPr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234;p29">
                  <a:extLst>
                    <a:ext uri="{FF2B5EF4-FFF2-40B4-BE49-F238E27FC236}">
                      <a16:creationId xmlns:a16="http://schemas.microsoft.com/office/drawing/2014/main" id="{FEFA830B-0E41-469E-ADF8-00FBC7C5A47E}"/>
                    </a:ext>
                  </a:extLst>
                </p:cNvPr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235;p29">
                  <a:extLst>
                    <a:ext uri="{FF2B5EF4-FFF2-40B4-BE49-F238E27FC236}">
                      <a16:creationId xmlns:a16="http://schemas.microsoft.com/office/drawing/2014/main" id="{63F2DD76-19FF-40E9-872F-017D29D5B5EC}"/>
                    </a:ext>
                  </a:extLst>
                </p:cNvPr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236;p29">
                  <a:extLst>
                    <a:ext uri="{FF2B5EF4-FFF2-40B4-BE49-F238E27FC236}">
                      <a16:creationId xmlns:a16="http://schemas.microsoft.com/office/drawing/2014/main" id="{D28179A6-6B51-421C-BD83-0B5338799CD9}"/>
                    </a:ext>
                  </a:extLst>
                </p:cNvPr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237;p29">
                  <a:extLst>
                    <a:ext uri="{FF2B5EF4-FFF2-40B4-BE49-F238E27FC236}">
                      <a16:creationId xmlns:a16="http://schemas.microsoft.com/office/drawing/2014/main" id="{8A6C042F-B38B-4C29-9E48-A02F2E2900E6}"/>
                    </a:ext>
                  </a:extLst>
                </p:cNvPr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238;p29">
                  <a:extLst>
                    <a:ext uri="{FF2B5EF4-FFF2-40B4-BE49-F238E27FC236}">
                      <a16:creationId xmlns:a16="http://schemas.microsoft.com/office/drawing/2014/main" id="{7842D77F-D360-41ED-9D96-90909E1965F1}"/>
                    </a:ext>
                  </a:extLst>
                </p:cNvPr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239;p29">
                  <a:extLst>
                    <a:ext uri="{FF2B5EF4-FFF2-40B4-BE49-F238E27FC236}">
                      <a16:creationId xmlns:a16="http://schemas.microsoft.com/office/drawing/2014/main" id="{2A47967A-3ED5-46EB-8F92-442BFFF82AF5}"/>
                    </a:ext>
                  </a:extLst>
                </p:cNvPr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240;p29">
                  <a:extLst>
                    <a:ext uri="{FF2B5EF4-FFF2-40B4-BE49-F238E27FC236}">
                      <a16:creationId xmlns:a16="http://schemas.microsoft.com/office/drawing/2014/main" id="{A5EB5726-580C-4B7B-AAA2-D1FFB96EC469}"/>
                    </a:ext>
                  </a:extLst>
                </p:cNvPr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241;p29">
                  <a:extLst>
                    <a:ext uri="{FF2B5EF4-FFF2-40B4-BE49-F238E27FC236}">
                      <a16:creationId xmlns:a16="http://schemas.microsoft.com/office/drawing/2014/main" id="{5B6C7127-8D5C-4C29-8397-B9FAE6F1176C}"/>
                    </a:ext>
                  </a:extLst>
                </p:cNvPr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242;p29">
                  <a:extLst>
                    <a:ext uri="{FF2B5EF4-FFF2-40B4-BE49-F238E27FC236}">
                      <a16:creationId xmlns:a16="http://schemas.microsoft.com/office/drawing/2014/main" id="{2825C10E-ADF0-436F-930E-3298942419F0}"/>
                    </a:ext>
                  </a:extLst>
                </p:cNvPr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243;p29">
                  <a:extLst>
                    <a:ext uri="{FF2B5EF4-FFF2-40B4-BE49-F238E27FC236}">
                      <a16:creationId xmlns:a16="http://schemas.microsoft.com/office/drawing/2014/main" id="{2718625A-DF86-47E3-BB9F-4471406D7AA1}"/>
                    </a:ext>
                  </a:extLst>
                </p:cNvPr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244;p29">
                  <a:extLst>
                    <a:ext uri="{FF2B5EF4-FFF2-40B4-BE49-F238E27FC236}">
                      <a16:creationId xmlns:a16="http://schemas.microsoft.com/office/drawing/2014/main" id="{295F1C94-8B16-41DA-883A-D7568F6DED13}"/>
                    </a:ext>
                  </a:extLst>
                </p:cNvPr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245;p29">
                  <a:extLst>
                    <a:ext uri="{FF2B5EF4-FFF2-40B4-BE49-F238E27FC236}">
                      <a16:creationId xmlns:a16="http://schemas.microsoft.com/office/drawing/2014/main" id="{BDEFEB2B-9E58-451E-87B6-0C68E6DD992F}"/>
                    </a:ext>
                  </a:extLst>
                </p:cNvPr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246;p29">
                  <a:extLst>
                    <a:ext uri="{FF2B5EF4-FFF2-40B4-BE49-F238E27FC236}">
                      <a16:creationId xmlns:a16="http://schemas.microsoft.com/office/drawing/2014/main" id="{6A2D1810-7823-4D00-8684-682913BE289F}"/>
                    </a:ext>
                  </a:extLst>
                </p:cNvPr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247;p29">
                  <a:extLst>
                    <a:ext uri="{FF2B5EF4-FFF2-40B4-BE49-F238E27FC236}">
                      <a16:creationId xmlns:a16="http://schemas.microsoft.com/office/drawing/2014/main" id="{2AB85389-94DC-4D21-A9CB-35B20424478D}"/>
                    </a:ext>
                  </a:extLst>
                </p:cNvPr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248;p29">
                  <a:extLst>
                    <a:ext uri="{FF2B5EF4-FFF2-40B4-BE49-F238E27FC236}">
                      <a16:creationId xmlns:a16="http://schemas.microsoft.com/office/drawing/2014/main" id="{02634755-50DE-4D8C-8FF4-5BB9D40E824A}"/>
                    </a:ext>
                  </a:extLst>
                </p:cNvPr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249;p29">
                  <a:extLst>
                    <a:ext uri="{FF2B5EF4-FFF2-40B4-BE49-F238E27FC236}">
                      <a16:creationId xmlns:a16="http://schemas.microsoft.com/office/drawing/2014/main" id="{3F4D0220-4F51-4F9F-B36B-B918F37BD1B1}"/>
                    </a:ext>
                  </a:extLst>
                </p:cNvPr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250;p29">
                  <a:extLst>
                    <a:ext uri="{FF2B5EF4-FFF2-40B4-BE49-F238E27FC236}">
                      <a16:creationId xmlns:a16="http://schemas.microsoft.com/office/drawing/2014/main" id="{BDF8E09E-8AE4-4BFB-A6BE-D75A3E9187A7}"/>
                    </a:ext>
                  </a:extLst>
                </p:cNvPr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251;p29">
                  <a:extLst>
                    <a:ext uri="{FF2B5EF4-FFF2-40B4-BE49-F238E27FC236}">
                      <a16:creationId xmlns:a16="http://schemas.microsoft.com/office/drawing/2014/main" id="{DB9426FB-6C84-4D06-BFC4-7B5E6B73DB87}"/>
                    </a:ext>
                  </a:extLst>
                </p:cNvPr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252;p29">
                  <a:extLst>
                    <a:ext uri="{FF2B5EF4-FFF2-40B4-BE49-F238E27FC236}">
                      <a16:creationId xmlns:a16="http://schemas.microsoft.com/office/drawing/2014/main" id="{9EAA1760-A297-4B5A-8B0C-A392AE0F2FF9}"/>
                    </a:ext>
                  </a:extLst>
                </p:cNvPr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253;p29">
                  <a:extLst>
                    <a:ext uri="{FF2B5EF4-FFF2-40B4-BE49-F238E27FC236}">
                      <a16:creationId xmlns:a16="http://schemas.microsoft.com/office/drawing/2014/main" id="{2415F44C-700F-45F1-B152-A3C99A0D3A48}"/>
                    </a:ext>
                  </a:extLst>
                </p:cNvPr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254;p29">
                  <a:extLst>
                    <a:ext uri="{FF2B5EF4-FFF2-40B4-BE49-F238E27FC236}">
                      <a16:creationId xmlns:a16="http://schemas.microsoft.com/office/drawing/2014/main" id="{666319C1-ACD3-427D-A4D0-2579B47F3A63}"/>
                    </a:ext>
                  </a:extLst>
                </p:cNvPr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255;p29">
                  <a:extLst>
                    <a:ext uri="{FF2B5EF4-FFF2-40B4-BE49-F238E27FC236}">
                      <a16:creationId xmlns:a16="http://schemas.microsoft.com/office/drawing/2014/main" id="{76755970-9E0A-4233-AC46-59BC9124B626}"/>
                    </a:ext>
                  </a:extLst>
                </p:cNvPr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256;p29">
                  <a:extLst>
                    <a:ext uri="{FF2B5EF4-FFF2-40B4-BE49-F238E27FC236}">
                      <a16:creationId xmlns:a16="http://schemas.microsoft.com/office/drawing/2014/main" id="{4A54C88E-5893-4F8D-B953-6FB920970F0B}"/>
                    </a:ext>
                  </a:extLst>
                </p:cNvPr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257;p29">
                  <a:extLst>
                    <a:ext uri="{FF2B5EF4-FFF2-40B4-BE49-F238E27FC236}">
                      <a16:creationId xmlns:a16="http://schemas.microsoft.com/office/drawing/2014/main" id="{0B80489B-76DC-423F-8839-4AD740EA601C}"/>
                    </a:ext>
                  </a:extLst>
                </p:cNvPr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258;p29">
                  <a:extLst>
                    <a:ext uri="{FF2B5EF4-FFF2-40B4-BE49-F238E27FC236}">
                      <a16:creationId xmlns:a16="http://schemas.microsoft.com/office/drawing/2014/main" id="{2AB4C754-DC2B-4F0B-9413-2A24DB658DA8}"/>
                    </a:ext>
                  </a:extLst>
                </p:cNvPr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259;p29">
                  <a:extLst>
                    <a:ext uri="{FF2B5EF4-FFF2-40B4-BE49-F238E27FC236}">
                      <a16:creationId xmlns:a16="http://schemas.microsoft.com/office/drawing/2014/main" id="{0DB6BB1A-3622-4B8E-B3E1-B32109BB0353}"/>
                    </a:ext>
                  </a:extLst>
                </p:cNvPr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260;p29">
                  <a:extLst>
                    <a:ext uri="{FF2B5EF4-FFF2-40B4-BE49-F238E27FC236}">
                      <a16:creationId xmlns:a16="http://schemas.microsoft.com/office/drawing/2014/main" id="{16D1E6E0-E9C9-4E77-85B4-62ABCE5D3EC7}"/>
                    </a:ext>
                  </a:extLst>
                </p:cNvPr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261;p29">
                  <a:extLst>
                    <a:ext uri="{FF2B5EF4-FFF2-40B4-BE49-F238E27FC236}">
                      <a16:creationId xmlns:a16="http://schemas.microsoft.com/office/drawing/2014/main" id="{A65A6ACC-639E-41C9-993F-4511FC192E95}"/>
                    </a:ext>
                  </a:extLst>
                </p:cNvPr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262;p29">
                  <a:extLst>
                    <a:ext uri="{FF2B5EF4-FFF2-40B4-BE49-F238E27FC236}">
                      <a16:creationId xmlns:a16="http://schemas.microsoft.com/office/drawing/2014/main" id="{2F191AE0-A77E-4E22-AAE7-B1311C4DAC90}"/>
                    </a:ext>
                  </a:extLst>
                </p:cNvPr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263;p29">
                  <a:extLst>
                    <a:ext uri="{FF2B5EF4-FFF2-40B4-BE49-F238E27FC236}">
                      <a16:creationId xmlns:a16="http://schemas.microsoft.com/office/drawing/2014/main" id="{9FA8A441-05F2-43A2-BC15-929B6A2FECE4}"/>
                    </a:ext>
                  </a:extLst>
                </p:cNvPr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264;p29">
                  <a:extLst>
                    <a:ext uri="{FF2B5EF4-FFF2-40B4-BE49-F238E27FC236}">
                      <a16:creationId xmlns:a16="http://schemas.microsoft.com/office/drawing/2014/main" id="{A8C7E9FA-C313-4947-BAA0-84D60683997A}"/>
                    </a:ext>
                  </a:extLst>
                </p:cNvPr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265;p29">
                  <a:extLst>
                    <a:ext uri="{FF2B5EF4-FFF2-40B4-BE49-F238E27FC236}">
                      <a16:creationId xmlns:a16="http://schemas.microsoft.com/office/drawing/2014/main" id="{9F060CEB-49B7-40FD-A57C-244B0A1520AA}"/>
                    </a:ext>
                  </a:extLst>
                </p:cNvPr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266;p29">
                  <a:extLst>
                    <a:ext uri="{FF2B5EF4-FFF2-40B4-BE49-F238E27FC236}">
                      <a16:creationId xmlns:a16="http://schemas.microsoft.com/office/drawing/2014/main" id="{EDE19C44-234A-4182-9702-E46A0A95986B}"/>
                    </a:ext>
                  </a:extLst>
                </p:cNvPr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267;p29">
                  <a:extLst>
                    <a:ext uri="{FF2B5EF4-FFF2-40B4-BE49-F238E27FC236}">
                      <a16:creationId xmlns:a16="http://schemas.microsoft.com/office/drawing/2014/main" id="{6E27A24B-4DC9-4FDA-A8E9-962F14B55FE7}"/>
                    </a:ext>
                  </a:extLst>
                </p:cNvPr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268;p29">
                  <a:extLst>
                    <a:ext uri="{FF2B5EF4-FFF2-40B4-BE49-F238E27FC236}">
                      <a16:creationId xmlns:a16="http://schemas.microsoft.com/office/drawing/2014/main" id="{1FF139CB-2460-46B0-84D1-3826605D3A28}"/>
                    </a:ext>
                  </a:extLst>
                </p:cNvPr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269;p29">
                  <a:extLst>
                    <a:ext uri="{FF2B5EF4-FFF2-40B4-BE49-F238E27FC236}">
                      <a16:creationId xmlns:a16="http://schemas.microsoft.com/office/drawing/2014/main" id="{47B10C14-969B-4D59-B311-E7B9C10E6205}"/>
                    </a:ext>
                  </a:extLst>
                </p:cNvPr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270;p29">
                  <a:extLst>
                    <a:ext uri="{FF2B5EF4-FFF2-40B4-BE49-F238E27FC236}">
                      <a16:creationId xmlns:a16="http://schemas.microsoft.com/office/drawing/2014/main" id="{51F6BE89-8738-43A9-8BBF-67C9290C25C2}"/>
                    </a:ext>
                  </a:extLst>
                </p:cNvPr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271;p29">
                  <a:extLst>
                    <a:ext uri="{FF2B5EF4-FFF2-40B4-BE49-F238E27FC236}">
                      <a16:creationId xmlns:a16="http://schemas.microsoft.com/office/drawing/2014/main" id="{7BCDB48C-1A44-4013-8203-F6545B1D92A7}"/>
                    </a:ext>
                  </a:extLst>
                </p:cNvPr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272;p29">
                  <a:extLst>
                    <a:ext uri="{FF2B5EF4-FFF2-40B4-BE49-F238E27FC236}">
                      <a16:creationId xmlns:a16="http://schemas.microsoft.com/office/drawing/2014/main" id="{4038C3E2-B294-419C-8885-911FE601189D}"/>
                    </a:ext>
                  </a:extLst>
                </p:cNvPr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273;p29">
                  <a:extLst>
                    <a:ext uri="{FF2B5EF4-FFF2-40B4-BE49-F238E27FC236}">
                      <a16:creationId xmlns:a16="http://schemas.microsoft.com/office/drawing/2014/main" id="{F883E68B-6628-4F25-931C-2C01F985ACA8}"/>
                    </a:ext>
                  </a:extLst>
                </p:cNvPr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274;p29">
                  <a:extLst>
                    <a:ext uri="{FF2B5EF4-FFF2-40B4-BE49-F238E27FC236}">
                      <a16:creationId xmlns:a16="http://schemas.microsoft.com/office/drawing/2014/main" id="{555AB82F-C039-4BEF-BF46-1458FD7A5DC5}"/>
                    </a:ext>
                  </a:extLst>
                </p:cNvPr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275;p29">
                  <a:extLst>
                    <a:ext uri="{FF2B5EF4-FFF2-40B4-BE49-F238E27FC236}">
                      <a16:creationId xmlns:a16="http://schemas.microsoft.com/office/drawing/2014/main" id="{A9DE1F40-AFC4-4152-AA9F-F4A334D6C1B0}"/>
                    </a:ext>
                  </a:extLst>
                </p:cNvPr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276;p29">
                  <a:extLst>
                    <a:ext uri="{FF2B5EF4-FFF2-40B4-BE49-F238E27FC236}">
                      <a16:creationId xmlns:a16="http://schemas.microsoft.com/office/drawing/2014/main" id="{314C4CD3-31C9-4434-9CF0-55B7D2A46757}"/>
                    </a:ext>
                  </a:extLst>
                </p:cNvPr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277;p29">
                  <a:extLst>
                    <a:ext uri="{FF2B5EF4-FFF2-40B4-BE49-F238E27FC236}">
                      <a16:creationId xmlns:a16="http://schemas.microsoft.com/office/drawing/2014/main" id="{AF9586C3-2361-4FA1-A8AB-1CB84D1E211C}"/>
                    </a:ext>
                  </a:extLst>
                </p:cNvPr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278;p29">
                  <a:extLst>
                    <a:ext uri="{FF2B5EF4-FFF2-40B4-BE49-F238E27FC236}">
                      <a16:creationId xmlns:a16="http://schemas.microsoft.com/office/drawing/2014/main" id="{0F9A6D71-F0C4-4778-AADC-10C6BBD17098}"/>
                    </a:ext>
                  </a:extLst>
                </p:cNvPr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279;p29">
                  <a:extLst>
                    <a:ext uri="{FF2B5EF4-FFF2-40B4-BE49-F238E27FC236}">
                      <a16:creationId xmlns:a16="http://schemas.microsoft.com/office/drawing/2014/main" id="{DE6B7198-F532-443F-B971-F6940F00E5F2}"/>
                    </a:ext>
                  </a:extLst>
                </p:cNvPr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280;p29">
                  <a:extLst>
                    <a:ext uri="{FF2B5EF4-FFF2-40B4-BE49-F238E27FC236}">
                      <a16:creationId xmlns:a16="http://schemas.microsoft.com/office/drawing/2014/main" id="{0E90F95C-3118-469F-B0F9-5A47A08F4877}"/>
                    </a:ext>
                  </a:extLst>
                </p:cNvPr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281;p29">
                  <a:extLst>
                    <a:ext uri="{FF2B5EF4-FFF2-40B4-BE49-F238E27FC236}">
                      <a16:creationId xmlns:a16="http://schemas.microsoft.com/office/drawing/2014/main" id="{651A3217-2062-4A56-9DF7-BFE55E3510A4}"/>
                    </a:ext>
                  </a:extLst>
                </p:cNvPr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282;p29">
                  <a:extLst>
                    <a:ext uri="{FF2B5EF4-FFF2-40B4-BE49-F238E27FC236}">
                      <a16:creationId xmlns:a16="http://schemas.microsoft.com/office/drawing/2014/main" id="{C3E611E4-DE27-491B-9D2F-72F2523AB87E}"/>
                    </a:ext>
                  </a:extLst>
                </p:cNvPr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283;p29">
                  <a:extLst>
                    <a:ext uri="{FF2B5EF4-FFF2-40B4-BE49-F238E27FC236}">
                      <a16:creationId xmlns:a16="http://schemas.microsoft.com/office/drawing/2014/main" id="{7E8EB30B-C553-4B13-98AB-09C9B5BD8081}"/>
                    </a:ext>
                  </a:extLst>
                </p:cNvPr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284;p29">
                  <a:extLst>
                    <a:ext uri="{FF2B5EF4-FFF2-40B4-BE49-F238E27FC236}">
                      <a16:creationId xmlns:a16="http://schemas.microsoft.com/office/drawing/2014/main" id="{65E5BF6B-ECD4-4F58-A2CE-C33D6843F931}"/>
                    </a:ext>
                  </a:extLst>
                </p:cNvPr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2" name="Google Shape;285;p29">
              <a:extLst>
                <a:ext uri="{FF2B5EF4-FFF2-40B4-BE49-F238E27FC236}">
                  <a16:creationId xmlns:a16="http://schemas.microsoft.com/office/drawing/2014/main" id="{63E9A759-EA53-4C55-8DC1-BC9D3FCD4EE4}"/>
                </a:ext>
              </a:extLst>
            </p:cNvPr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727" name="Google Shape;286;p29">
                <a:extLst>
                  <a:ext uri="{FF2B5EF4-FFF2-40B4-BE49-F238E27FC236}">
                    <a16:creationId xmlns:a16="http://schemas.microsoft.com/office/drawing/2014/main" id="{C0B2ECD3-1ADD-4CBA-BE1E-F0DFFBB4B846}"/>
                  </a:ext>
                </a:extLst>
              </p:cNvPr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287;p29">
                <a:extLst>
                  <a:ext uri="{FF2B5EF4-FFF2-40B4-BE49-F238E27FC236}">
                    <a16:creationId xmlns:a16="http://schemas.microsoft.com/office/drawing/2014/main" id="{CF42197D-0A1C-45A1-961E-C1890EDFBE51}"/>
                  </a:ext>
                </a:extLst>
              </p:cNvPr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288;p29">
              <a:extLst>
                <a:ext uri="{FF2B5EF4-FFF2-40B4-BE49-F238E27FC236}">
                  <a16:creationId xmlns:a16="http://schemas.microsoft.com/office/drawing/2014/main" id="{7CFDC58D-DF1E-4045-9793-157CD2657C8F}"/>
                </a:ext>
              </a:extLst>
            </p:cNvPr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724" name="Google Shape;289;p29">
                <a:extLst>
                  <a:ext uri="{FF2B5EF4-FFF2-40B4-BE49-F238E27FC236}">
                    <a16:creationId xmlns:a16="http://schemas.microsoft.com/office/drawing/2014/main" id="{1BD2A16F-2C67-417A-A116-C5FF4AB15312}"/>
                  </a:ext>
                </a:extLst>
              </p:cNvPr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290;p29">
                <a:extLst>
                  <a:ext uri="{FF2B5EF4-FFF2-40B4-BE49-F238E27FC236}">
                    <a16:creationId xmlns:a16="http://schemas.microsoft.com/office/drawing/2014/main" id="{0703A1A0-9E7D-4577-8B9D-C69BBDD2ED1C}"/>
                  </a:ext>
                </a:extLst>
              </p:cNvPr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291;p29">
                <a:extLst>
                  <a:ext uri="{FF2B5EF4-FFF2-40B4-BE49-F238E27FC236}">
                    <a16:creationId xmlns:a16="http://schemas.microsoft.com/office/drawing/2014/main" id="{DD07DA0B-FBF5-4D98-AECF-345E0685B925}"/>
                  </a:ext>
                </a:extLst>
              </p:cNvPr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" name="Google Shape;158;p29"/>
          <p:cNvSpPr/>
          <p:nvPr/>
        </p:nvSpPr>
        <p:spPr>
          <a:xfrm rot="-7509504">
            <a:off x="2057770" y="-141283"/>
            <a:ext cx="5097357" cy="5598966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B0879A-606E-49B1-A959-F35A62B4FDBA}"/>
              </a:ext>
            </a:extLst>
          </p:cNvPr>
          <p:cNvSpPr txBox="1"/>
          <p:nvPr/>
        </p:nvSpPr>
        <p:spPr>
          <a:xfrm>
            <a:off x="3516741" y="1950317"/>
            <a:ext cx="218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DM Sans" panose="020B0604020202020204" charset="0"/>
              </a:rPr>
              <a:t>OBRIGADO PELA ATENÇÃO!</a:t>
            </a:r>
          </a:p>
        </p:txBody>
      </p:sp>
      <p:grpSp>
        <p:nvGrpSpPr>
          <p:cNvPr id="537" name="Google Shape;332;p32">
            <a:extLst>
              <a:ext uri="{FF2B5EF4-FFF2-40B4-BE49-F238E27FC236}">
                <a16:creationId xmlns:a16="http://schemas.microsoft.com/office/drawing/2014/main" id="{A566E5FE-6C5A-4B68-8DB1-BB582000DE9D}"/>
              </a:ext>
            </a:extLst>
          </p:cNvPr>
          <p:cNvGrpSpPr/>
          <p:nvPr/>
        </p:nvGrpSpPr>
        <p:grpSpPr>
          <a:xfrm>
            <a:off x="6284732" y="1964100"/>
            <a:ext cx="2688729" cy="3179400"/>
            <a:chOff x="4749388" y="610304"/>
            <a:chExt cx="3694120" cy="4125705"/>
          </a:xfrm>
        </p:grpSpPr>
        <p:grpSp>
          <p:nvGrpSpPr>
            <p:cNvPr id="538" name="Google Shape;333;p32">
              <a:extLst>
                <a:ext uri="{FF2B5EF4-FFF2-40B4-BE49-F238E27FC236}">
                  <a16:creationId xmlns:a16="http://schemas.microsoft.com/office/drawing/2014/main" id="{680A11A9-FE4A-4E8E-BCA1-07CAD88E6F57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633" name="Google Shape;334;p32">
                <a:extLst>
                  <a:ext uri="{FF2B5EF4-FFF2-40B4-BE49-F238E27FC236}">
                    <a16:creationId xmlns:a16="http://schemas.microsoft.com/office/drawing/2014/main" id="{7E134B6A-7E17-4132-A954-B79689174596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335;p32">
                <a:extLst>
                  <a:ext uri="{FF2B5EF4-FFF2-40B4-BE49-F238E27FC236}">
                    <a16:creationId xmlns:a16="http://schemas.microsoft.com/office/drawing/2014/main" id="{6E81C2BB-9EF3-435E-8013-712CB2564083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336;p32">
                <a:extLst>
                  <a:ext uri="{FF2B5EF4-FFF2-40B4-BE49-F238E27FC236}">
                    <a16:creationId xmlns:a16="http://schemas.microsoft.com/office/drawing/2014/main" id="{A0A0BE08-5365-4DAC-AC7D-C9E41BD64F9E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337;p32">
                <a:extLst>
                  <a:ext uri="{FF2B5EF4-FFF2-40B4-BE49-F238E27FC236}">
                    <a16:creationId xmlns:a16="http://schemas.microsoft.com/office/drawing/2014/main" id="{7197221D-2CF0-4873-A408-D2D6D7E08055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338;p32">
                <a:extLst>
                  <a:ext uri="{FF2B5EF4-FFF2-40B4-BE49-F238E27FC236}">
                    <a16:creationId xmlns:a16="http://schemas.microsoft.com/office/drawing/2014/main" id="{4E1C0F1C-E9C0-4454-BD48-0A3A5DCD4E62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339;p32">
                <a:extLst>
                  <a:ext uri="{FF2B5EF4-FFF2-40B4-BE49-F238E27FC236}">
                    <a16:creationId xmlns:a16="http://schemas.microsoft.com/office/drawing/2014/main" id="{B344B19D-3644-4548-8605-FAF4F69264D0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340;p32">
                <a:extLst>
                  <a:ext uri="{FF2B5EF4-FFF2-40B4-BE49-F238E27FC236}">
                    <a16:creationId xmlns:a16="http://schemas.microsoft.com/office/drawing/2014/main" id="{0DF79F67-792B-4F77-A0C7-5B7F229A4D68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341;p32">
                <a:extLst>
                  <a:ext uri="{FF2B5EF4-FFF2-40B4-BE49-F238E27FC236}">
                    <a16:creationId xmlns:a16="http://schemas.microsoft.com/office/drawing/2014/main" id="{F280DF61-D955-465C-977D-7B2805AFDF75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342;p32">
                <a:extLst>
                  <a:ext uri="{FF2B5EF4-FFF2-40B4-BE49-F238E27FC236}">
                    <a16:creationId xmlns:a16="http://schemas.microsoft.com/office/drawing/2014/main" id="{538F812B-E926-4C85-8D47-E5ADCB17D54F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343;p32">
                <a:extLst>
                  <a:ext uri="{FF2B5EF4-FFF2-40B4-BE49-F238E27FC236}">
                    <a16:creationId xmlns:a16="http://schemas.microsoft.com/office/drawing/2014/main" id="{AACD7022-95FD-4865-B9DD-31170C3024E3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344;p32">
                <a:extLst>
                  <a:ext uri="{FF2B5EF4-FFF2-40B4-BE49-F238E27FC236}">
                    <a16:creationId xmlns:a16="http://schemas.microsoft.com/office/drawing/2014/main" id="{9E6D1E09-B9CD-4B8C-92A8-2D5BA984111D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345;p32">
                <a:extLst>
                  <a:ext uri="{FF2B5EF4-FFF2-40B4-BE49-F238E27FC236}">
                    <a16:creationId xmlns:a16="http://schemas.microsoft.com/office/drawing/2014/main" id="{19BD23CF-413D-48C1-AE71-C5101D33B15B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346;p32">
                <a:extLst>
                  <a:ext uri="{FF2B5EF4-FFF2-40B4-BE49-F238E27FC236}">
                    <a16:creationId xmlns:a16="http://schemas.microsoft.com/office/drawing/2014/main" id="{8249306F-CF1F-4037-A0A6-7FD5F3AF66B5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347;p32">
                <a:extLst>
                  <a:ext uri="{FF2B5EF4-FFF2-40B4-BE49-F238E27FC236}">
                    <a16:creationId xmlns:a16="http://schemas.microsoft.com/office/drawing/2014/main" id="{5D48DA0A-B603-45D6-8902-2A9308859E71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348;p32">
                <a:extLst>
                  <a:ext uri="{FF2B5EF4-FFF2-40B4-BE49-F238E27FC236}">
                    <a16:creationId xmlns:a16="http://schemas.microsoft.com/office/drawing/2014/main" id="{90E23941-CDCD-404B-97EA-2D3C430ED2DA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349;p32">
                <a:extLst>
                  <a:ext uri="{FF2B5EF4-FFF2-40B4-BE49-F238E27FC236}">
                    <a16:creationId xmlns:a16="http://schemas.microsoft.com/office/drawing/2014/main" id="{5614532C-EB10-423B-9E83-20A313EDBBD7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350;p32">
                <a:extLst>
                  <a:ext uri="{FF2B5EF4-FFF2-40B4-BE49-F238E27FC236}">
                    <a16:creationId xmlns:a16="http://schemas.microsoft.com/office/drawing/2014/main" id="{84CB2419-690A-42D6-AD8F-949FB44D99BD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351;p32">
                <a:extLst>
                  <a:ext uri="{FF2B5EF4-FFF2-40B4-BE49-F238E27FC236}">
                    <a16:creationId xmlns:a16="http://schemas.microsoft.com/office/drawing/2014/main" id="{74AA7D86-EBBE-40ED-A3E9-7D9F70BE8F8C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352;p32">
                <a:extLst>
                  <a:ext uri="{FF2B5EF4-FFF2-40B4-BE49-F238E27FC236}">
                    <a16:creationId xmlns:a16="http://schemas.microsoft.com/office/drawing/2014/main" id="{34A2B5E6-DA5B-4BFE-BB03-2CD3F0437F3D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353;p32">
                <a:extLst>
                  <a:ext uri="{FF2B5EF4-FFF2-40B4-BE49-F238E27FC236}">
                    <a16:creationId xmlns:a16="http://schemas.microsoft.com/office/drawing/2014/main" id="{B3ACBFF6-58FD-4E59-8E84-2DB302C7E028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354;p32">
                <a:extLst>
                  <a:ext uri="{FF2B5EF4-FFF2-40B4-BE49-F238E27FC236}">
                    <a16:creationId xmlns:a16="http://schemas.microsoft.com/office/drawing/2014/main" id="{5513840C-0177-4111-9E0D-C30FAC8DAD47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355;p32">
                <a:extLst>
                  <a:ext uri="{FF2B5EF4-FFF2-40B4-BE49-F238E27FC236}">
                    <a16:creationId xmlns:a16="http://schemas.microsoft.com/office/drawing/2014/main" id="{E746BAC5-B05A-49A8-A004-CDE08E40066F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356;p32">
                <a:extLst>
                  <a:ext uri="{FF2B5EF4-FFF2-40B4-BE49-F238E27FC236}">
                    <a16:creationId xmlns:a16="http://schemas.microsoft.com/office/drawing/2014/main" id="{28D943FE-A651-4BFA-B06E-DDC87B8B1746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357;p32">
                <a:extLst>
                  <a:ext uri="{FF2B5EF4-FFF2-40B4-BE49-F238E27FC236}">
                    <a16:creationId xmlns:a16="http://schemas.microsoft.com/office/drawing/2014/main" id="{8C111D59-B6A1-45BD-BA0C-BF9EBD069A92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358;p32">
                <a:extLst>
                  <a:ext uri="{FF2B5EF4-FFF2-40B4-BE49-F238E27FC236}">
                    <a16:creationId xmlns:a16="http://schemas.microsoft.com/office/drawing/2014/main" id="{1C7E95DD-BF6F-40B4-B2C5-E20ED55B5B15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359;p32">
                <a:extLst>
                  <a:ext uri="{FF2B5EF4-FFF2-40B4-BE49-F238E27FC236}">
                    <a16:creationId xmlns:a16="http://schemas.microsoft.com/office/drawing/2014/main" id="{C0D43C29-C4BE-442E-A019-945CEC8D826B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360;p32">
                <a:extLst>
                  <a:ext uri="{FF2B5EF4-FFF2-40B4-BE49-F238E27FC236}">
                    <a16:creationId xmlns:a16="http://schemas.microsoft.com/office/drawing/2014/main" id="{44550E22-7A30-4815-A1AF-751C5D2994C7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361;p32">
                <a:extLst>
                  <a:ext uri="{FF2B5EF4-FFF2-40B4-BE49-F238E27FC236}">
                    <a16:creationId xmlns:a16="http://schemas.microsoft.com/office/drawing/2014/main" id="{7168DE02-C7F8-4FA7-B923-C8685F1E930A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362;p32">
                <a:extLst>
                  <a:ext uri="{FF2B5EF4-FFF2-40B4-BE49-F238E27FC236}">
                    <a16:creationId xmlns:a16="http://schemas.microsoft.com/office/drawing/2014/main" id="{AF9A9A31-BD61-461E-B08D-FB0F60CC299E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363;p32">
                <a:extLst>
                  <a:ext uri="{FF2B5EF4-FFF2-40B4-BE49-F238E27FC236}">
                    <a16:creationId xmlns:a16="http://schemas.microsoft.com/office/drawing/2014/main" id="{3D701AFD-55A2-4594-BA0B-7CA50B1F597A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364;p32">
                <a:extLst>
                  <a:ext uri="{FF2B5EF4-FFF2-40B4-BE49-F238E27FC236}">
                    <a16:creationId xmlns:a16="http://schemas.microsoft.com/office/drawing/2014/main" id="{AB2B34C0-E5EC-4AE2-9BD5-17B7ABCCBFC8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365;p32">
                <a:extLst>
                  <a:ext uri="{FF2B5EF4-FFF2-40B4-BE49-F238E27FC236}">
                    <a16:creationId xmlns:a16="http://schemas.microsoft.com/office/drawing/2014/main" id="{43BF8BF5-31F0-41CA-806C-9FBA3CB1647B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366;p32">
                <a:extLst>
                  <a:ext uri="{FF2B5EF4-FFF2-40B4-BE49-F238E27FC236}">
                    <a16:creationId xmlns:a16="http://schemas.microsoft.com/office/drawing/2014/main" id="{E4D44C6B-9005-4841-8E6D-32E0B9C608C6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367;p32">
                <a:extLst>
                  <a:ext uri="{FF2B5EF4-FFF2-40B4-BE49-F238E27FC236}">
                    <a16:creationId xmlns:a16="http://schemas.microsoft.com/office/drawing/2014/main" id="{4DAC9D0A-81AC-4F0C-A965-5DCAB53B3740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368;p32">
                <a:extLst>
                  <a:ext uri="{FF2B5EF4-FFF2-40B4-BE49-F238E27FC236}">
                    <a16:creationId xmlns:a16="http://schemas.microsoft.com/office/drawing/2014/main" id="{FCEBA7E8-9786-48F1-B516-132D4AE70675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369;p32">
                <a:extLst>
                  <a:ext uri="{FF2B5EF4-FFF2-40B4-BE49-F238E27FC236}">
                    <a16:creationId xmlns:a16="http://schemas.microsoft.com/office/drawing/2014/main" id="{1717211C-139D-4CC7-A92C-1D313AB8E8BA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370;p32">
                <a:extLst>
                  <a:ext uri="{FF2B5EF4-FFF2-40B4-BE49-F238E27FC236}">
                    <a16:creationId xmlns:a16="http://schemas.microsoft.com/office/drawing/2014/main" id="{89AE46D2-95CE-43E4-B38E-7A6C66188221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371;p32">
                <a:extLst>
                  <a:ext uri="{FF2B5EF4-FFF2-40B4-BE49-F238E27FC236}">
                    <a16:creationId xmlns:a16="http://schemas.microsoft.com/office/drawing/2014/main" id="{030A817F-EE38-44C4-8A88-9A9F982F353E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372;p32">
                <a:extLst>
                  <a:ext uri="{FF2B5EF4-FFF2-40B4-BE49-F238E27FC236}">
                    <a16:creationId xmlns:a16="http://schemas.microsoft.com/office/drawing/2014/main" id="{A5F2EF66-47E7-4C44-A9C3-6FDDC8110806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373;p32">
                <a:extLst>
                  <a:ext uri="{FF2B5EF4-FFF2-40B4-BE49-F238E27FC236}">
                    <a16:creationId xmlns:a16="http://schemas.microsoft.com/office/drawing/2014/main" id="{75CEDA14-33DB-4DCE-85BC-2D724EBFA14A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374;p32">
                <a:extLst>
                  <a:ext uri="{FF2B5EF4-FFF2-40B4-BE49-F238E27FC236}">
                    <a16:creationId xmlns:a16="http://schemas.microsoft.com/office/drawing/2014/main" id="{E0AEF02A-F539-494B-89D8-8EC2DEEAA5A7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375;p32">
                <a:extLst>
                  <a:ext uri="{FF2B5EF4-FFF2-40B4-BE49-F238E27FC236}">
                    <a16:creationId xmlns:a16="http://schemas.microsoft.com/office/drawing/2014/main" id="{2E7FB527-0E7C-4968-B4A0-2E9EEBA8519A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376;p32">
                <a:extLst>
                  <a:ext uri="{FF2B5EF4-FFF2-40B4-BE49-F238E27FC236}">
                    <a16:creationId xmlns:a16="http://schemas.microsoft.com/office/drawing/2014/main" id="{E33F997A-DBD0-4A79-A26B-0AC78C824457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377;p32">
                <a:extLst>
                  <a:ext uri="{FF2B5EF4-FFF2-40B4-BE49-F238E27FC236}">
                    <a16:creationId xmlns:a16="http://schemas.microsoft.com/office/drawing/2014/main" id="{9F0292E1-E26D-463F-B0D5-381847A985A4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378;p32">
                <a:extLst>
                  <a:ext uri="{FF2B5EF4-FFF2-40B4-BE49-F238E27FC236}">
                    <a16:creationId xmlns:a16="http://schemas.microsoft.com/office/drawing/2014/main" id="{98EB1D5C-3274-4F40-B85B-FA5B6D02C51A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379;p32">
                <a:extLst>
                  <a:ext uri="{FF2B5EF4-FFF2-40B4-BE49-F238E27FC236}">
                    <a16:creationId xmlns:a16="http://schemas.microsoft.com/office/drawing/2014/main" id="{6C4CDFA8-DB74-4A19-99F6-61465B3A2B51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380;p32">
                <a:extLst>
                  <a:ext uri="{FF2B5EF4-FFF2-40B4-BE49-F238E27FC236}">
                    <a16:creationId xmlns:a16="http://schemas.microsoft.com/office/drawing/2014/main" id="{6CAD0EFA-4E75-49EF-B999-D0C4E92AF70C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381;p32">
                <a:extLst>
                  <a:ext uri="{FF2B5EF4-FFF2-40B4-BE49-F238E27FC236}">
                    <a16:creationId xmlns:a16="http://schemas.microsoft.com/office/drawing/2014/main" id="{D30BC58C-C26F-4D17-A712-8764C39FEEBF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382;p32">
                <a:extLst>
                  <a:ext uri="{FF2B5EF4-FFF2-40B4-BE49-F238E27FC236}">
                    <a16:creationId xmlns:a16="http://schemas.microsoft.com/office/drawing/2014/main" id="{4A366B79-1454-4D4A-A68C-3C9468F5E6B2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383;p32">
                <a:extLst>
                  <a:ext uri="{FF2B5EF4-FFF2-40B4-BE49-F238E27FC236}">
                    <a16:creationId xmlns:a16="http://schemas.microsoft.com/office/drawing/2014/main" id="{FB79D5E0-1617-4A57-96E0-2CD83FA40380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384;p32">
                <a:extLst>
                  <a:ext uri="{FF2B5EF4-FFF2-40B4-BE49-F238E27FC236}">
                    <a16:creationId xmlns:a16="http://schemas.microsoft.com/office/drawing/2014/main" id="{B4FACF64-389F-422F-A749-8F634BFBF47B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385;p32">
                <a:extLst>
                  <a:ext uri="{FF2B5EF4-FFF2-40B4-BE49-F238E27FC236}">
                    <a16:creationId xmlns:a16="http://schemas.microsoft.com/office/drawing/2014/main" id="{7EC22388-212C-4593-834A-CD5C2DEB49EC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386;p32">
                <a:extLst>
                  <a:ext uri="{FF2B5EF4-FFF2-40B4-BE49-F238E27FC236}">
                    <a16:creationId xmlns:a16="http://schemas.microsoft.com/office/drawing/2014/main" id="{4367338D-CE7A-4F07-8A33-DEE7A96E6A58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387;p32">
                <a:extLst>
                  <a:ext uri="{FF2B5EF4-FFF2-40B4-BE49-F238E27FC236}">
                    <a16:creationId xmlns:a16="http://schemas.microsoft.com/office/drawing/2014/main" id="{A951BC6E-931F-4549-B858-9A118AFA47F2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388;p32">
                <a:extLst>
                  <a:ext uri="{FF2B5EF4-FFF2-40B4-BE49-F238E27FC236}">
                    <a16:creationId xmlns:a16="http://schemas.microsoft.com/office/drawing/2014/main" id="{70B81CBE-DD4B-426F-B3FB-D7D844EDAC11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389;p32">
                <a:extLst>
                  <a:ext uri="{FF2B5EF4-FFF2-40B4-BE49-F238E27FC236}">
                    <a16:creationId xmlns:a16="http://schemas.microsoft.com/office/drawing/2014/main" id="{1E86F7B1-23CC-4A5D-B296-AD2B9C9CD9D6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390;p32">
                <a:extLst>
                  <a:ext uri="{FF2B5EF4-FFF2-40B4-BE49-F238E27FC236}">
                    <a16:creationId xmlns:a16="http://schemas.microsoft.com/office/drawing/2014/main" id="{BC8A9787-DB5F-47A3-8D7C-2A7F07D224D6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391;p32">
                <a:extLst>
                  <a:ext uri="{FF2B5EF4-FFF2-40B4-BE49-F238E27FC236}">
                    <a16:creationId xmlns:a16="http://schemas.microsoft.com/office/drawing/2014/main" id="{68E97D55-26CE-41D0-9487-ED8A00AC2EA1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392;p32">
                <a:extLst>
                  <a:ext uri="{FF2B5EF4-FFF2-40B4-BE49-F238E27FC236}">
                    <a16:creationId xmlns:a16="http://schemas.microsoft.com/office/drawing/2014/main" id="{4F30A4F8-806D-4D79-9604-2D9F89E08265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393;p32">
                <a:extLst>
                  <a:ext uri="{FF2B5EF4-FFF2-40B4-BE49-F238E27FC236}">
                    <a16:creationId xmlns:a16="http://schemas.microsoft.com/office/drawing/2014/main" id="{8B9EEB3A-1075-4530-8663-26EEE2D6667C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394;p32">
                <a:extLst>
                  <a:ext uri="{FF2B5EF4-FFF2-40B4-BE49-F238E27FC236}">
                    <a16:creationId xmlns:a16="http://schemas.microsoft.com/office/drawing/2014/main" id="{17F725D7-BD5D-4875-9875-70B5038F0408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395;p32">
                <a:extLst>
                  <a:ext uri="{FF2B5EF4-FFF2-40B4-BE49-F238E27FC236}">
                    <a16:creationId xmlns:a16="http://schemas.microsoft.com/office/drawing/2014/main" id="{75A9D202-1AA5-49EA-9158-578043498910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396;p32">
                <a:extLst>
                  <a:ext uri="{FF2B5EF4-FFF2-40B4-BE49-F238E27FC236}">
                    <a16:creationId xmlns:a16="http://schemas.microsoft.com/office/drawing/2014/main" id="{9E74B0A2-E83F-4832-A251-FBEEDAC94319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397;p32">
                <a:extLst>
                  <a:ext uri="{FF2B5EF4-FFF2-40B4-BE49-F238E27FC236}">
                    <a16:creationId xmlns:a16="http://schemas.microsoft.com/office/drawing/2014/main" id="{2E180828-6352-48D1-9227-F73C0186EF84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398;p32">
                <a:extLst>
                  <a:ext uri="{FF2B5EF4-FFF2-40B4-BE49-F238E27FC236}">
                    <a16:creationId xmlns:a16="http://schemas.microsoft.com/office/drawing/2014/main" id="{3B930CB0-D082-44B7-B2F7-416049A94B1A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399;p32">
                <a:extLst>
                  <a:ext uri="{FF2B5EF4-FFF2-40B4-BE49-F238E27FC236}">
                    <a16:creationId xmlns:a16="http://schemas.microsoft.com/office/drawing/2014/main" id="{F3595CB5-94E2-4577-814C-075C54EC1511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400;p32">
                <a:extLst>
                  <a:ext uri="{FF2B5EF4-FFF2-40B4-BE49-F238E27FC236}">
                    <a16:creationId xmlns:a16="http://schemas.microsoft.com/office/drawing/2014/main" id="{C3E5040F-986F-4FD4-8A8B-1950E1803E69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401;p32">
                <a:extLst>
                  <a:ext uri="{FF2B5EF4-FFF2-40B4-BE49-F238E27FC236}">
                    <a16:creationId xmlns:a16="http://schemas.microsoft.com/office/drawing/2014/main" id="{16AF1E2E-B60A-49E0-9BDA-B93386A1D822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402;p32">
                <a:extLst>
                  <a:ext uri="{FF2B5EF4-FFF2-40B4-BE49-F238E27FC236}">
                    <a16:creationId xmlns:a16="http://schemas.microsoft.com/office/drawing/2014/main" id="{FA8A8471-1004-40F3-84D1-91D1B4E5C24A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403;p32">
                <a:extLst>
                  <a:ext uri="{FF2B5EF4-FFF2-40B4-BE49-F238E27FC236}">
                    <a16:creationId xmlns:a16="http://schemas.microsoft.com/office/drawing/2014/main" id="{F9454170-3C5E-45BC-8D6F-AE222BCFF61D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404;p32">
                <a:extLst>
                  <a:ext uri="{FF2B5EF4-FFF2-40B4-BE49-F238E27FC236}">
                    <a16:creationId xmlns:a16="http://schemas.microsoft.com/office/drawing/2014/main" id="{C10318B5-C646-4161-A4B1-1E39B6431102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405;p32">
                <a:extLst>
                  <a:ext uri="{FF2B5EF4-FFF2-40B4-BE49-F238E27FC236}">
                    <a16:creationId xmlns:a16="http://schemas.microsoft.com/office/drawing/2014/main" id="{ECBED183-0F90-48D8-84EF-29B1A2809B8A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406;p32">
                <a:extLst>
                  <a:ext uri="{FF2B5EF4-FFF2-40B4-BE49-F238E27FC236}">
                    <a16:creationId xmlns:a16="http://schemas.microsoft.com/office/drawing/2014/main" id="{6B6FF5F1-0B00-4453-BFEA-EA6E018DE8F5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407;p32">
                <a:extLst>
                  <a:ext uri="{FF2B5EF4-FFF2-40B4-BE49-F238E27FC236}">
                    <a16:creationId xmlns:a16="http://schemas.microsoft.com/office/drawing/2014/main" id="{F2378B27-76FB-459C-815F-F8CFC94385EF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408;p32">
                <a:extLst>
                  <a:ext uri="{FF2B5EF4-FFF2-40B4-BE49-F238E27FC236}">
                    <a16:creationId xmlns:a16="http://schemas.microsoft.com/office/drawing/2014/main" id="{09ED3EE8-CE13-48F0-8652-586FFD0BE7F5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409;p32">
                <a:extLst>
                  <a:ext uri="{FF2B5EF4-FFF2-40B4-BE49-F238E27FC236}">
                    <a16:creationId xmlns:a16="http://schemas.microsoft.com/office/drawing/2014/main" id="{4BA6D989-055C-42BD-889E-9C919485DBBF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410;p32">
                <a:extLst>
                  <a:ext uri="{FF2B5EF4-FFF2-40B4-BE49-F238E27FC236}">
                    <a16:creationId xmlns:a16="http://schemas.microsoft.com/office/drawing/2014/main" id="{E72F3C58-FE84-440B-9091-81736793D057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411;p32">
                <a:extLst>
                  <a:ext uri="{FF2B5EF4-FFF2-40B4-BE49-F238E27FC236}">
                    <a16:creationId xmlns:a16="http://schemas.microsoft.com/office/drawing/2014/main" id="{DBAB79CD-E824-46B7-BC23-3AAD9E2A9393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412;p32">
                <a:extLst>
                  <a:ext uri="{FF2B5EF4-FFF2-40B4-BE49-F238E27FC236}">
                    <a16:creationId xmlns:a16="http://schemas.microsoft.com/office/drawing/2014/main" id="{4D2320A9-AA64-4643-BC40-8116AE703632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413;p32">
                <a:extLst>
                  <a:ext uri="{FF2B5EF4-FFF2-40B4-BE49-F238E27FC236}">
                    <a16:creationId xmlns:a16="http://schemas.microsoft.com/office/drawing/2014/main" id="{C6662910-C640-4B11-BDA1-CE8E12AC6881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414;p32">
                <a:extLst>
                  <a:ext uri="{FF2B5EF4-FFF2-40B4-BE49-F238E27FC236}">
                    <a16:creationId xmlns:a16="http://schemas.microsoft.com/office/drawing/2014/main" id="{3808D95A-495C-43B2-934A-61B047FB84A0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415;p32">
                <a:extLst>
                  <a:ext uri="{FF2B5EF4-FFF2-40B4-BE49-F238E27FC236}">
                    <a16:creationId xmlns:a16="http://schemas.microsoft.com/office/drawing/2014/main" id="{7981B663-795C-4737-BF69-466D38D6A51E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416;p32">
                <a:extLst>
                  <a:ext uri="{FF2B5EF4-FFF2-40B4-BE49-F238E27FC236}">
                    <a16:creationId xmlns:a16="http://schemas.microsoft.com/office/drawing/2014/main" id="{380B295A-E23C-492F-9034-B080B871ADEE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417;p32">
                <a:extLst>
                  <a:ext uri="{FF2B5EF4-FFF2-40B4-BE49-F238E27FC236}">
                    <a16:creationId xmlns:a16="http://schemas.microsoft.com/office/drawing/2014/main" id="{A140982E-7AE0-4170-888E-0C16872ED871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418;p32">
                <a:extLst>
                  <a:ext uri="{FF2B5EF4-FFF2-40B4-BE49-F238E27FC236}">
                    <a16:creationId xmlns:a16="http://schemas.microsoft.com/office/drawing/2014/main" id="{D6056A3F-A908-4823-8019-45B0FC48529B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419;p32">
                <a:extLst>
                  <a:ext uri="{FF2B5EF4-FFF2-40B4-BE49-F238E27FC236}">
                    <a16:creationId xmlns:a16="http://schemas.microsoft.com/office/drawing/2014/main" id="{346BD548-0686-4FA0-9EF0-2E1494C5F939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420;p32">
                <a:extLst>
                  <a:ext uri="{FF2B5EF4-FFF2-40B4-BE49-F238E27FC236}">
                    <a16:creationId xmlns:a16="http://schemas.microsoft.com/office/drawing/2014/main" id="{2CA94EAB-6BF4-426B-9019-96F2E9B2D305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421;p32">
              <a:extLst>
                <a:ext uri="{FF2B5EF4-FFF2-40B4-BE49-F238E27FC236}">
                  <a16:creationId xmlns:a16="http://schemas.microsoft.com/office/drawing/2014/main" id="{59D893EA-AA9B-47F8-B1D0-A889270D7436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540" name="Google Shape;422;p32">
                <a:extLst>
                  <a:ext uri="{FF2B5EF4-FFF2-40B4-BE49-F238E27FC236}">
                    <a16:creationId xmlns:a16="http://schemas.microsoft.com/office/drawing/2014/main" id="{F733689E-E711-442E-B132-5D08A2D912C3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603" name="Google Shape;423;p32">
                  <a:extLst>
                    <a:ext uri="{FF2B5EF4-FFF2-40B4-BE49-F238E27FC236}">
                      <a16:creationId xmlns:a16="http://schemas.microsoft.com/office/drawing/2014/main" id="{D30AC987-1865-4FD3-839E-623BE06C09AF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424;p32">
                  <a:extLst>
                    <a:ext uri="{FF2B5EF4-FFF2-40B4-BE49-F238E27FC236}">
                      <a16:creationId xmlns:a16="http://schemas.microsoft.com/office/drawing/2014/main" id="{7CC56B20-0279-4F56-BB4E-98EE78CCE12F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425;p32">
                  <a:extLst>
                    <a:ext uri="{FF2B5EF4-FFF2-40B4-BE49-F238E27FC236}">
                      <a16:creationId xmlns:a16="http://schemas.microsoft.com/office/drawing/2014/main" id="{93EB2632-51E9-4217-B0BA-A16FC1CFF2A8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426;p32">
                  <a:extLst>
                    <a:ext uri="{FF2B5EF4-FFF2-40B4-BE49-F238E27FC236}">
                      <a16:creationId xmlns:a16="http://schemas.microsoft.com/office/drawing/2014/main" id="{D250414F-B939-4779-9881-6E977D0B9F71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427;p32">
                  <a:extLst>
                    <a:ext uri="{FF2B5EF4-FFF2-40B4-BE49-F238E27FC236}">
                      <a16:creationId xmlns:a16="http://schemas.microsoft.com/office/drawing/2014/main" id="{16874633-F65A-4DD9-BED3-A42E1827567F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428;p32">
                  <a:extLst>
                    <a:ext uri="{FF2B5EF4-FFF2-40B4-BE49-F238E27FC236}">
                      <a16:creationId xmlns:a16="http://schemas.microsoft.com/office/drawing/2014/main" id="{E74BB6DC-5BFB-4C8D-8C72-67E36E91574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429;p32">
                  <a:extLst>
                    <a:ext uri="{FF2B5EF4-FFF2-40B4-BE49-F238E27FC236}">
                      <a16:creationId xmlns:a16="http://schemas.microsoft.com/office/drawing/2014/main" id="{F8EA52E4-92C0-4047-9568-64BE9E7DAC5E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430;p32">
                  <a:extLst>
                    <a:ext uri="{FF2B5EF4-FFF2-40B4-BE49-F238E27FC236}">
                      <a16:creationId xmlns:a16="http://schemas.microsoft.com/office/drawing/2014/main" id="{3677B693-9DE4-4CF6-9641-B88173B9C384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431;p32">
                  <a:extLst>
                    <a:ext uri="{FF2B5EF4-FFF2-40B4-BE49-F238E27FC236}">
                      <a16:creationId xmlns:a16="http://schemas.microsoft.com/office/drawing/2014/main" id="{ABFF91D4-7795-4F23-B93C-A4B946D3ECFD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432;p32">
                  <a:extLst>
                    <a:ext uri="{FF2B5EF4-FFF2-40B4-BE49-F238E27FC236}">
                      <a16:creationId xmlns:a16="http://schemas.microsoft.com/office/drawing/2014/main" id="{3F59BCA6-0246-41A8-9ACE-FA6E317CBF0A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433;p32">
                  <a:extLst>
                    <a:ext uri="{FF2B5EF4-FFF2-40B4-BE49-F238E27FC236}">
                      <a16:creationId xmlns:a16="http://schemas.microsoft.com/office/drawing/2014/main" id="{BEF14478-7A00-45AE-B94D-5061680BA8FF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434;p32">
                  <a:extLst>
                    <a:ext uri="{FF2B5EF4-FFF2-40B4-BE49-F238E27FC236}">
                      <a16:creationId xmlns:a16="http://schemas.microsoft.com/office/drawing/2014/main" id="{F0532ACB-18DB-4D04-B04F-41877CC26D17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435;p32">
                  <a:extLst>
                    <a:ext uri="{FF2B5EF4-FFF2-40B4-BE49-F238E27FC236}">
                      <a16:creationId xmlns:a16="http://schemas.microsoft.com/office/drawing/2014/main" id="{FF62237B-51ED-4102-9EFC-DC5544BA0D16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436;p32">
                  <a:extLst>
                    <a:ext uri="{FF2B5EF4-FFF2-40B4-BE49-F238E27FC236}">
                      <a16:creationId xmlns:a16="http://schemas.microsoft.com/office/drawing/2014/main" id="{6580EAC2-BC2A-446D-941E-6E17C471DF70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437;p32">
                  <a:extLst>
                    <a:ext uri="{FF2B5EF4-FFF2-40B4-BE49-F238E27FC236}">
                      <a16:creationId xmlns:a16="http://schemas.microsoft.com/office/drawing/2014/main" id="{14B9CDF0-6755-4D0F-AAFE-B0039B5C2F97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438;p32">
                  <a:extLst>
                    <a:ext uri="{FF2B5EF4-FFF2-40B4-BE49-F238E27FC236}">
                      <a16:creationId xmlns:a16="http://schemas.microsoft.com/office/drawing/2014/main" id="{09FE47F7-5128-48A5-B7CD-1359CC5CCF50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439;p32">
                  <a:extLst>
                    <a:ext uri="{FF2B5EF4-FFF2-40B4-BE49-F238E27FC236}">
                      <a16:creationId xmlns:a16="http://schemas.microsoft.com/office/drawing/2014/main" id="{9D1E0503-5946-4B28-9061-3535FCA63158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440;p32">
                  <a:extLst>
                    <a:ext uri="{FF2B5EF4-FFF2-40B4-BE49-F238E27FC236}">
                      <a16:creationId xmlns:a16="http://schemas.microsoft.com/office/drawing/2014/main" id="{38945347-27AD-4F89-AA21-8DC5A84EFDE1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441;p32">
                  <a:extLst>
                    <a:ext uri="{FF2B5EF4-FFF2-40B4-BE49-F238E27FC236}">
                      <a16:creationId xmlns:a16="http://schemas.microsoft.com/office/drawing/2014/main" id="{9F9599BC-1204-4294-B893-79CA823B4C84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442;p32">
                  <a:extLst>
                    <a:ext uri="{FF2B5EF4-FFF2-40B4-BE49-F238E27FC236}">
                      <a16:creationId xmlns:a16="http://schemas.microsoft.com/office/drawing/2014/main" id="{30776453-D156-4A37-94CB-A328B869EE05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443;p32">
                  <a:extLst>
                    <a:ext uri="{FF2B5EF4-FFF2-40B4-BE49-F238E27FC236}">
                      <a16:creationId xmlns:a16="http://schemas.microsoft.com/office/drawing/2014/main" id="{302D8E1C-5C72-446B-A96B-F6C6AA42C613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444;p32">
                  <a:extLst>
                    <a:ext uri="{FF2B5EF4-FFF2-40B4-BE49-F238E27FC236}">
                      <a16:creationId xmlns:a16="http://schemas.microsoft.com/office/drawing/2014/main" id="{7358F1A2-99BB-4CA3-8A60-A29C42C7ABEE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445;p32">
                  <a:extLst>
                    <a:ext uri="{FF2B5EF4-FFF2-40B4-BE49-F238E27FC236}">
                      <a16:creationId xmlns:a16="http://schemas.microsoft.com/office/drawing/2014/main" id="{46461C25-A05C-49D0-8814-4E677230ADC4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446;p32">
                  <a:extLst>
                    <a:ext uri="{FF2B5EF4-FFF2-40B4-BE49-F238E27FC236}">
                      <a16:creationId xmlns:a16="http://schemas.microsoft.com/office/drawing/2014/main" id="{5D222440-2D8E-4D7A-8A91-6A207F466F0D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447;p32">
                  <a:extLst>
                    <a:ext uri="{FF2B5EF4-FFF2-40B4-BE49-F238E27FC236}">
                      <a16:creationId xmlns:a16="http://schemas.microsoft.com/office/drawing/2014/main" id="{B2575143-5C9D-4332-8AD1-3002B2FA9F37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448;p32">
                  <a:extLst>
                    <a:ext uri="{FF2B5EF4-FFF2-40B4-BE49-F238E27FC236}">
                      <a16:creationId xmlns:a16="http://schemas.microsoft.com/office/drawing/2014/main" id="{EF38B085-5BC5-45B1-8894-523EE7A85BCB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449;p32">
                  <a:extLst>
                    <a:ext uri="{FF2B5EF4-FFF2-40B4-BE49-F238E27FC236}">
                      <a16:creationId xmlns:a16="http://schemas.microsoft.com/office/drawing/2014/main" id="{3B4B961D-2B3B-49F5-BB37-F6B35F8567A5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450;p32">
                  <a:extLst>
                    <a:ext uri="{FF2B5EF4-FFF2-40B4-BE49-F238E27FC236}">
                      <a16:creationId xmlns:a16="http://schemas.microsoft.com/office/drawing/2014/main" id="{278DAB57-AC79-49A9-8441-B8515EE18316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451;p32">
                  <a:extLst>
                    <a:ext uri="{FF2B5EF4-FFF2-40B4-BE49-F238E27FC236}">
                      <a16:creationId xmlns:a16="http://schemas.microsoft.com/office/drawing/2014/main" id="{36BD8033-8601-473B-AF5E-9F4E611B8F93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452;p32">
                  <a:extLst>
                    <a:ext uri="{FF2B5EF4-FFF2-40B4-BE49-F238E27FC236}">
                      <a16:creationId xmlns:a16="http://schemas.microsoft.com/office/drawing/2014/main" id="{5B364053-41A5-43D2-8D37-F07FF5243AFD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1" name="Google Shape;453;p32">
                <a:extLst>
                  <a:ext uri="{FF2B5EF4-FFF2-40B4-BE49-F238E27FC236}">
                    <a16:creationId xmlns:a16="http://schemas.microsoft.com/office/drawing/2014/main" id="{3B6B9C9A-5E12-464A-AF0E-4CAA5C048115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2" name="Google Shape;454;p32">
                <a:extLst>
                  <a:ext uri="{FF2B5EF4-FFF2-40B4-BE49-F238E27FC236}">
                    <a16:creationId xmlns:a16="http://schemas.microsoft.com/office/drawing/2014/main" id="{406F6611-32CC-4007-A0BF-8C965C217EC9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90" name="Google Shape;455;p32">
                  <a:extLst>
                    <a:ext uri="{FF2B5EF4-FFF2-40B4-BE49-F238E27FC236}">
                      <a16:creationId xmlns:a16="http://schemas.microsoft.com/office/drawing/2014/main" id="{E6ED1FA6-5BF7-43F7-A4CE-A260FAB1C5A6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456;p32">
                  <a:extLst>
                    <a:ext uri="{FF2B5EF4-FFF2-40B4-BE49-F238E27FC236}">
                      <a16:creationId xmlns:a16="http://schemas.microsoft.com/office/drawing/2014/main" id="{079BF8A9-039B-4AE7-901F-4F0B14472785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457;p32">
                  <a:extLst>
                    <a:ext uri="{FF2B5EF4-FFF2-40B4-BE49-F238E27FC236}">
                      <a16:creationId xmlns:a16="http://schemas.microsoft.com/office/drawing/2014/main" id="{68847982-B674-4449-AC81-F38C3AD8EBC6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458;p32">
                  <a:extLst>
                    <a:ext uri="{FF2B5EF4-FFF2-40B4-BE49-F238E27FC236}">
                      <a16:creationId xmlns:a16="http://schemas.microsoft.com/office/drawing/2014/main" id="{C2C451D6-2F22-4B8B-A04D-5DC6DC733D3E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459;p32">
                  <a:extLst>
                    <a:ext uri="{FF2B5EF4-FFF2-40B4-BE49-F238E27FC236}">
                      <a16:creationId xmlns:a16="http://schemas.microsoft.com/office/drawing/2014/main" id="{3D1DA339-ACED-4F9A-AC29-D8FD691CA088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460;p32">
                  <a:extLst>
                    <a:ext uri="{FF2B5EF4-FFF2-40B4-BE49-F238E27FC236}">
                      <a16:creationId xmlns:a16="http://schemas.microsoft.com/office/drawing/2014/main" id="{FB329320-524C-476B-9124-5A939A6A8F53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461;p32">
                  <a:extLst>
                    <a:ext uri="{FF2B5EF4-FFF2-40B4-BE49-F238E27FC236}">
                      <a16:creationId xmlns:a16="http://schemas.microsoft.com/office/drawing/2014/main" id="{3F243D70-1C04-4DC5-B7B7-D428A9B39411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462;p32">
                  <a:extLst>
                    <a:ext uri="{FF2B5EF4-FFF2-40B4-BE49-F238E27FC236}">
                      <a16:creationId xmlns:a16="http://schemas.microsoft.com/office/drawing/2014/main" id="{20D9EBC1-67E8-4362-902C-CFE1FA782FD8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463;p32">
                  <a:extLst>
                    <a:ext uri="{FF2B5EF4-FFF2-40B4-BE49-F238E27FC236}">
                      <a16:creationId xmlns:a16="http://schemas.microsoft.com/office/drawing/2014/main" id="{9C506A43-5CCE-407C-9EF8-9FA40FAF4907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464;p32">
                  <a:extLst>
                    <a:ext uri="{FF2B5EF4-FFF2-40B4-BE49-F238E27FC236}">
                      <a16:creationId xmlns:a16="http://schemas.microsoft.com/office/drawing/2014/main" id="{FCFE4C1D-8BF9-4B92-9A85-60C7FC1FA68C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465;p32">
                  <a:extLst>
                    <a:ext uri="{FF2B5EF4-FFF2-40B4-BE49-F238E27FC236}">
                      <a16:creationId xmlns:a16="http://schemas.microsoft.com/office/drawing/2014/main" id="{8DE571CB-576F-4C56-A6C2-4A1A4E072A3E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466;p32">
                  <a:extLst>
                    <a:ext uri="{FF2B5EF4-FFF2-40B4-BE49-F238E27FC236}">
                      <a16:creationId xmlns:a16="http://schemas.microsoft.com/office/drawing/2014/main" id="{4F9A9690-7D9F-4185-A5C7-232573779CDA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467;p32">
                  <a:extLst>
                    <a:ext uri="{FF2B5EF4-FFF2-40B4-BE49-F238E27FC236}">
                      <a16:creationId xmlns:a16="http://schemas.microsoft.com/office/drawing/2014/main" id="{4B97942B-2DD2-4624-A421-6897087C8B68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3" name="Google Shape;468;p32">
                <a:extLst>
                  <a:ext uri="{FF2B5EF4-FFF2-40B4-BE49-F238E27FC236}">
                    <a16:creationId xmlns:a16="http://schemas.microsoft.com/office/drawing/2014/main" id="{2B9911F6-D57F-41D0-B9FA-D4925A1E95D1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578" name="Google Shape;469;p32">
                  <a:extLst>
                    <a:ext uri="{FF2B5EF4-FFF2-40B4-BE49-F238E27FC236}">
                      <a16:creationId xmlns:a16="http://schemas.microsoft.com/office/drawing/2014/main" id="{9B566F71-EC21-4140-9CF4-39A906F1D7B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470;p32">
                  <a:extLst>
                    <a:ext uri="{FF2B5EF4-FFF2-40B4-BE49-F238E27FC236}">
                      <a16:creationId xmlns:a16="http://schemas.microsoft.com/office/drawing/2014/main" id="{A2806AB9-18CA-4ED4-AD4F-77E2DC7D5958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471;p32">
                  <a:extLst>
                    <a:ext uri="{FF2B5EF4-FFF2-40B4-BE49-F238E27FC236}">
                      <a16:creationId xmlns:a16="http://schemas.microsoft.com/office/drawing/2014/main" id="{DEDDE5D6-9A11-45EC-BD26-0AA2DC5EEA0B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472;p32">
                  <a:extLst>
                    <a:ext uri="{FF2B5EF4-FFF2-40B4-BE49-F238E27FC236}">
                      <a16:creationId xmlns:a16="http://schemas.microsoft.com/office/drawing/2014/main" id="{1106D73D-7F87-47F5-B3A8-56784D6F5EC6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473;p32">
                  <a:extLst>
                    <a:ext uri="{FF2B5EF4-FFF2-40B4-BE49-F238E27FC236}">
                      <a16:creationId xmlns:a16="http://schemas.microsoft.com/office/drawing/2014/main" id="{B2340E33-69AB-447F-B1A2-4B2EBBAFA78D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474;p32">
                  <a:extLst>
                    <a:ext uri="{FF2B5EF4-FFF2-40B4-BE49-F238E27FC236}">
                      <a16:creationId xmlns:a16="http://schemas.microsoft.com/office/drawing/2014/main" id="{AF0D2C00-D395-4632-A499-70A8CF498507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475;p32">
                  <a:extLst>
                    <a:ext uri="{FF2B5EF4-FFF2-40B4-BE49-F238E27FC236}">
                      <a16:creationId xmlns:a16="http://schemas.microsoft.com/office/drawing/2014/main" id="{C3A47AE6-02B4-4C33-A0DC-9A658E574C42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476;p32">
                  <a:extLst>
                    <a:ext uri="{FF2B5EF4-FFF2-40B4-BE49-F238E27FC236}">
                      <a16:creationId xmlns:a16="http://schemas.microsoft.com/office/drawing/2014/main" id="{0C315EC2-F5E4-42BF-9A97-153C961A8DBF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477;p32">
                  <a:extLst>
                    <a:ext uri="{FF2B5EF4-FFF2-40B4-BE49-F238E27FC236}">
                      <a16:creationId xmlns:a16="http://schemas.microsoft.com/office/drawing/2014/main" id="{4BAFAFF9-9C89-4F7E-B806-4EDEBD6CC0FA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478;p32">
                  <a:extLst>
                    <a:ext uri="{FF2B5EF4-FFF2-40B4-BE49-F238E27FC236}">
                      <a16:creationId xmlns:a16="http://schemas.microsoft.com/office/drawing/2014/main" id="{7B690932-870E-4EDC-A3BF-7D88DDD07B70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479;p32">
                  <a:extLst>
                    <a:ext uri="{FF2B5EF4-FFF2-40B4-BE49-F238E27FC236}">
                      <a16:creationId xmlns:a16="http://schemas.microsoft.com/office/drawing/2014/main" id="{9F6ACF98-8628-4AC0-94BC-F7BCE1F21BDD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480;p32">
                  <a:extLst>
                    <a:ext uri="{FF2B5EF4-FFF2-40B4-BE49-F238E27FC236}">
                      <a16:creationId xmlns:a16="http://schemas.microsoft.com/office/drawing/2014/main" id="{22015420-8CF2-445C-89B5-94CA9EB0C962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" name="Google Shape;481;p32">
                <a:extLst>
                  <a:ext uri="{FF2B5EF4-FFF2-40B4-BE49-F238E27FC236}">
                    <a16:creationId xmlns:a16="http://schemas.microsoft.com/office/drawing/2014/main" id="{ED38B668-46F7-4BC7-8C34-5260B64B3BAE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545" name="Google Shape;482;p32">
                  <a:extLst>
                    <a:ext uri="{FF2B5EF4-FFF2-40B4-BE49-F238E27FC236}">
                      <a16:creationId xmlns:a16="http://schemas.microsoft.com/office/drawing/2014/main" id="{7B9876A5-1ABD-4E34-AF83-E03C58489A35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483;p32">
                  <a:extLst>
                    <a:ext uri="{FF2B5EF4-FFF2-40B4-BE49-F238E27FC236}">
                      <a16:creationId xmlns:a16="http://schemas.microsoft.com/office/drawing/2014/main" id="{25BFDB84-9B0E-4D6C-9756-E0108D0BD868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484;p32">
                  <a:extLst>
                    <a:ext uri="{FF2B5EF4-FFF2-40B4-BE49-F238E27FC236}">
                      <a16:creationId xmlns:a16="http://schemas.microsoft.com/office/drawing/2014/main" id="{F58F67FD-F664-464D-98A4-DD00817F2E4F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485;p32">
                  <a:extLst>
                    <a:ext uri="{FF2B5EF4-FFF2-40B4-BE49-F238E27FC236}">
                      <a16:creationId xmlns:a16="http://schemas.microsoft.com/office/drawing/2014/main" id="{1C949DE9-6B24-49B7-82D8-C12BDDF406EC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486;p32">
                  <a:extLst>
                    <a:ext uri="{FF2B5EF4-FFF2-40B4-BE49-F238E27FC236}">
                      <a16:creationId xmlns:a16="http://schemas.microsoft.com/office/drawing/2014/main" id="{4DAD9B78-9180-4702-BD0A-A8F4E19DFB78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487;p32">
                  <a:extLst>
                    <a:ext uri="{FF2B5EF4-FFF2-40B4-BE49-F238E27FC236}">
                      <a16:creationId xmlns:a16="http://schemas.microsoft.com/office/drawing/2014/main" id="{D14FD5B0-04A0-40C3-A729-48BA3C2047BB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488;p32">
                  <a:extLst>
                    <a:ext uri="{FF2B5EF4-FFF2-40B4-BE49-F238E27FC236}">
                      <a16:creationId xmlns:a16="http://schemas.microsoft.com/office/drawing/2014/main" id="{59E3CB88-5042-45CB-A430-EC144554FA9D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489;p32">
                  <a:extLst>
                    <a:ext uri="{FF2B5EF4-FFF2-40B4-BE49-F238E27FC236}">
                      <a16:creationId xmlns:a16="http://schemas.microsoft.com/office/drawing/2014/main" id="{ADDA7DBF-44B1-40BB-98D9-0F5EE76DBBF2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490;p32">
                  <a:extLst>
                    <a:ext uri="{FF2B5EF4-FFF2-40B4-BE49-F238E27FC236}">
                      <a16:creationId xmlns:a16="http://schemas.microsoft.com/office/drawing/2014/main" id="{093EAC96-E83C-4E9B-9281-5B0E238E84B6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491;p32">
                  <a:extLst>
                    <a:ext uri="{FF2B5EF4-FFF2-40B4-BE49-F238E27FC236}">
                      <a16:creationId xmlns:a16="http://schemas.microsoft.com/office/drawing/2014/main" id="{E55514F1-6AE3-4508-805A-1881646A0E2C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492;p32">
                  <a:extLst>
                    <a:ext uri="{FF2B5EF4-FFF2-40B4-BE49-F238E27FC236}">
                      <a16:creationId xmlns:a16="http://schemas.microsoft.com/office/drawing/2014/main" id="{47E08853-B488-4DD3-AABF-53C735241A5A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493;p32">
                  <a:extLst>
                    <a:ext uri="{FF2B5EF4-FFF2-40B4-BE49-F238E27FC236}">
                      <a16:creationId xmlns:a16="http://schemas.microsoft.com/office/drawing/2014/main" id="{5B0DFD06-CCBD-49BD-8248-FA0E0C064414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494;p32">
                  <a:extLst>
                    <a:ext uri="{FF2B5EF4-FFF2-40B4-BE49-F238E27FC236}">
                      <a16:creationId xmlns:a16="http://schemas.microsoft.com/office/drawing/2014/main" id="{120C93CA-82EB-4A7A-A630-D078076026AC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495;p32">
                  <a:extLst>
                    <a:ext uri="{FF2B5EF4-FFF2-40B4-BE49-F238E27FC236}">
                      <a16:creationId xmlns:a16="http://schemas.microsoft.com/office/drawing/2014/main" id="{E0974658-9C32-4726-9BD0-C7063216295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496;p32">
                  <a:extLst>
                    <a:ext uri="{FF2B5EF4-FFF2-40B4-BE49-F238E27FC236}">
                      <a16:creationId xmlns:a16="http://schemas.microsoft.com/office/drawing/2014/main" id="{18FBC889-F2C9-41B2-BA1C-E10BF41FD31E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497;p32">
                  <a:extLst>
                    <a:ext uri="{FF2B5EF4-FFF2-40B4-BE49-F238E27FC236}">
                      <a16:creationId xmlns:a16="http://schemas.microsoft.com/office/drawing/2014/main" id="{0CF6F786-8AA3-40D7-BE38-EB169F5FB75A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498;p32">
                  <a:extLst>
                    <a:ext uri="{FF2B5EF4-FFF2-40B4-BE49-F238E27FC236}">
                      <a16:creationId xmlns:a16="http://schemas.microsoft.com/office/drawing/2014/main" id="{63EB0B93-1746-4AAC-AF12-63A486511C2A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499;p32">
                  <a:extLst>
                    <a:ext uri="{FF2B5EF4-FFF2-40B4-BE49-F238E27FC236}">
                      <a16:creationId xmlns:a16="http://schemas.microsoft.com/office/drawing/2014/main" id="{6D1874AA-43B2-4CD2-B828-7C62C2FB4712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00;p32">
                  <a:extLst>
                    <a:ext uri="{FF2B5EF4-FFF2-40B4-BE49-F238E27FC236}">
                      <a16:creationId xmlns:a16="http://schemas.microsoft.com/office/drawing/2014/main" id="{EA1179F4-7A5A-4F66-8AD1-D60A31128754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01;p32">
                  <a:extLst>
                    <a:ext uri="{FF2B5EF4-FFF2-40B4-BE49-F238E27FC236}">
                      <a16:creationId xmlns:a16="http://schemas.microsoft.com/office/drawing/2014/main" id="{9433E351-6813-41D5-A0DF-645718F6063C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02;p32">
                  <a:extLst>
                    <a:ext uri="{FF2B5EF4-FFF2-40B4-BE49-F238E27FC236}">
                      <a16:creationId xmlns:a16="http://schemas.microsoft.com/office/drawing/2014/main" id="{42F5840D-85C1-47EB-920D-4DC09BFDE1DF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03;p32">
                  <a:extLst>
                    <a:ext uri="{FF2B5EF4-FFF2-40B4-BE49-F238E27FC236}">
                      <a16:creationId xmlns:a16="http://schemas.microsoft.com/office/drawing/2014/main" id="{44F9F291-B56C-4C75-A159-ABA6DD92C184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04;p32">
                  <a:extLst>
                    <a:ext uri="{FF2B5EF4-FFF2-40B4-BE49-F238E27FC236}">
                      <a16:creationId xmlns:a16="http://schemas.microsoft.com/office/drawing/2014/main" id="{80A55E1C-B1DA-4F43-8D49-17A44D301157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05;p32">
                  <a:extLst>
                    <a:ext uri="{FF2B5EF4-FFF2-40B4-BE49-F238E27FC236}">
                      <a16:creationId xmlns:a16="http://schemas.microsoft.com/office/drawing/2014/main" id="{08ED22C9-9B0C-450F-BB81-095EC5D5C9A5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06;p32">
                  <a:extLst>
                    <a:ext uri="{FF2B5EF4-FFF2-40B4-BE49-F238E27FC236}">
                      <a16:creationId xmlns:a16="http://schemas.microsoft.com/office/drawing/2014/main" id="{B4C86926-027A-4B9D-B915-D0AFA8D0FB09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07;p32">
                  <a:extLst>
                    <a:ext uri="{FF2B5EF4-FFF2-40B4-BE49-F238E27FC236}">
                      <a16:creationId xmlns:a16="http://schemas.microsoft.com/office/drawing/2014/main" id="{FD8DBD69-1BBB-4412-9FBB-DDBF0A7BE254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08;p32">
                  <a:extLst>
                    <a:ext uri="{FF2B5EF4-FFF2-40B4-BE49-F238E27FC236}">
                      <a16:creationId xmlns:a16="http://schemas.microsoft.com/office/drawing/2014/main" id="{C9A4CAAD-C02E-4F22-B058-87C8EC0ACF5C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09;p32">
                  <a:extLst>
                    <a:ext uri="{FF2B5EF4-FFF2-40B4-BE49-F238E27FC236}">
                      <a16:creationId xmlns:a16="http://schemas.microsoft.com/office/drawing/2014/main" id="{5569C742-C2D7-41E1-A184-8E778D6260AB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10;p32">
                  <a:extLst>
                    <a:ext uri="{FF2B5EF4-FFF2-40B4-BE49-F238E27FC236}">
                      <a16:creationId xmlns:a16="http://schemas.microsoft.com/office/drawing/2014/main" id="{76A14070-755C-4877-8F09-781244AA5E20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11;p32">
                  <a:extLst>
                    <a:ext uri="{FF2B5EF4-FFF2-40B4-BE49-F238E27FC236}">
                      <a16:creationId xmlns:a16="http://schemas.microsoft.com/office/drawing/2014/main" id="{F971F43E-07ED-4B6A-9C15-6CB31B4515B5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12;p32">
                  <a:extLst>
                    <a:ext uri="{FF2B5EF4-FFF2-40B4-BE49-F238E27FC236}">
                      <a16:creationId xmlns:a16="http://schemas.microsoft.com/office/drawing/2014/main" id="{C778AD8A-1C1C-4BD6-9ECF-104226BFB8F6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13;p32">
                  <a:extLst>
                    <a:ext uri="{FF2B5EF4-FFF2-40B4-BE49-F238E27FC236}">
                      <a16:creationId xmlns:a16="http://schemas.microsoft.com/office/drawing/2014/main" id="{F28766DB-6254-48F0-88EC-72B2FEE1372E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14;p32">
                  <a:extLst>
                    <a:ext uri="{FF2B5EF4-FFF2-40B4-BE49-F238E27FC236}">
                      <a16:creationId xmlns:a16="http://schemas.microsoft.com/office/drawing/2014/main" id="{B3F198C1-F75D-4A11-BAF9-71BA28497B22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492334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194</Words>
  <Application>Microsoft Office PowerPoint</Application>
  <PresentationFormat>Apresentação na tela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Viga</vt:lpstr>
      <vt:lpstr>DM Sans</vt:lpstr>
      <vt:lpstr>Cyber Security Business Plan</vt:lpstr>
      <vt:lpstr>RansomBreak</vt:lpstr>
      <vt:lpstr>RansomBreak</vt:lpstr>
      <vt:lpstr>Requisitos Técnicos</vt:lpstr>
      <vt:lpstr>Modo de Detecção</vt:lpstr>
      <vt:lpstr>Benefícios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RansomDefend</dc:title>
  <dc:creator>KABUM</dc:creator>
  <cp:lastModifiedBy>kaue monteiro</cp:lastModifiedBy>
  <cp:revision>5</cp:revision>
  <dcterms:modified xsi:type="dcterms:W3CDTF">2025-04-29T20:32:40Z</dcterms:modified>
</cp:coreProperties>
</file>