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slideLayouts/slideLayout22.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1.xml" ContentType="application/vnd.openxmlformats-officedocument.presentationml.slideLayout+xml"/>
  <Override PartName="/ppt/slideLayouts/slideLayout57.xml" ContentType="application/vnd.openxmlformats-officedocument.presentationml.slideLayout+xml"/>
  <Override PartName="/ppt/slideLayouts/slideLayout2.xml" ContentType="application/vnd.openxmlformats-officedocument.presentationml.slideLayout+xml"/>
  <Override PartName="/ppt/slideLayouts/slideLayout58.xml" ContentType="application/vnd.openxmlformats-officedocument.presentationml.slideLayout+xml"/>
  <Override PartName="/ppt/slideLayouts/slideLayout3.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0.xml" ContentType="application/vnd.openxmlformats-officedocument.presentationml.slideLayout+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46.xml.rels" ContentType="application/vnd.openxmlformats-package.relationships+xml"/>
  <Override PartName="/ppt/slideLayouts/_rels/slideLayout97.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95.xml.rels" ContentType="application/vnd.openxmlformats-package.relationships+xml"/>
  <Override PartName="/ppt/slideLayouts/_rels/slideLayout36.xml.rels" ContentType="application/vnd.openxmlformats-package.relationships+xml"/>
  <Override PartName="/ppt/slideLayouts/_rels/slideLayout94.xml.rels" ContentType="application/vnd.openxmlformats-package.relationships+xml"/>
  <Override PartName="/ppt/slideLayouts/_rels/slideLayout35.xml.rels" ContentType="application/vnd.openxmlformats-package.relationships+xml"/>
  <Override PartName="/ppt/slideLayouts/_rels/slideLayout93.xml.rels" ContentType="application/vnd.openxmlformats-package.relationships+xml"/>
  <Override PartName="/ppt/slideLayouts/_rels/slideLayout45.xml.rels" ContentType="application/vnd.openxmlformats-package.relationships+xml"/>
  <Override PartName="/ppt/slideLayouts/_rels/slideLayout108.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92.xml.rels" ContentType="application/vnd.openxmlformats-package.relationships+xml"/>
  <Override PartName="/ppt/slideLayouts/_rels/slideLayout10.xml.rels" ContentType="application/vnd.openxmlformats-package.relationships+xml"/>
  <Override PartName="/ppt/slideLayouts/_rels/slideLayout58.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91.xml.rels" ContentType="application/vnd.openxmlformats-package.relationships+xml"/>
  <Override PartName="/ppt/slideLayouts/_rels/slideLayout9.xml.rels" ContentType="application/vnd.openxmlformats-package.relationships+xml"/>
  <Override PartName="/ppt/slideLayouts/_rels/slideLayout54.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66.xml.rels" ContentType="application/vnd.openxmlformats-package.relationships+xml"/>
  <Override PartName="/ppt/slideLayouts/_rels/slideLayout43.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53.xml.rels" ContentType="application/vnd.openxmlformats-package.relationships+xml"/>
  <Override PartName="/ppt/slideLayouts/_rels/slideLayout65.xml.rels" ContentType="application/vnd.openxmlformats-package.relationships+xml"/>
  <Override PartName="/ppt/slideLayouts/_rels/slideLayout99.xml.rels" ContentType="application/vnd.openxmlformats-package.relationships+xml"/>
  <Override PartName="/ppt/slideLayouts/_rels/slideLayout4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98.xml.rels" ContentType="application/vnd.openxmlformats-package.relationships+xml"/>
  <Override PartName="/ppt/slideLayouts/_rels/slideLayout41.xml.rels" ContentType="application/vnd.openxmlformats-package.relationships+xml"/>
  <Override PartName="/ppt/slideLayouts/_rels/slideLayout26.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67.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68.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33.xml.rels" ContentType="application/vnd.openxmlformats-package.relationships+xml"/>
  <Override PartName="/ppt/slideLayouts/_rels/slideLayout19.xml.rels" ContentType="application/vnd.openxmlformats-package.relationships+xml"/>
  <Override PartName="/ppt/slideLayouts/_rels/slideLayout90.xml.rels" ContentType="application/vnd.openxmlformats-package.relationships+xml"/>
  <Override PartName="/ppt/slideLayouts/_rels/slideLayout6.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2.xml.rels" ContentType="application/vnd.openxmlformats-package.relationships+xml"/>
  <Override PartName="/ppt/slideLayouts/_rels/slideLayout80.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83.xml.rels" ContentType="application/vnd.openxmlformats-package.relationships+xml"/>
  <Override PartName="/ppt/slideLayouts/_rels/slideLayout100.xml.rels" ContentType="application/vnd.openxmlformats-package.relationships+xml"/>
  <Override PartName="/ppt/slideLayouts/_rels/slideLayout55.xml.rels" ContentType="application/vnd.openxmlformats-package.relationships+xml"/>
  <Override PartName="/ppt/slideLayouts/_rels/slideLayout101.xml.rels" ContentType="application/vnd.openxmlformats-package.relationships+xml"/>
  <Override PartName="/ppt/slideLayouts/_rels/slideLayout56.xml.rels" ContentType="application/vnd.openxmlformats-package.relationships+xml"/>
  <Override PartName="/ppt/slideLayouts/_rels/slideLayout70.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79.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02.xml.rels" ContentType="application/vnd.openxmlformats-package.relationships+xml"/>
  <Override PartName="/ppt/slideLayouts/_rels/slideLayout57.xml.rels" ContentType="application/vnd.openxmlformats-package.relationships+xml"/>
  <Override PartName="/ppt/slideLayouts/_rels/slideLayout71.xml.rels" ContentType="application/vnd.openxmlformats-package.relationships+xml"/>
  <Override PartName="/ppt/slideLayouts/_rels/slideLayout103.xml.rels" ContentType="application/vnd.openxmlformats-package.relationships+xml"/>
  <Override PartName="/ppt/slideLayouts/_rels/slideLayout72.xml.rels" ContentType="application/vnd.openxmlformats-package.relationships+xml"/>
  <Override PartName="/ppt/slideLayouts/_rels/slideLayout104.xml.rels" ContentType="application/vnd.openxmlformats-package.relationships+xml"/>
  <Override PartName="/ppt/slideLayouts/_rels/slideLayout73.xml.rels" ContentType="application/vnd.openxmlformats-package.relationships+xml"/>
  <Override PartName="/ppt/slideLayouts/_rels/slideLayout105.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30.xml.rels" ContentType="application/vnd.openxmlformats-package.relationships+xml"/>
  <Override PartName="/ppt/slideLayouts/_rels/slideLayout87.xml.rels" ContentType="application/vnd.openxmlformats-package.relationships+xml"/>
  <Override PartName="/ppt/slideLayouts/_rels/slideLayout31.xml.rels" ContentType="application/vnd.openxmlformats-package.relationships+xml"/>
  <Override PartName="/ppt/slideLayouts/_rels/slideLayout88.xml.rels" ContentType="application/vnd.openxmlformats-package.relationships+xml"/>
  <Override PartName="/ppt/slideLayouts/_rels/slideLayout32.xml.rels" ContentType="application/vnd.openxmlformats-package.relationships+xml"/>
  <Override PartName="/ppt/slideLayouts/_rels/slideLayout89.xml.rels" ContentType="application/vnd.openxmlformats-package.relationships+xml"/>
  <Override PartName="/ppt/slideLayouts/_rels/slideLayout96.xml.rels" ContentType="application/vnd.openxmlformats-package.relationship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1"/>
  </p:notesMasterIdLst>
  <p:sldIdLst>
    <p:sldId id="256" r:id="rId12"/>
    <p:sldId id="257" r:id="rId13"/>
    <p:sldId id="258" r:id="rId14"/>
    <p:sldId id="259" r:id="rId15"/>
    <p:sldId id="260" r:id="rId16"/>
  </p:sldIdLst>
  <p:sldSz cx="18280062" cy="1028223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37"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338"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339"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340" name="PlaceHolder 5"/>
          <p:cNvSpPr>
            <a:spLocks noGrp="1"/>
          </p:cNvSpPr>
          <p:nvPr>
            <p:ph type="sldNum"/>
          </p:nvPr>
        </p:nvSpPr>
        <p:spPr>
          <a:xfrm>
            <a:off x="4399200" y="9555480"/>
            <a:ext cx="3372840" cy="502560"/>
          </a:xfrm>
          <a:prstGeom prst="rect">
            <a:avLst/>
          </a:prstGeom>
        </p:spPr>
        <p:txBody>
          <a:bodyPr lIns="0" rIns="0" tIns="0" bIns="0" anchor="b"/>
          <a:p>
            <a:pPr algn="r"/>
            <a:fld id="{AB383235-50DF-444F-97DA-58A067A7BC5B}"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[Mandatory Slide]</a:t>
            </a:r>
            <a:r>
              <a:rPr b="0" lang="en-US" sz="1100" spc="-1" strike="noStrike">
                <a:solidFill>
                  <a:srgbClr val="000000"/>
                </a:solidFill>
                <a:uFill>
                  <a:solidFill>
                    <a:srgbClr val="ffffff"/>
                  </a:solidFill>
                </a:uFill>
                <a:latin typeface="Arial"/>
              </a:rPr>
              <a:t>
</a:t>
            </a:r>
            <a:r>
              <a:rPr b="0" lang="en-US" sz="1100" spc="-1" strike="noStrike">
                <a:solidFill>
                  <a:srgbClr val="000000"/>
                </a:solidFill>
                <a:uFill>
                  <a:solidFill>
                    <a:srgbClr val="ffffff"/>
                  </a:solidFill>
                </a:uFill>
                <a:latin typeface="Arial"/>
              </a:rPr>
              <a:t>This would be the introduction slide of the topic that you are covering in this section.</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When this slide plays, you could talk about the main aim that we’d be covering in this section.</a:t>
            </a:r>
            <a:endParaRPr b="0" lang="en-US"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Mandatory Slide]</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This talks about the main steps that are taken to reach the aim of the section. This is basically the highlight of each video that is a part of this section in a list form  so that the viewers know what they are getting into.</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[Mandatory Slide]</a:t>
            </a:r>
            <a:r>
              <a:rPr b="0" lang="en-US" sz="1100" spc="-1" strike="noStrike">
                <a:solidFill>
                  <a:srgbClr val="000000"/>
                </a:solidFill>
                <a:uFill>
                  <a:solidFill>
                    <a:srgbClr val="ffffff"/>
                  </a:solidFill>
                </a:uFill>
                <a:latin typeface="Arial"/>
              </a:rPr>
              <a:t>
</a:t>
            </a:r>
            <a:r>
              <a:rPr b="0" lang="en-US" sz="1100" spc="-1" strike="noStrike">
                <a:solidFill>
                  <a:srgbClr val="000000"/>
                </a:solidFill>
                <a:uFill>
                  <a:solidFill>
                    <a:srgbClr val="ffffff"/>
                  </a:solidFill>
                </a:uFill>
                <a:latin typeface="Arial"/>
              </a:rPr>
              <a:t>This would be the introduction slide of the topic that you are covering in this subsection.</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When this slide plays, you could talk about the main aim that we’d be covering in this video.</a:t>
            </a:r>
            <a:endParaRPr b="0" lang="en-U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[Mandatory Slide]</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[Mandatory Slide]</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Here the name of the next video needs to be mentioned. The narration as you guessed it would be just letting the viewer know exactly where we are at and what we’d be taking over next! </a:t>
            </a:r>
            <a:r>
              <a:rPr b="0" lang="en-US" sz="1100" spc="-1" strike="noStrike">
                <a:solidFill>
                  <a:srgbClr val="000000"/>
                </a:solidFill>
                <a:uFill>
                  <a:solidFill>
                    <a:srgbClr val="ffffff"/>
                  </a:solidFill>
                </a:uFill>
                <a:latin typeface="Wingdings"/>
              </a:rPr>
              <a:t></a:t>
            </a:r>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8.png"/><Relationship Id="rId3" Type="http://schemas.openxmlformats.org/officeDocument/2006/relationships/image" Target="../media/image19.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913680" y="240588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307"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8" name="PlaceHolder 3"/>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780840" y="3636720"/>
            <a:ext cx="16436880" cy="8650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312"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3" name="PlaceHolder 3"/>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4" name="PlaceHolder 4"/>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316"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7"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8"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320"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1"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2" name="PlaceHolder 4"/>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324" name="PlaceHolder 2"/>
          <p:cNvSpPr>
            <a:spLocks noGrp="1"/>
          </p:cNvSpPr>
          <p:nvPr>
            <p:ph type="body"/>
          </p:nvPr>
        </p:nvSpPr>
        <p:spPr>
          <a:xfrm>
            <a:off x="913680" y="240588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5" name="PlaceHolder 3"/>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327"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8"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9"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30" name="PlaceHolder 5"/>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332"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33" name="PlaceHolder 3"/>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34" name="" descr=""/>
          <p:cNvPicPr/>
          <p:nvPr/>
        </p:nvPicPr>
        <p:blipFill>
          <a:blip r:embed="rId2"/>
          <a:stretch/>
        </p:blipFill>
        <p:spPr>
          <a:xfrm>
            <a:off x="5400360" y="2405880"/>
            <a:ext cx="7477560" cy="5963040"/>
          </a:xfrm>
          <a:prstGeom prst="rect">
            <a:avLst/>
          </a:prstGeom>
          <a:ln>
            <a:noFill/>
          </a:ln>
        </p:spPr>
      </p:pic>
      <p:pic>
        <p:nvPicPr>
          <p:cNvPr id="335" name="" descr=""/>
          <p:cNvPicPr/>
          <p:nvPr/>
        </p:nvPicPr>
        <p:blipFill>
          <a:blip r:embed="rId3"/>
          <a:stretch/>
        </p:blipFill>
        <p:spPr>
          <a:xfrm>
            <a:off x="5400360" y="2405880"/>
            <a:ext cx="7477560" cy="5963040"/>
          </a:xfrm>
          <a:prstGeom prst="rect">
            <a:avLst/>
          </a:prstGeom>
          <a:ln>
            <a:noFill/>
          </a:ln>
        </p:spPr>
      </p:pic>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5400360" y="2405880"/>
            <a:ext cx="7477560" cy="5963040"/>
          </a:xfrm>
          <a:prstGeom prst="rect">
            <a:avLst/>
          </a:prstGeom>
          <a:ln>
            <a:noFill/>
          </a:ln>
        </p:spPr>
      </p:pic>
      <p:pic>
        <p:nvPicPr>
          <p:cNvPr id="35" name="" descr=""/>
          <p:cNvPicPr/>
          <p:nvPr/>
        </p:nvPicPr>
        <p:blipFill>
          <a:blip r:embed="rId3"/>
          <a:stretch/>
        </p:blipFill>
        <p:spPr>
          <a:xfrm>
            <a:off x="5400360" y="2405880"/>
            <a:ext cx="7477560" cy="5963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913680" y="2405880"/>
            <a:ext cx="16451640" cy="59630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780840" y="3636720"/>
            <a:ext cx="16436880" cy="86504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913680" y="2405880"/>
            <a:ext cx="16451640" cy="5963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913680" y="240588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5400360" y="2405880"/>
            <a:ext cx="7477560" cy="5963040"/>
          </a:xfrm>
          <a:prstGeom prst="rect">
            <a:avLst/>
          </a:prstGeom>
          <a:ln>
            <a:noFill/>
          </a:ln>
        </p:spPr>
      </p:pic>
      <p:pic>
        <p:nvPicPr>
          <p:cNvPr id="73" name="" descr=""/>
          <p:cNvPicPr/>
          <p:nvPr/>
        </p:nvPicPr>
        <p:blipFill>
          <a:blip r:embed="rId3"/>
          <a:stretch/>
        </p:blipFill>
        <p:spPr>
          <a:xfrm>
            <a:off x="5400360" y="2405880"/>
            <a:ext cx="7477560" cy="59630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80" name="PlaceHolder 2"/>
          <p:cNvSpPr>
            <a:spLocks noGrp="1"/>
          </p:cNvSpPr>
          <p:nvPr>
            <p:ph type="subTitle"/>
          </p:nvPr>
        </p:nvSpPr>
        <p:spPr>
          <a:xfrm>
            <a:off x="913680" y="2405880"/>
            <a:ext cx="16451640" cy="59630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780840" y="3636720"/>
            <a:ext cx="16436880" cy="86504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0" name="PlaceHolder 3"/>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1" name="PlaceHolder 4"/>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913680" y="240588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7" name="PlaceHolder 5"/>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11" name="" descr=""/>
          <p:cNvPicPr/>
          <p:nvPr/>
        </p:nvPicPr>
        <p:blipFill>
          <a:blip r:embed="rId2"/>
          <a:stretch/>
        </p:blipFill>
        <p:spPr>
          <a:xfrm>
            <a:off x="5400360" y="2405880"/>
            <a:ext cx="7477560" cy="5963040"/>
          </a:xfrm>
          <a:prstGeom prst="rect">
            <a:avLst/>
          </a:prstGeom>
          <a:ln>
            <a:noFill/>
          </a:ln>
        </p:spPr>
      </p:pic>
      <p:pic>
        <p:nvPicPr>
          <p:cNvPr id="112" name="" descr=""/>
          <p:cNvPicPr/>
          <p:nvPr/>
        </p:nvPicPr>
        <p:blipFill>
          <a:blip r:embed="rId3"/>
          <a:stretch/>
        </p:blipFill>
        <p:spPr>
          <a:xfrm>
            <a:off x="5400360" y="2405880"/>
            <a:ext cx="7477560" cy="59630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18" name="PlaceHolder 2"/>
          <p:cNvSpPr>
            <a:spLocks noGrp="1"/>
          </p:cNvSpPr>
          <p:nvPr>
            <p:ph type="subTitle"/>
          </p:nvPr>
        </p:nvSpPr>
        <p:spPr>
          <a:xfrm>
            <a:off x="913680" y="2405880"/>
            <a:ext cx="16451640" cy="59630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22"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3" name="PlaceHolder 3"/>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780840" y="3636720"/>
            <a:ext cx="16436880" cy="86504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8" name="PlaceHolder 3"/>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9" name="PlaceHolder 4"/>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31"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2"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3"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39" name="PlaceHolder 2"/>
          <p:cNvSpPr>
            <a:spLocks noGrp="1"/>
          </p:cNvSpPr>
          <p:nvPr>
            <p:ph type="body"/>
          </p:nvPr>
        </p:nvSpPr>
        <p:spPr>
          <a:xfrm>
            <a:off x="913680" y="240588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0" name="PlaceHolder 3"/>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3"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4"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5" name="PlaceHolder 5"/>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8" name="PlaceHolder 3"/>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49" name="" descr=""/>
          <p:cNvPicPr/>
          <p:nvPr/>
        </p:nvPicPr>
        <p:blipFill>
          <a:blip r:embed="rId2"/>
          <a:stretch/>
        </p:blipFill>
        <p:spPr>
          <a:xfrm>
            <a:off x="5400360" y="2405880"/>
            <a:ext cx="7477560" cy="5963040"/>
          </a:xfrm>
          <a:prstGeom prst="rect">
            <a:avLst/>
          </a:prstGeom>
          <a:ln>
            <a:noFill/>
          </a:ln>
        </p:spPr>
      </p:pic>
      <p:pic>
        <p:nvPicPr>
          <p:cNvPr id="150" name="" descr=""/>
          <p:cNvPicPr/>
          <p:nvPr/>
        </p:nvPicPr>
        <p:blipFill>
          <a:blip r:embed="rId3"/>
          <a:stretch/>
        </p:blipFill>
        <p:spPr>
          <a:xfrm>
            <a:off x="5400360" y="2405880"/>
            <a:ext cx="7477560" cy="596304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3"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54" name="PlaceHolder 2"/>
          <p:cNvSpPr>
            <a:spLocks noGrp="1"/>
          </p:cNvSpPr>
          <p:nvPr>
            <p:ph type="subTitle"/>
          </p:nvPr>
        </p:nvSpPr>
        <p:spPr>
          <a:xfrm>
            <a:off x="913680" y="2405880"/>
            <a:ext cx="16451640" cy="59630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56"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58"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59" name="PlaceHolder 3"/>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0"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1" name="PlaceHolder 1"/>
          <p:cNvSpPr>
            <a:spLocks noGrp="1"/>
          </p:cNvSpPr>
          <p:nvPr>
            <p:ph type="subTitle"/>
          </p:nvPr>
        </p:nvSpPr>
        <p:spPr>
          <a:xfrm>
            <a:off x="780840" y="3636720"/>
            <a:ext cx="16436880" cy="86504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63"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4" name="PlaceHolder 3"/>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5" name="PlaceHolder 4"/>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67"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8"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9"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71"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2"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3" name="PlaceHolder 4"/>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75" name="PlaceHolder 2"/>
          <p:cNvSpPr>
            <a:spLocks noGrp="1"/>
          </p:cNvSpPr>
          <p:nvPr>
            <p:ph type="body"/>
          </p:nvPr>
        </p:nvSpPr>
        <p:spPr>
          <a:xfrm>
            <a:off x="913680" y="240588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6" name="PlaceHolder 3"/>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78"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9"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0"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1" name="PlaceHolder 5"/>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80840" y="3636720"/>
            <a:ext cx="16436880" cy="8650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83"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4" name="PlaceHolder 3"/>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85" name="" descr=""/>
          <p:cNvPicPr/>
          <p:nvPr/>
        </p:nvPicPr>
        <p:blipFill>
          <a:blip r:embed="rId2"/>
          <a:stretch/>
        </p:blipFill>
        <p:spPr>
          <a:xfrm>
            <a:off x="5400360" y="2405880"/>
            <a:ext cx="7477560" cy="5963040"/>
          </a:xfrm>
          <a:prstGeom prst="rect">
            <a:avLst/>
          </a:prstGeom>
          <a:ln>
            <a:noFill/>
          </a:ln>
        </p:spPr>
      </p:pic>
      <p:pic>
        <p:nvPicPr>
          <p:cNvPr id="186" name="" descr=""/>
          <p:cNvPicPr/>
          <p:nvPr/>
        </p:nvPicPr>
        <p:blipFill>
          <a:blip r:embed="rId3"/>
          <a:stretch/>
        </p:blipFill>
        <p:spPr>
          <a:xfrm>
            <a:off x="5400360" y="2405880"/>
            <a:ext cx="7477560" cy="596304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90" name="PlaceHolder 2"/>
          <p:cNvSpPr>
            <a:spLocks noGrp="1"/>
          </p:cNvSpPr>
          <p:nvPr>
            <p:ph type="subTitle"/>
          </p:nvPr>
        </p:nvSpPr>
        <p:spPr>
          <a:xfrm>
            <a:off x="913680" y="2405880"/>
            <a:ext cx="16451640" cy="59630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92"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94"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95" name="PlaceHolder 3"/>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780840" y="3636720"/>
            <a:ext cx="16436880" cy="86504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99"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0" name="PlaceHolder 3"/>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1" name="PlaceHolder 4"/>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03"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4"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5"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07"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8"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9" name="PlaceHolder 4"/>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11" name="PlaceHolder 2"/>
          <p:cNvSpPr>
            <a:spLocks noGrp="1"/>
          </p:cNvSpPr>
          <p:nvPr>
            <p:ph type="body"/>
          </p:nvPr>
        </p:nvSpPr>
        <p:spPr>
          <a:xfrm>
            <a:off x="913680" y="240588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2" name="PlaceHolder 3"/>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14"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5"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6"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7" name="PlaceHolder 5"/>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19"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20" name="PlaceHolder 3"/>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221" name="" descr=""/>
          <p:cNvPicPr/>
          <p:nvPr/>
        </p:nvPicPr>
        <p:blipFill>
          <a:blip r:embed="rId2"/>
          <a:stretch/>
        </p:blipFill>
        <p:spPr>
          <a:xfrm>
            <a:off x="5400360" y="2405880"/>
            <a:ext cx="7477560" cy="5963040"/>
          </a:xfrm>
          <a:prstGeom prst="rect">
            <a:avLst/>
          </a:prstGeom>
          <a:ln>
            <a:noFill/>
          </a:ln>
        </p:spPr>
      </p:pic>
      <p:pic>
        <p:nvPicPr>
          <p:cNvPr id="222" name="" descr=""/>
          <p:cNvPicPr/>
          <p:nvPr/>
        </p:nvPicPr>
        <p:blipFill>
          <a:blip r:embed="rId3"/>
          <a:stretch/>
        </p:blipFill>
        <p:spPr>
          <a:xfrm>
            <a:off x="5400360" y="2405880"/>
            <a:ext cx="7477560" cy="596304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28" name="PlaceHolder 2"/>
          <p:cNvSpPr>
            <a:spLocks noGrp="1"/>
          </p:cNvSpPr>
          <p:nvPr>
            <p:ph type="subTitle"/>
          </p:nvPr>
        </p:nvSpPr>
        <p:spPr>
          <a:xfrm>
            <a:off x="913680" y="2405880"/>
            <a:ext cx="16451640" cy="59630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30"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32"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3" name="PlaceHolder 3"/>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780840" y="3636720"/>
            <a:ext cx="16436880" cy="86504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37"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8" name="PlaceHolder 3"/>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9" name="PlaceHolder 4"/>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41"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2"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3"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45"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6"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7" name="PlaceHolder 4"/>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49" name="PlaceHolder 2"/>
          <p:cNvSpPr>
            <a:spLocks noGrp="1"/>
          </p:cNvSpPr>
          <p:nvPr>
            <p:ph type="body"/>
          </p:nvPr>
        </p:nvSpPr>
        <p:spPr>
          <a:xfrm>
            <a:off x="913680" y="240588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0" name="PlaceHolder 3"/>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52"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3"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4"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5" name="PlaceHolder 5"/>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57"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8" name="PlaceHolder 3"/>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259" name="" descr=""/>
          <p:cNvPicPr/>
          <p:nvPr/>
        </p:nvPicPr>
        <p:blipFill>
          <a:blip r:embed="rId2"/>
          <a:stretch/>
        </p:blipFill>
        <p:spPr>
          <a:xfrm>
            <a:off x="5400360" y="2405880"/>
            <a:ext cx="7477560" cy="5963040"/>
          </a:xfrm>
          <a:prstGeom prst="rect">
            <a:avLst/>
          </a:prstGeom>
          <a:ln>
            <a:noFill/>
          </a:ln>
        </p:spPr>
      </p:pic>
      <p:pic>
        <p:nvPicPr>
          <p:cNvPr id="260" name="" descr=""/>
          <p:cNvPicPr/>
          <p:nvPr/>
        </p:nvPicPr>
        <p:blipFill>
          <a:blip r:embed="rId3"/>
          <a:stretch/>
        </p:blipFill>
        <p:spPr>
          <a:xfrm>
            <a:off x="5400360" y="2405880"/>
            <a:ext cx="7477560" cy="596304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5"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66" name="PlaceHolder 2"/>
          <p:cNvSpPr>
            <a:spLocks noGrp="1"/>
          </p:cNvSpPr>
          <p:nvPr>
            <p:ph type="subTitle"/>
          </p:nvPr>
        </p:nvSpPr>
        <p:spPr>
          <a:xfrm>
            <a:off x="913680" y="2405880"/>
            <a:ext cx="16451640" cy="59630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68"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70"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1" name="PlaceHolder 3"/>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2"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3" name="PlaceHolder 1"/>
          <p:cNvSpPr>
            <a:spLocks noGrp="1"/>
          </p:cNvSpPr>
          <p:nvPr>
            <p:ph type="subTitle"/>
          </p:nvPr>
        </p:nvSpPr>
        <p:spPr>
          <a:xfrm>
            <a:off x="780840" y="3636720"/>
            <a:ext cx="16436880" cy="86504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75"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6" name="PlaceHolder 3"/>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7" name="PlaceHolder 4"/>
          <p:cNvSpPr>
            <a:spLocks noGrp="1"/>
          </p:cNvSpPr>
          <p:nvPr>
            <p:ph type="body"/>
          </p:nvPr>
        </p:nvSpPr>
        <p:spPr>
          <a:xfrm>
            <a:off x="934380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79" name="PlaceHolder 2"/>
          <p:cNvSpPr>
            <a:spLocks noGrp="1"/>
          </p:cNvSpPr>
          <p:nvPr>
            <p:ph type="body"/>
          </p:nvPr>
        </p:nvSpPr>
        <p:spPr>
          <a:xfrm>
            <a:off x="913680" y="2405880"/>
            <a:ext cx="802836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0"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1"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83"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4"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5" name="PlaceHolder 4"/>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87" name="PlaceHolder 2"/>
          <p:cNvSpPr>
            <a:spLocks noGrp="1"/>
          </p:cNvSpPr>
          <p:nvPr>
            <p:ph type="body"/>
          </p:nvPr>
        </p:nvSpPr>
        <p:spPr>
          <a:xfrm>
            <a:off x="913680" y="240588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8" name="PlaceHolder 3"/>
          <p:cNvSpPr>
            <a:spLocks noGrp="1"/>
          </p:cNvSpPr>
          <p:nvPr>
            <p:ph type="body"/>
          </p:nvPr>
        </p:nvSpPr>
        <p:spPr>
          <a:xfrm>
            <a:off x="913680" y="5520960"/>
            <a:ext cx="1645164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90" name="PlaceHolder 2"/>
          <p:cNvSpPr>
            <a:spLocks noGrp="1"/>
          </p:cNvSpPr>
          <p:nvPr>
            <p:ph type="body"/>
          </p:nvPr>
        </p:nvSpPr>
        <p:spPr>
          <a:xfrm>
            <a:off x="91368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91" name="PlaceHolder 3"/>
          <p:cNvSpPr>
            <a:spLocks noGrp="1"/>
          </p:cNvSpPr>
          <p:nvPr>
            <p:ph type="body"/>
          </p:nvPr>
        </p:nvSpPr>
        <p:spPr>
          <a:xfrm>
            <a:off x="9343800" y="240588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92" name="PlaceHolder 4"/>
          <p:cNvSpPr>
            <a:spLocks noGrp="1"/>
          </p:cNvSpPr>
          <p:nvPr>
            <p:ph type="body"/>
          </p:nvPr>
        </p:nvSpPr>
        <p:spPr>
          <a:xfrm>
            <a:off x="934380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93" name="PlaceHolder 5"/>
          <p:cNvSpPr>
            <a:spLocks noGrp="1"/>
          </p:cNvSpPr>
          <p:nvPr>
            <p:ph type="body"/>
          </p:nvPr>
        </p:nvSpPr>
        <p:spPr>
          <a:xfrm>
            <a:off x="913680" y="5520960"/>
            <a:ext cx="8028360" cy="28443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295"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96" name="PlaceHolder 3"/>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297" name="" descr=""/>
          <p:cNvPicPr/>
          <p:nvPr/>
        </p:nvPicPr>
        <p:blipFill>
          <a:blip r:embed="rId2"/>
          <a:stretch/>
        </p:blipFill>
        <p:spPr>
          <a:xfrm>
            <a:off x="5400360" y="2405880"/>
            <a:ext cx="7477560" cy="5963040"/>
          </a:xfrm>
          <a:prstGeom prst="rect">
            <a:avLst/>
          </a:prstGeom>
          <a:ln>
            <a:noFill/>
          </a:ln>
        </p:spPr>
      </p:pic>
      <p:pic>
        <p:nvPicPr>
          <p:cNvPr id="298" name="" descr=""/>
          <p:cNvPicPr/>
          <p:nvPr/>
        </p:nvPicPr>
        <p:blipFill>
          <a:blip r:embed="rId3"/>
          <a:stretch/>
        </p:blipFill>
        <p:spPr>
          <a:xfrm>
            <a:off x="5400360" y="2405880"/>
            <a:ext cx="7477560" cy="596304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303" name="PlaceHolder 2"/>
          <p:cNvSpPr>
            <a:spLocks noGrp="1"/>
          </p:cNvSpPr>
          <p:nvPr>
            <p:ph type="subTitle"/>
          </p:nvPr>
        </p:nvSpPr>
        <p:spPr>
          <a:xfrm>
            <a:off x="913680" y="2405880"/>
            <a:ext cx="16451640" cy="5963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780840" y="3636720"/>
            <a:ext cx="16436880" cy="1865880"/>
          </a:xfrm>
          <a:prstGeom prst="rect">
            <a:avLst/>
          </a:prstGeom>
        </p:spPr>
        <p:txBody>
          <a:bodyPr lIns="0" rIns="0" tIns="0" bIns="0" anchor="ctr"/>
          <a:p>
            <a:endParaRPr b="0" lang="en-US" sz="2800" spc="-1" strike="noStrike">
              <a:solidFill>
                <a:srgbClr val="000000"/>
              </a:solidFill>
              <a:uFill>
                <a:solidFill>
                  <a:srgbClr val="ffffff"/>
                </a:solidFill>
              </a:uFill>
              <a:latin typeface="Arial"/>
            </a:endParaRPr>
          </a:p>
        </p:txBody>
      </p:sp>
      <p:sp>
        <p:nvSpPr>
          <p:cNvPr id="305" name="PlaceHolder 2"/>
          <p:cNvSpPr>
            <a:spLocks noGrp="1"/>
          </p:cNvSpPr>
          <p:nvPr>
            <p:ph type="body"/>
          </p:nvPr>
        </p:nvSpPr>
        <p:spPr>
          <a:xfrm>
            <a:off x="913680" y="2405880"/>
            <a:ext cx="16451640" cy="5963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7.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702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80840" y="3636720"/>
            <a:ext cx="16436880" cy="1865880"/>
          </a:xfrm>
          <a:prstGeom prst="rect">
            <a:avLst/>
          </a:prstGeom>
        </p:spPr>
        <p:txBody>
          <a:bodyPr tIns="91440" bIns="91440" anchor="b"/>
          <a:p>
            <a:endParaRPr b="0" lang="en-US" sz="2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913680" y="2405880"/>
            <a:ext cx="16451640" cy="596304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333"/>
        </a:solidFill>
      </p:bgPr>
    </p:bg>
    <p:spTree>
      <p:nvGrpSpPr>
        <p:cNvPr id="1" name=""/>
        <p:cNvGrpSpPr/>
        <p:nvPr/>
      </p:nvGrpSpPr>
      <p:grpSpPr>
        <a:xfrm>
          <a:off x="0" y="0"/>
          <a:ext cx="0" cy="0"/>
          <a:chOff x="0" y="0"/>
          <a:chExt cx="0" cy="0"/>
        </a:xfrm>
      </p:grpSpPr>
      <p:sp>
        <p:nvSpPr>
          <p:cNvPr id="36" name="CustomShape 1"/>
          <p:cNvSpPr/>
          <p:nvPr/>
        </p:nvSpPr>
        <p:spPr>
          <a:xfrm flipH="1" rot="10800000">
            <a:off x="18278640" y="10282320"/>
            <a:ext cx="18279720" cy="8969760"/>
          </a:xfrm>
          <a:prstGeom prst="rect">
            <a:avLst/>
          </a:prstGeom>
          <a:solidFill>
            <a:srgbClr val="fafafa"/>
          </a:solidFill>
          <a:ln>
            <a:noFill/>
          </a:ln>
        </p:spPr>
        <p:style>
          <a:lnRef idx="0"/>
          <a:fillRef idx="0"/>
          <a:effectRef idx="0"/>
          <a:fontRef idx="minor"/>
        </p:style>
      </p:sp>
      <p:sp>
        <p:nvSpPr>
          <p:cNvPr id="37" name="CustomShape 2"/>
          <p:cNvSpPr/>
          <p:nvPr/>
        </p:nvSpPr>
        <p:spPr>
          <a:xfrm>
            <a:off x="0" y="1312200"/>
            <a:ext cx="18279720" cy="216720"/>
          </a:xfrm>
          <a:prstGeom prst="rect">
            <a:avLst/>
          </a:prstGeom>
          <a:gradFill>
            <a:gsLst>
              <a:gs pos="0">
                <a:srgbClr val="f9f9f9"/>
              </a:gs>
              <a:gs pos="100000">
                <a:srgbClr val="dedede"/>
              </a:gs>
            </a:gsLst>
            <a:lin ang="16200000"/>
          </a:gradFill>
          <a:ln>
            <a:noFill/>
          </a:ln>
        </p:spPr>
        <p:style>
          <a:lnRef idx="0"/>
          <a:fillRef idx="0"/>
          <a:effectRef idx="0"/>
          <a:fontRef idx="minor"/>
        </p:style>
      </p:sp>
      <p:sp>
        <p:nvSpPr>
          <p:cNvPr id="38" name="PlaceHolder 3"/>
          <p:cNvSpPr>
            <a:spLocks noGrp="1"/>
          </p:cNvSpPr>
          <p:nvPr>
            <p:ph type="title"/>
          </p:nvPr>
        </p:nvSpPr>
        <p:spPr>
          <a:xfrm>
            <a:off x="196560" y="32760"/>
            <a:ext cx="17645040" cy="1204560"/>
          </a:xfrm>
          <a:prstGeom prst="rect">
            <a:avLst/>
          </a:prstGeom>
        </p:spPr>
        <p:txBody>
          <a:bodyPr tIns="91440" bIns="91440" anchor="ctr"/>
          <a:p>
            <a:endParaRPr b="0" lang="en-US" sz="2800" spc="-1" strike="noStrike">
              <a:solidFill>
                <a:srgbClr val="000000"/>
              </a:solidFill>
              <a:uFill>
                <a:solidFill>
                  <a:srgbClr val="ffffff"/>
                </a:solidFill>
              </a:uFill>
              <a:latin typeface="Arial"/>
            </a:endParaRPr>
          </a:p>
        </p:txBody>
      </p:sp>
      <p:sp>
        <p:nvSpPr>
          <p:cNvPr id="39" name="PlaceHolder 4"/>
          <p:cNvSpPr>
            <a:spLocks noGrp="1"/>
          </p:cNvSpPr>
          <p:nvPr>
            <p:ph type="body"/>
          </p:nvPr>
        </p:nvSpPr>
        <p:spPr>
          <a:xfrm>
            <a:off x="913680" y="2405880"/>
            <a:ext cx="16451640" cy="596304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333"/>
        </a:solidFill>
      </p:bgPr>
    </p:bg>
    <p:spTree>
      <p:nvGrpSpPr>
        <p:cNvPr id="1" name=""/>
        <p:cNvGrpSpPr/>
        <p:nvPr/>
      </p:nvGrpSpPr>
      <p:grpSpPr>
        <a:xfrm>
          <a:off x="0" y="0"/>
          <a:ext cx="0" cy="0"/>
          <a:chOff x="0" y="0"/>
          <a:chExt cx="0" cy="0"/>
        </a:xfrm>
      </p:grpSpPr>
      <p:sp>
        <p:nvSpPr>
          <p:cNvPr id="74" name="CustomShape 1"/>
          <p:cNvSpPr/>
          <p:nvPr/>
        </p:nvSpPr>
        <p:spPr>
          <a:xfrm flipH="1" rot="10800000">
            <a:off x="18278640" y="10282320"/>
            <a:ext cx="18279720" cy="6911280"/>
          </a:xfrm>
          <a:prstGeom prst="rect">
            <a:avLst/>
          </a:prstGeom>
          <a:solidFill>
            <a:srgbClr val="fafafa"/>
          </a:solidFill>
          <a:ln>
            <a:noFill/>
          </a:ln>
        </p:spPr>
        <p:style>
          <a:lnRef idx="0"/>
          <a:fillRef idx="0"/>
          <a:effectRef idx="0"/>
          <a:fontRef idx="minor"/>
        </p:style>
      </p:sp>
      <p:sp>
        <p:nvSpPr>
          <p:cNvPr id="75" name="CustomShape 2"/>
          <p:cNvSpPr/>
          <p:nvPr/>
        </p:nvSpPr>
        <p:spPr>
          <a:xfrm>
            <a:off x="0" y="3370320"/>
            <a:ext cx="18279720" cy="216720"/>
          </a:xfrm>
          <a:prstGeom prst="rect">
            <a:avLst/>
          </a:prstGeom>
          <a:gradFill>
            <a:gsLst>
              <a:gs pos="0">
                <a:srgbClr val="f9f9f9"/>
              </a:gs>
              <a:gs pos="100000">
                <a:srgbClr val="dedede"/>
              </a:gs>
            </a:gsLst>
            <a:lin ang="16200000"/>
          </a:gradFill>
          <a:ln>
            <a:noFill/>
          </a:ln>
        </p:spPr>
        <p:style>
          <a:lnRef idx="0"/>
          <a:fillRef idx="0"/>
          <a:effectRef idx="0"/>
          <a:fontRef idx="minor"/>
        </p:style>
      </p:sp>
      <p:sp>
        <p:nvSpPr>
          <p:cNvPr id="76" name="PlaceHolder 3"/>
          <p:cNvSpPr>
            <a:spLocks noGrp="1"/>
          </p:cNvSpPr>
          <p:nvPr>
            <p:ph type="title"/>
          </p:nvPr>
        </p:nvSpPr>
        <p:spPr>
          <a:xfrm>
            <a:off x="943560" y="1476720"/>
            <a:ext cx="16436880" cy="1534320"/>
          </a:xfrm>
          <a:prstGeom prst="rect">
            <a:avLst/>
          </a:prstGeom>
        </p:spPr>
        <p:txBody>
          <a:bodyPr tIns="91440" bIns="91440" anchor="b"/>
          <a:p>
            <a:endParaRPr b="0" lang="en-US" sz="2800" spc="-1" strike="noStrike">
              <a:solidFill>
                <a:srgbClr val="000000"/>
              </a:solidFill>
              <a:uFill>
                <a:solidFill>
                  <a:srgbClr val="ffffff"/>
                </a:solidFill>
              </a:uFill>
              <a:latin typeface="Arial"/>
            </a:endParaRPr>
          </a:p>
        </p:txBody>
      </p:sp>
      <p:sp>
        <p:nvSpPr>
          <p:cNvPr id="77" name="PlaceHolder 4"/>
          <p:cNvSpPr>
            <a:spLocks noGrp="1"/>
          </p:cNvSpPr>
          <p:nvPr>
            <p:ph type="body"/>
          </p:nvPr>
        </p:nvSpPr>
        <p:spPr>
          <a:xfrm>
            <a:off x="943560" y="3836520"/>
            <a:ext cx="7995960" cy="541764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78" name="PlaceHolder 5"/>
          <p:cNvSpPr>
            <a:spLocks noGrp="1"/>
          </p:cNvSpPr>
          <p:nvPr>
            <p:ph type="body"/>
          </p:nvPr>
        </p:nvSpPr>
        <p:spPr>
          <a:xfrm>
            <a:off x="9384480" y="3836520"/>
            <a:ext cx="7995960" cy="541764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333"/>
        </a:solidFill>
      </p:bgPr>
    </p:bg>
    <p:spTree>
      <p:nvGrpSpPr>
        <p:cNvPr id="1" name=""/>
        <p:cNvGrpSpPr/>
        <p:nvPr/>
      </p:nvGrpSpPr>
      <p:grpSpPr>
        <a:xfrm>
          <a:off x="0" y="0"/>
          <a:ext cx="0" cy="0"/>
          <a:chOff x="0" y="0"/>
          <a:chExt cx="0" cy="0"/>
        </a:xfrm>
      </p:grpSpPr>
      <p:sp>
        <p:nvSpPr>
          <p:cNvPr id="113" name="CustomShape 1"/>
          <p:cNvSpPr/>
          <p:nvPr/>
        </p:nvSpPr>
        <p:spPr>
          <a:xfrm flipH="1" rot="10800000">
            <a:off x="18278640" y="10282320"/>
            <a:ext cx="18279720" cy="6911280"/>
          </a:xfrm>
          <a:prstGeom prst="rect">
            <a:avLst/>
          </a:prstGeom>
          <a:solidFill>
            <a:srgbClr val="fafafa"/>
          </a:solidFill>
          <a:ln>
            <a:noFill/>
          </a:ln>
        </p:spPr>
        <p:style>
          <a:lnRef idx="0"/>
          <a:fillRef idx="0"/>
          <a:effectRef idx="0"/>
          <a:fontRef idx="minor"/>
        </p:style>
      </p:sp>
      <p:sp>
        <p:nvSpPr>
          <p:cNvPr id="114" name="CustomShape 2"/>
          <p:cNvSpPr/>
          <p:nvPr/>
        </p:nvSpPr>
        <p:spPr>
          <a:xfrm>
            <a:off x="0" y="3370320"/>
            <a:ext cx="18279720" cy="216720"/>
          </a:xfrm>
          <a:prstGeom prst="rect">
            <a:avLst/>
          </a:prstGeom>
          <a:gradFill>
            <a:gsLst>
              <a:gs pos="0">
                <a:srgbClr val="f9f9f9"/>
              </a:gs>
              <a:gs pos="100000">
                <a:srgbClr val="dedede"/>
              </a:gs>
            </a:gsLst>
            <a:lin ang="16200000"/>
          </a:gradFill>
          <a:ln>
            <a:noFill/>
          </a:ln>
        </p:spPr>
        <p:style>
          <a:lnRef idx="0"/>
          <a:fillRef idx="0"/>
          <a:effectRef idx="0"/>
          <a:fontRef idx="minor"/>
        </p:style>
      </p:sp>
      <p:sp>
        <p:nvSpPr>
          <p:cNvPr id="115" name="PlaceHolder 3"/>
          <p:cNvSpPr>
            <a:spLocks noGrp="1"/>
          </p:cNvSpPr>
          <p:nvPr>
            <p:ph type="title"/>
          </p:nvPr>
        </p:nvSpPr>
        <p:spPr>
          <a:xfrm>
            <a:off x="943560" y="1476720"/>
            <a:ext cx="16436880" cy="1534320"/>
          </a:xfrm>
          <a:prstGeom prst="rect">
            <a:avLst/>
          </a:prstGeom>
        </p:spPr>
        <p:txBody>
          <a:bodyPr tIns="91440" bIns="91440" anchor="b"/>
          <a:p>
            <a:endParaRPr b="0" lang="en-US" sz="2800" spc="-1" strike="noStrike">
              <a:solidFill>
                <a:srgbClr val="000000"/>
              </a:solidFill>
              <a:uFill>
                <a:solidFill>
                  <a:srgbClr val="ffffff"/>
                </a:solidFill>
              </a:uFill>
              <a:latin typeface="Arial"/>
            </a:endParaRPr>
          </a:p>
        </p:txBody>
      </p:sp>
      <p:sp>
        <p:nvSpPr>
          <p:cNvPr id="116" name="PlaceHolder 4"/>
          <p:cNvSpPr>
            <a:spLocks noGrp="1"/>
          </p:cNvSpPr>
          <p:nvPr>
            <p:ph type="body"/>
          </p:nvPr>
        </p:nvSpPr>
        <p:spPr>
          <a:xfrm>
            <a:off x="943560" y="3836520"/>
            <a:ext cx="16436880" cy="541764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333"/>
        </a:solidFill>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979920" y="975960"/>
            <a:ext cx="16060680" cy="8177400"/>
          </a:xfrm>
          <a:prstGeom prst="rect">
            <a:avLst/>
          </a:prstGeom>
        </p:spPr>
        <p:txBody>
          <a:bodyPr tIns="91440" bIns="91440" anchor="ctr"/>
          <a:p>
            <a:endParaRPr b="0" lang="en-US" sz="2800" spc="-1" strike="noStrike">
              <a:solidFill>
                <a:srgbClr val="000000"/>
              </a:solidFill>
              <a:uFill>
                <a:solidFill>
                  <a:srgbClr val="ffffff"/>
                </a:solidFill>
              </a:uFill>
              <a:latin typeface="Arial"/>
            </a:endParaRPr>
          </a:p>
        </p:txBody>
      </p:sp>
      <p:sp>
        <p:nvSpPr>
          <p:cNvPr id="152" name="PlaceHolder 2"/>
          <p:cNvSpPr>
            <a:spLocks noGrp="1"/>
          </p:cNvSpPr>
          <p:nvPr>
            <p:ph type="body"/>
          </p:nvPr>
        </p:nvSpPr>
        <p:spPr>
          <a:xfrm>
            <a:off x="913680" y="2405880"/>
            <a:ext cx="16451640" cy="596304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333"/>
        </a:solidFill>
      </p:bgPr>
    </p:bg>
    <p:spTree>
      <p:nvGrpSpPr>
        <p:cNvPr id="1" name=""/>
        <p:cNvGrpSpPr/>
        <p:nvPr/>
      </p:nvGrpSpPr>
      <p:grpSpPr>
        <a:xfrm>
          <a:off x="0" y="0"/>
          <a:ext cx="0" cy="0"/>
          <a:chOff x="0" y="0"/>
          <a:chExt cx="0" cy="0"/>
        </a:xfrm>
      </p:grpSpPr>
      <p:sp>
        <p:nvSpPr>
          <p:cNvPr id="187" name="PlaceHolder 1"/>
          <p:cNvSpPr>
            <a:spLocks noGrp="1"/>
          </p:cNvSpPr>
          <p:nvPr>
            <p:ph type="title"/>
          </p:nvPr>
        </p:nvSpPr>
        <p:spPr>
          <a:xfrm>
            <a:off x="921600" y="2495520"/>
            <a:ext cx="16436880" cy="3924720"/>
          </a:xfrm>
          <a:prstGeom prst="rect">
            <a:avLst/>
          </a:prstGeom>
        </p:spPr>
        <p:txBody>
          <a:bodyPr tIns="91440" bIns="91440" anchor="b"/>
          <a:p>
            <a:endParaRPr b="0" lang="en-US" sz="2800" spc="-1" strike="noStrike">
              <a:solidFill>
                <a:srgbClr val="000000"/>
              </a:solidFill>
              <a:uFill>
                <a:solidFill>
                  <a:srgbClr val="ffffff"/>
                </a:solidFill>
              </a:uFill>
              <a:latin typeface="Arial"/>
            </a:endParaRPr>
          </a:p>
        </p:txBody>
      </p:sp>
      <p:sp>
        <p:nvSpPr>
          <p:cNvPr id="188" name="PlaceHolder 2"/>
          <p:cNvSpPr>
            <a:spLocks noGrp="1"/>
          </p:cNvSpPr>
          <p:nvPr>
            <p:ph type="body"/>
          </p:nvPr>
        </p:nvSpPr>
        <p:spPr>
          <a:xfrm>
            <a:off x="3189240" y="6544800"/>
            <a:ext cx="11900880" cy="259992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333"/>
        </a:solidFill>
      </p:bgPr>
    </p:bg>
    <p:spTree>
      <p:nvGrpSpPr>
        <p:cNvPr id="1" name=""/>
        <p:cNvGrpSpPr/>
        <p:nvPr/>
      </p:nvGrpSpPr>
      <p:grpSpPr>
        <a:xfrm>
          <a:off x="0" y="0"/>
          <a:ext cx="0" cy="0"/>
          <a:chOff x="0" y="0"/>
          <a:chExt cx="0" cy="0"/>
        </a:xfrm>
      </p:grpSpPr>
      <p:sp>
        <p:nvSpPr>
          <p:cNvPr id="223" name="CustomShape 1"/>
          <p:cNvSpPr/>
          <p:nvPr/>
        </p:nvSpPr>
        <p:spPr>
          <a:xfrm flipH="1" rot="10800000">
            <a:off x="18280080" y="10282320"/>
            <a:ext cx="11729520" cy="10281960"/>
          </a:xfrm>
          <a:prstGeom prst="rect">
            <a:avLst/>
          </a:prstGeom>
          <a:solidFill>
            <a:srgbClr val="fafafa"/>
          </a:solidFill>
          <a:ln>
            <a:noFill/>
          </a:ln>
        </p:spPr>
        <p:style>
          <a:lnRef idx="0"/>
          <a:fillRef idx="0"/>
          <a:effectRef idx="0"/>
          <a:fontRef idx="minor"/>
        </p:style>
      </p:sp>
      <p:sp>
        <p:nvSpPr>
          <p:cNvPr id="224" name="CustomShape 2"/>
          <p:cNvSpPr/>
          <p:nvPr/>
        </p:nvSpPr>
        <p:spPr>
          <a:xfrm rot="16200000">
            <a:off x="1517400" y="5032800"/>
            <a:ext cx="10281960" cy="216720"/>
          </a:xfrm>
          <a:prstGeom prst="rect">
            <a:avLst/>
          </a:prstGeom>
          <a:gradFill>
            <a:gsLst>
              <a:gs pos="0">
                <a:srgbClr val="f9f9f9"/>
              </a:gs>
              <a:gs pos="100000">
                <a:srgbClr val="dedede"/>
              </a:gs>
            </a:gsLst>
            <a:lin ang="16200000"/>
          </a:gradFill>
          <a:ln>
            <a:noFill/>
          </a:ln>
        </p:spPr>
        <p:style>
          <a:lnRef idx="0"/>
          <a:fillRef idx="0"/>
          <a:effectRef idx="0"/>
          <a:fontRef idx="minor"/>
        </p:style>
      </p:sp>
      <p:sp>
        <p:nvSpPr>
          <p:cNvPr id="225" name="PlaceHolder 3"/>
          <p:cNvSpPr>
            <a:spLocks noGrp="1"/>
          </p:cNvSpPr>
          <p:nvPr>
            <p:ph type="title"/>
          </p:nvPr>
        </p:nvSpPr>
        <p:spPr>
          <a:xfrm>
            <a:off x="451800" y="715320"/>
            <a:ext cx="5613120" cy="1905480"/>
          </a:xfrm>
          <a:prstGeom prst="rect">
            <a:avLst/>
          </a:prstGeom>
        </p:spPr>
        <p:txBody>
          <a:bodyPr tIns="91440" bIns="91440" anchor="b"/>
          <a:p>
            <a:endParaRPr b="0" lang="en-US" sz="2800" spc="-1" strike="noStrike">
              <a:solidFill>
                <a:srgbClr val="000000"/>
              </a:solidFill>
              <a:uFill>
                <a:solidFill>
                  <a:srgbClr val="ffffff"/>
                </a:solidFill>
              </a:uFill>
              <a:latin typeface="Arial"/>
            </a:endParaRPr>
          </a:p>
        </p:txBody>
      </p:sp>
      <p:sp>
        <p:nvSpPr>
          <p:cNvPr id="226" name="PlaceHolder 4"/>
          <p:cNvSpPr>
            <a:spLocks noGrp="1"/>
          </p:cNvSpPr>
          <p:nvPr>
            <p:ph type="body"/>
          </p:nvPr>
        </p:nvSpPr>
        <p:spPr>
          <a:xfrm>
            <a:off x="451800" y="2930400"/>
            <a:ext cx="5613120" cy="632376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333"/>
        </a:solidFill>
      </p:bgPr>
    </p:bg>
    <p:spTree>
      <p:nvGrpSpPr>
        <p:cNvPr id="1" name=""/>
        <p:cNvGrpSpPr/>
        <p:nvPr/>
      </p:nvGrpSpPr>
      <p:grpSpPr>
        <a:xfrm>
          <a:off x="0" y="0"/>
          <a:ext cx="0" cy="0"/>
          <a:chOff x="0" y="0"/>
          <a:chExt cx="0" cy="0"/>
        </a:xfrm>
      </p:grpSpPr>
      <p:sp>
        <p:nvSpPr>
          <p:cNvPr id="261" name="CustomShape 1"/>
          <p:cNvSpPr/>
          <p:nvPr/>
        </p:nvSpPr>
        <p:spPr>
          <a:xfrm flipH="1">
            <a:off x="0" y="0"/>
            <a:ext cx="9139680" cy="10281960"/>
          </a:xfrm>
          <a:prstGeom prst="rect">
            <a:avLst/>
          </a:prstGeom>
          <a:solidFill>
            <a:srgbClr val="fafafa"/>
          </a:solidFill>
          <a:ln>
            <a:noFill/>
          </a:ln>
        </p:spPr>
        <p:style>
          <a:lnRef idx="0"/>
          <a:fillRef idx="0"/>
          <a:effectRef idx="0"/>
          <a:fontRef idx="minor"/>
        </p:style>
      </p:sp>
      <p:sp>
        <p:nvSpPr>
          <p:cNvPr id="262" name="CustomShape 2"/>
          <p:cNvSpPr/>
          <p:nvPr/>
        </p:nvSpPr>
        <p:spPr>
          <a:xfrm rot="5400000">
            <a:off x="3891600" y="5032800"/>
            <a:ext cx="10280520" cy="216720"/>
          </a:xfrm>
          <a:prstGeom prst="rect">
            <a:avLst/>
          </a:prstGeom>
          <a:gradFill>
            <a:gsLst>
              <a:gs pos="0">
                <a:srgbClr val="f9f9f9"/>
              </a:gs>
              <a:gs pos="100000">
                <a:srgbClr val="dedede"/>
              </a:gs>
            </a:gsLst>
            <a:lin ang="16200000"/>
          </a:gradFill>
          <a:ln>
            <a:noFill/>
          </a:ln>
        </p:spPr>
        <p:style>
          <a:lnRef idx="0"/>
          <a:fillRef idx="0"/>
          <a:effectRef idx="0"/>
          <a:fontRef idx="minor"/>
        </p:style>
      </p:sp>
      <p:sp>
        <p:nvSpPr>
          <p:cNvPr id="263" name="PlaceHolder 3"/>
          <p:cNvSpPr>
            <a:spLocks noGrp="1"/>
          </p:cNvSpPr>
          <p:nvPr>
            <p:ph type="title"/>
          </p:nvPr>
        </p:nvSpPr>
        <p:spPr>
          <a:xfrm>
            <a:off x="530640" y="2465280"/>
            <a:ext cx="8086680" cy="2962800"/>
          </a:xfrm>
          <a:prstGeom prst="rect">
            <a:avLst/>
          </a:prstGeom>
        </p:spPr>
        <p:txBody>
          <a:bodyPr tIns="91440" bIns="91440" anchor="b"/>
          <a:p>
            <a:endParaRPr b="0" lang="en-US" sz="2800" spc="-1" strike="noStrike">
              <a:solidFill>
                <a:srgbClr val="000000"/>
              </a:solidFill>
              <a:uFill>
                <a:solidFill>
                  <a:srgbClr val="ffffff"/>
                </a:solidFill>
              </a:uFill>
              <a:latin typeface="Arial"/>
            </a:endParaRPr>
          </a:p>
        </p:txBody>
      </p:sp>
      <p:sp>
        <p:nvSpPr>
          <p:cNvPr id="264" name="PlaceHolder 4"/>
          <p:cNvSpPr>
            <a:spLocks noGrp="1"/>
          </p:cNvSpPr>
          <p:nvPr>
            <p:ph type="body"/>
          </p:nvPr>
        </p:nvSpPr>
        <p:spPr>
          <a:xfrm>
            <a:off x="9874800" y="1447560"/>
            <a:ext cx="7670160" cy="738648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7021"/>
        </a:solidFill>
      </p:bgPr>
    </p:bg>
    <p:spTree>
      <p:nvGrpSpPr>
        <p:cNvPr id="1" name=""/>
        <p:cNvGrpSpPr/>
        <p:nvPr/>
      </p:nvGrpSpPr>
      <p:grpSpPr>
        <a:xfrm>
          <a:off x="0" y="0"/>
          <a:ext cx="0" cy="0"/>
          <a:chOff x="0" y="0"/>
          <a:chExt cx="0" cy="0"/>
        </a:xfrm>
      </p:grpSpPr>
      <p:sp>
        <p:nvSpPr>
          <p:cNvPr id="299" name="PlaceHolder 1"/>
          <p:cNvSpPr>
            <a:spLocks noGrp="1"/>
          </p:cNvSpPr>
          <p:nvPr>
            <p:ph type="title"/>
          </p:nvPr>
        </p:nvSpPr>
        <p:spPr>
          <a:xfrm>
            <a:off x="780840" y="3636720"/>
            <a:ext cx="16436880" cy="1865880"/>
          </a:xfrm>
          <a:prstGeom prst="rect">
            <a:avLst/>
          </a:prstGeom>
        </p:spPr>
        <p:txBody>
          <a:bodyPr tIns="91440" bIns="91440" anchor="b"/>
          <a:p>
            <a:endParaRPr b="0" lang="en-US" sz="2800" spc="-1" strike="noStrike">
              <a:solidFill>
                <a:srgbClr val="000000"/>
              </a:solidFill>
              <a:uFill>
                <a:solidFill>
                  <a:srgbClr val="ffffff"/>
                </a:solidFill>
              </a:uFill>
              <a:latin typeface="Arial"/>
            </a:endParaRPr>
          </a:p>
        </p:txBody>
      </p:sp>
      <p:pic>
        <p:nvPicPr>
          <p:cNvPr id="300" name="Shape 15" descr=""/>
          <p:cNvPicPr/>
          <p:nvPr/>
        </p:nvPicPr>
        <p:blipFill>
          <a:blip r:embed="rId2"/>
          <a:stretch/>
        </p:blipFill>
        <p:spPr>
          <a:xfrm>
            <a:off x="17040960" y="8265600"/>
            <a:ext cx="875880" cy="1674720"/>
          </a:xfrm>
          <a:prstGeom prst="rect">
            <a:avLst/>
          </a:prstGeom>
          <a:ln>
            <a:noFill/>
          </a:ln>
        </p:spPr>
      </p:pic>
      <p:sp>
        <p:nvSpPr>
          <p:cNvPr id="301" name="PlaceHolder 2"/>
          <p:cNvSpPr>
            <a:spLocks noGrp="1"/>
          </p:cNvSpPr>
          <p:nvPr>
            <p:ph type="body"/>
          </p:nvPr>
        </p:nvSpPr>
        <p:spPr>
          <a:xfrm>
            <a:off x="913680" y="2405880"/>
            <a:ext cx="16451640" cy="596304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780840" y="3636720"/>
            <a:ext cx="16436160" cy="1865880"/>
          </a:xfrm>
          <a:prstGeom prst="rect">
            <a:avLst/>
          </a:prstGeom>
          <a:noFill/>
          <a:ln>
            <a:noFill/>
          </a:ln>
        </p:spPr>
        <p:txBody>
          <a:bodyPr lIns="182880" rIns="182880" tIns="182880" bIns="182880" anchor="b"/>
          <a:p>
            <a:pPr algn="ctr">
              <a:lnSpc>
                <a:spcPct val="100000"/>
              </a:lnSpc>
            </a:pPr>
            <a:r>
              <a:rPr b="0" lang="en-US" sz="9600" spc="-1" strike="noStrike">
                <a:solidFill>
                  <a:srgbClr val="ffffff"/>
                </a:solidFill>
                <a:uFill>
                  <a:solidFill>
                    <a:srgbClr val="ffffff"/>
                  </a:solidFill>
                </a:uFill>
                <a:latin typeface="Calibri"/>
                <a:ea typeface="Calibri"/>
              </a:rPr>
              <a:t>Hands on with key Serverless components</a:t>
            </a:r>
            <a:endParaRPr b="0" lang="en-US" sz="2800" spc="-1" strike="noStrike">
              <a:solidFill>
                <a:srgbClr val="000000"/>
              </a:solidFill>
              <a:uFill>
                <a:solidFill>
                  <a:srgbClr val="ffffff"/>
                </a:solidFill>
              </a:uFill>
              <a:latin typeface="Arial"/>
            </a:endParaRPr>
          </a:p>
        </p:txBody>
      </p:sp>
      <p:sp>
        <p:nvSpPr>
          <p:cNvPr id="342" name="TextShape 2"/>
          <p:cNvSpPr txBox="1"/>
          <p:nvPr/>
        </p:nvSpPr>
        <p:spPr>
          <a:xfrm>
            <a:off x="780840" y="5575680"/>
            <a:ext cx="16436160" cy="865080"/>
          </a:xfrm>
          <a:prstGeom prst="rect">
            <a:avLst/>
          </a:prstGeom>
          <a:noFill/>
          <a:ln>
            <a:noFill/>
          </a:ln>
        </p:spPr>
        <p:txBody>
          <a:bodyPr lIns="182880" rIns="182880" tIns="182880" bIns="182880"/>
          <a:p>
            <a:pPr algn="ctr">
              <a:lnSpc>
                <a:spcPct val="100000"/>
              </a:lnSpc>
            </a:pPr>
            <a:r>
              <a:rPr b="0" lang="en-US" sz="4400" spc="-1" strike="noStrike">
                <a:solidFill>
                  <a:srgbClr val="ffffff"/>
                </a:solidFill>
                <a:uFill>
                  <a:solidFill>
                    <a:srgbClr val="ffffff"/>
                  </a:solidFill>
                </a:uFill>
                <a:latin typeface="Calibri"/>
                <a:ea typeface="Calibri"/>
              </a:rPr>
              <a:t>Section 1</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200520" y="34920"/>
            <a:ext cx="17637120" cy="1203840"/>
          </a:xfrm>
          <a:prstGeom prst="rect">
            <a:avLst/>
          </a:prstGeom>
          <a:noFill/>
          <a:ln>
            <a:noFill/>
          </a:ln>
        </p:spPr>
        <p:txBody>
          <a:bodyPr lIns="182520" rIns="182520" tIns="182520" bIns="182520" anchor="ctr"/>
          <a:p>
            <a:pPr>
              <a:lnSpc>
                <a:spcPct val="100000"/>
              </a:lnSpc>
            </a:pPr>
            <a:r>
              <a:rPr b="0" lang="en-US" sz="4400" spc="-1" strike="noStrike">
                <a:solidFill>
                  <a:srgbClr val="ffffff"/>
                </a:solidFill>
                <a:uFill>
                  <a:solidFill>
                    <a:srgbClr val="ffffff"/>
                  </a:solidFill>
                </a:uFill>
                <a:latin typeface="Calibri"/>
                <a:ea typeface="Calibri"/>
              </a:rPr>
              <a:t>In this Section, we are going to take a look at…</a:t>
            </a:r>
            <a:endParaRPr b="0" lang="en-US" sz="2800" spc="-1" strike="noStrike">
              <a:solidFill>
                <a:srgbClr val="000000"/>
              </a:solidFill>
              <a:uFill>
                <a:solidFill>
                  <a:srgbClr val="ffffff"/>
                </a:solidFill>
              </a:uFill>
              <a:latin typeface="Arial"/>
            </a:endParaRPr>
          </a:p>
        </p:txBody>
      </p:sp>
      <p:sp>
        <p:nvSpPr>
          <p:cNvPr id="344" name="TextShape 2"/>
          <p:cNvSpPr txBox="1"/>
          <p:nvPr/>
        </p:nvSpPr>
        <p:spPr>
          <a:xfrm>
            <a:off x="421200" y="1777680"/>
            <a:ext cx="17416440" cy="8039160"/>
          </a:xfrm>
          <a:prstGeom prst="rect">
            <a:avLst/>
          </a:prstGeom>
          <a:noFill/>
          <a:ln>
            <a:noFill/>
          </a:ln>
        </p:spPr>
        <p:txBody>
          <a:bodyPr lIns="182520" rIns="182520" tIns="182520" bIns="182520"/>
          <a:p>
            <a:pPr marL="913680" indent="-710280">
              <a:lnSpc>
                <a:spcPct val="100000"/>
              </a:lnSpc>
              <a:buClr>
                <a:srgbClr val="434343"/>
              </a:buClr>
              <a:buFont typeface="Calibri"/>
              <a:buChar char="●"/>
            </a:pPr>
            <a:r>
              <a:rPr b="0" lang="en-US" sz="4000" spc="-1" strike="noStrike">
                <a:solidFill>
                  <a:srgbClr val="434343"/>
                </a:solidFill>
                <a:uFill>
                  <a:solidFill>
                    <a:srgbClr val="ffffff"/>
                  </a:solidFill>
                </a:uFill>
                <a:latin typeface="Calibri"/>
                <a:ea typeface="Calibri"/>
              </a:rPr>
              <a:t>Changing out mindset!</a:t>
            </a:r>
            <a:endParaRPr b="0" lang="en-US" sz="2800" spc="-1" strike="noStrike">
              <a:solidFill>
                <a:srgbClr val="000000"/>
              </a:solidFill>
              <a:uFill>
                <a:solidFill>
                  <a:srgbClr val="ffffff"/>
                </a:solidFill>
              </a:uFill>
              <a:latin typeface="Arial"/>
            </a:endParaRPr>
          </a:p>
          <a:p>
            <a:pPr marL="913680" indent="-710280">
              <a:lnSpc>
                <a:spcPct val="100000"/>
              </a:lnSpc>
              <a:buClr>
                <a:srgbClr val="434343"/>
              </a:buClr>
              <a:buFont typeface="Calibri"/>
              <a:buChar char="●"/>
            </a:pPr>
            <a:r>
              <a:rPr b="0" lang="en-US" sz="4000" spc="-1" strike="noStrike">
                <a:solidFill>
                  <a:srgbClr val="434343"/>
                </a:solidFill>
                <a:uFill>
                  <a:solidFill>
                    <a:srgbClr val="ffffff"/>
                  </a:solidFill>
                </a:uFill>
                <a:latin typeface="Calibri"/>
                <a:ea typeface="Calibri"/>
              </a:rPr>
              <a:t>Installing required Serverless tools</a:t>
            </a:r>
            <a:endParaRPr b="0" lang="en-US" sz="2800" spc="-1" strike="noStrike">
              <a:solidFill>
                <a:srgbClr val="000000"/>
              </a:solidFill>
              <a:uFill>
                <a:solidFill>
                  <a:srgbClr val="ffffff"/>
                </a:solidFill>
              </a:uFill>
              <a:latin typeface="Arial"/>
            </a:endParaRPr>
          </a:p>
          <a:p>
            <a:pPr marL="913680" indent="-710280">
              <a:lnSpc>
                <a:spcPct val="100000"/>
              </a:lnSpc>
              <a:buClr>
                <a:srgbClr val="434343"/>
              </a:buClr>
              <a:buFont typeface="Calibri"/>
              <a:buChar char="●"/>
            </a:pPr>
            <a:r>
              <a:rPr b="0" lang="en-US" sz="4000" spc="-1" strike="noStrike">
                <a:solidFill>
                  <a:srgbClr val="434343"/>
                </a:solidFill>
                <a:uFill>
                  <a:solidFill>
                    <a:srgbClr val="ffffff"/>
                  </a:solidFill>
                </a:uFill>
                <a:latin typeface="Calibri"/>
                <a:ea typeface="Calibri"/>
              </a:rPr>
              <a:t>Configuring your AWS account</a:t>
            </a:r>
            <a:endParaRPr b="0" lang="en-US" sz="2800" spc="-1" strike="noStrike">
              <a:solidFill>
                <a:srgbClr val="000000"/>
              </a:solidFill>
              <a:uFill>
                <a:solidFill>
                  <a:srgbClr val="ffffff"/>
                </a:solidFill>
              </a:uFill>
              <a:latin typeface="Arial"/>
            </a:endParaRPr>
          </a:p>
          <a:p>
            <a:pPr marL="913680" indent="-710280">
              <a:lnSpc>
                <a:spcPct val="100000"/>
              </a:lnSpc>
              <a:buClr>
                <a:srgbClr val="434343"/>
              </a:buClr>
              <a:buFont typeface="Calibri"/>
              <a:buChar char="●"/>
            </a:pPr>
            <a:r>
              <a:rPr b="0" lang="en-US" sz="4000" spc="-1" strike="noStrike">
                <a:solidFill>
                  <a:srgbClr val="434343"/>
                </a:solidFill>
                <a:uFill>
                  <a:solidFill>
                    <a:srgbClr val="ffffff"/>
                  </a:solidFill>
                </a:uFill>
                <a:latin typeface="Calibri"/>
                <a:ea typeface="Calibri"/>
              </a:rPr>
              <a:t>Creating a service</a:t>
            </a:r>
            <a:endParaRPr b="0" lang="en-US" sz="2800" spc="-1" strike="noStrike">
              <a:solidFill>
                <a:srgbClr val="000000"/>
              </a:solidFill>
              <a:uFill>
                <a:solidFill>
                  <a:srgbClr val="ffffff"/>
                </a:solidFill>
              </a:uFill>
              <a:latin typeface="Arial"/>
            </a:endParaRPr>
          </a:p>
          <a:p>
            <a:pPr marL="913680" indent="-710280">
              <a:lnSpc>
                <a:spcPct val="100000"/>
              </a:lnSpc>
              <a:buClr>
                <a:srgbClr val="434343"/>
              </a:buClr>
              <a:buFont typeface="Calibri"/>
              <a:buChar char="●"/>
            </a:pPr>
            <a:r>
              <a:rPr b="0" lang="en-US" sz="4000" spc="-1" strike="noStrike">
                <a:solidFill>
                  <a:srgbClr val="434343"/>
                </a:solidFill>
                <a:uFill>
                  <a:solidFill>
                    <a:srgbClr val="ffffff"/>
                  </a:solidFill>
                </a:uFill>
                <a:latin typeface="Calibri"/>
                <a:ea typeface="Calibri"/>
              </a:rPr>
              <a:t>Deploying the application</a:t>
            </a:r>
            <a:endParaRPr b="0" lang="en-US" sz="2800" spc="-1" strike="noStrike">
              <a:solidFill>
                <a:srgbClr val="000000"/>
              </a:solidFill>
              <a:uFill>
                <a:solidFill>
                  <a:srgbClr val="ffffff"/>
                </a:solidFill>
              </a:uFill>
              <a:latin typeface="Arial"/>
            </a:endParaRPr>
          </a:p>
          <a:p>
            <a:pPr marL="913680" indent="-710280">
              <a:lnSpc>
                <a:spcPct val="100000"/>
              </a:lnSpc>
              <a:buClr>
                <a:srgbClr val="434343"/>
              </a:buClr>
              <a:buFont typeface="Calibri"/>
              <a:buChar char="●"/>
            </a:pPr>
            <a:r>
              <a:rPr b="0" lang="en-US" sz="4000" spc="-1" strike="noStrike">
                <a:solidFill>
                  <a:srgbClr val="434343"/>
                </a:solidFill>
                <a:uFill>
                  <a:solidFill>
                    <a:srgbClr val="ffffff"/>
                  </a:solidFill>
                </a:uFill>
                <a:latin typeface="Calibri"/>
                <a:ea typeface="Calibri"/>
              </a:rPr>
              <a:t>Running the application locally</a:t>
            </a:r>
            <a:endParaRPr b="0" lang="en-US" sz="2800" spc="-1" strike="noStrike">
              <a:solidFill>
                <a:srgbClr val="000000"/>
              </a:solidFill>
              <a:uFill>
                <a:solidFill>
                  <a:srgbClr val="ffffff"/>
                </a:solidFill>
              </a:uFill>
              <a:latin typeface="Arial"/>
            </a:endParaRPr>
          </a:p>
          <a:p>
            <a:pPr marL="913680" indent="-710280">
              <a:lnSpc>
                <a:spcPct val="100000"/>
              </a:lnSpc>
              <a:buClr>
                <a:srgbClr val="434343"/>
              </a:buClr>
              <a:buFont typeface="Calibri"/>
              <a:buChar char="●"/>
            </a:pPr>
            <a:r>
              <a:rPr b="0" lang="en-US" sz="4000" spc="-1" strike="noStrike">
                <a:solidFill>
                  <a:srgbClr val="434343"/>
                </a:solidFill>
                <a:uFill>
                  <a:solidFill>
                    <a:srgbClr val="ffffff"/>
                  </a:solidFill>
                </a:uFill>
                <a:latin typeface="Calibri"/>
                <a:ea typeface="Calibri"/>
              </a:rPr>
              <a:t>Testing and monitoring</a:t>
            </a:r>
            <a:endParaRPr b="0" lang="en-US" sz="2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7021"/>
        </a:solidFill>
      </p:bgPr>
    </p:bg>
    <p:spTree>
      <p:nvGrpSpPr>
        <p:cNvPr id="1" name=""/>
        <p:cNvGrpSpPr/>
        <p:nvPr/>
      </p:nvGrpSpPr>
      <p:grpSpPr>
        <a:xfrm>
          <a:off x="0" y="0"/>
          <a:ext cx="0" cy="0"/>
          <a:chOff x="0" y="0"/>
          <a:chExt cx="0" cy="0"/>
        </a:xfrm>
      </p:grpSpPr>
      <p:sp>
        <p:nvSpPr>
          <p:cNvPr id="345" name="TextShape 1"/>
          <p:cNvSpPr txBox="1"/>
          <p:nvPr/>
        </p:nvSpPr>
        <p:spPr>
          <a:xfrm>
            <a:off x="780840" y="3636720"/>
            <a:ext cx="16436160" cy="1865880"/>
          </a:xfrm>
          <a:prstGeom prst="rect">
            <a:avLst/>
          </a:prstGeom>
          <a:noFill/>
          <a:ln>
            <a:noFill/>
          </a:ln>
        </p:spPr>
        <p:txBody>
          <a:bodyPr lIns="182880" rIns="182880" tIns="182880" bIns="182880" anchor="b"/>
          <a:p>
            <a:pPr>
              <a:lnSpc>
                <a:spcPct val="100000"/>
              </a:lnSpc>
            </a:pPr>
            <a:r>
              <a:rPr b="0" lang="en-US" sz="9600" spc="-1" strike="noStrike">
                <a:solidFill>
                  <a:srgbClr val="ffffff"/>
                </a:solidFill>
                <a:uFill>
                  <a:solidFill>
                    <a:srgbClr val="ffffff"/>
                  </a:solidFill>
                </a:uFill>
                <a:latin typeface="Calibri"/>
                <a:ea typeface="Calibri"/>
              </a:rPr>
              <a:t>Introducing the Serverless framework</a:t>
            </a:r>
            <a:endParaRPr b="0" lang="en-US" sz="2800" spc="-1" strike="noStrike">
              <a:solidFill>
                <a:srgbClr val="000000"/>
              </a:solidFill>
              <a:uFill>
                <a:solidFill>
                  <a:srgbClr val="ffffff"/>
                </a:solidFill>
              </a:uFill>
              <a:latin typeface="Arial"/>
            </a:endParaRPr>
          </a:p>
        </p:txBody>
      </p:sp>
      <p:sp>
        <p:nvSpPr>
          <p:cNvPr id="346" name="TextShape 2"/>
          <p:cNvSpPr txBox="1"/>
          <p:nvPr/>
        </p:nvSpPr>
        <p:spPr>
          <a:xfrm>
            <a:off x="780840" y="5576040"/>
            <a:ext cx="16436160" cy="865080"/>
          </a:xfrm>
          <a:prstGeom prst="rect">
            <a:avLst/>
          </a:prstGeom>
          <a:noFill/>
          <a:ln>
            <a:noFill/>
          </a:ln>
        </p:spPr>
        <p:txBody>
          <a:bodyPr lIns="182880" rIns="182880" tIns="182880" bIns="182880"/>
          <a:p>
            <a:pPr>
              <a:lnSpc>
                <a:spcPct val="100000"/>
              </a:lnSpc>
            </a:pPr>
            <a:r>
              <a:rPr b="0" lang="en-US" sz="4400" spc="-1" strike="noStrike">
                <a:solidFill>
                  <a:srgbClr val="ffffff"/>
                </a:solidFill>
                <a:uFill>
                  <a:solidFill>
                    <a:srgbClr val="ffffff"/>
                  </a:solidFill>
                </a:uFill>
                <a:latin typeface="Calibri"/>
                <a:ea typeface="Calibri"/>
              </a:rPr>
              <a:t>Video 1.1</a:t>
            </a:r>
            <a:endParaRPr b="0"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200520" y="34920"/>
            <a:ext cx="17637120" cy="1203840"/>
          </a:xfrm>
          <a:prstGeom prst="rect">
            <a:avLst/>
          </a:prstGeom>
          <a:noFill/>
          <a:ln>
            <a:noFill/>
          </a:ln>
        </p:spPr>
        <p:txBody>
          <a:bodyPr lIns="182520" rIns="182520" tIns="182520" bIns="182520" anchor="ctr"/>
          <a:p>
            <a:pPr>
              <a:lnSpc>
                <a:spcPct val="100000"/>
              </a:lnSpc>
            </a:pPr>
            <a:r>
              <a:rPr b="0" lang="en-US" sz="4400" spc="-1" strike="noStrike">
                <a:solidFill>
                  <a:srgbClr val="ffffff"/>
                </a:solidFill>
                <a:uFill>
                  <a:solidFill>
                    <a:srgbClr val="ffffff"/>
                  </a:solidFill>
                </a:uFill>
                <a:latin typeface="Calibri"/>
                <a:ea typeface="Calibri"/>
              </a:rPr>
              <a:t>In this Video, we are going to take a look at…</a:t>
            </a:r>
            <a:endParaRPr b="0" lang="en-US" sz="2800" spc="-1" strike="noStrike">
              <a:solidFill>
                <a:srgbClr val="000000"/>
              </a:solidFill>
              <a:uFill>
                <a:solidFill>
                  <a:srgbClr val="ffffff"/>
                </a:solidFill>
              </a:uFill>
              <a:latin typeface="Arial"/>
            </a:endParaRPr>
          </a:p>
        </p:txBody>
      </p:sp>
      <p:sp>
        <p:nvSpPr>
          <p:cNvPr id="348" name="TextShape 2"/>
          <p:cNvSpPr txBox="1"/>
          <p:nvPr/>
        </p:nvSpPr>
        <p:spPr>
          <a:xfrm>
            <a:off x="421200" y="1777680"/>
            <a:ext cx="17416440" cy="8039160"/>
          </a:xfrm>
          <a:prstGeom prst="rect">
            <a:avLst/>
          </a:prstGeom>
          <a:noFill/>
          <a:ln>
            <a:noFill/>
          </a:ln>
        </p:spPr>
        <p:txBody>
          <a:bodyPr lIns="182520" rIns="182520" tIns="182520" bIns="182520"/>
          <a:p>
            <a:pPr marL="913680" indent="-710280">
              <a:lnSpc>
                <a:spcPct val="100000"/>
              </a:lnSpc>
              <a:buClr>
                <a:srgbClr val="434343"/>
              </a:buClr>
              <a:buFont typeface="Calibri"/>
              <a:buChar char="●"/>
            </a:pPr>
            <a:r>
              <a:rPr b="0" lang="en-US" sz="4000" spc="-1" strike="noStrike">
                <a:solidFill>
                  <a:srgbClr val="434343"/>
                </a:solidFill>
                <a:uFill>
                  <a:solidFill>
                    <a:srgbClr val="ffffff"/>
                  </a:solidFill>
                </a:uFill>
                <a:latin typeface="Calibri"/>
                <a:ea typeface="Calibri"/>
              </a:rPr>
              <a:t>Serverless architecture</a:t>
            </a:r>
            <a:endParaRPr b="0" lang="en-US" sz="2800" spc="-1" strike="noStrike">
              <a:solidFill>
                <a:srgbClr val="000000"/>
              </a:solidFill>
              <a:uFill>
                <a:solidFill>
                  <a:srgbClr val="ffffff"/>
                </a:solidFill>
              </a:uFill>
              <a:latin typeface="Arial"/>
            </a:endParaRPr>
          </a:p>
          <a:p>
            <a:pPr marL="913680" indent="-710280">
              <a:lnSpc>
                <a:spcPct val="100000"/>
              </a:lnSpc>
              <a:buClr>
                <a:srgbClr val="434343"/>
              </a:buClr>
              <a:buFont typeface="Calibri"/>
              <a:buChar char="●"/>
            </a:pPr>
            <a:r>
              <a:rPr b="0" lang="en-US" sz="4000" spc="-1" strike="noStrike">
                <a:solidFill>
                  <a:srgbClr val="434343"/>
                </a:solidFill>
                <a:uFill>
                  <a:solidFill>
                    <a:srgbClr val="ffffff"/>
                  </a:solidFill>
                </a:uFill>
                <a:latin typeface="Calibri"/>
                <a:ea typeface="Calibri"/>
              </a:rPr>
              <a:t>AWS Lambda</a:t>
            </a:r>
            <a:endParaRPr b="0" lang="en-US" sz="2800" spc="-1" strike="noStrike">
              <a:solidFill>
                <a:srgbClr val="000000"/>
              </a:solidFill>
              <a:uFill>
                <a:solidFill>
                  <a:srgbClr val="ffffff"/>
                </a:solidFill>
              </a:uFill>
              <a:latin typeface="Arial"/>
            </a:endParaRPr>
          </a:p>
          <a:p>
            <a:pPr marL="913680" indent="-710280">
              <a:lnSpc>
                <a:spcPct val="100000"/>
              </a:lnSpc>
              <a:buClr>
                <a:srgbClr val="434343"/>
              </a:buClr>
              <a:buFont typeface="Calibri"/>
              <a:buChar char="●"/>
            </a:pPr>
            <a:r>
              <a:rPr b="0" lang="en-US" sz="4000" spc="-1" strike="noStrike">
                <a:solidFill>
                  <a:srgbClr val="434343"/>
                </a:solidFill>
                <a:uFill>
                  <a:solidFill>
                    <a:srgbClr val="ffffff"/>
                  </a:solidFill>
                </a:uFill>
                <a:latin typeface="Calibri"/>
                <a:ea typeface="Calibri"/>
              </a:rPr>
              <a:t>AWS API Gateway</a:t>
            </a:r>
            <a:endParaRPr b="0" lang="en-US" sz="2800" spc="-1" strike="noStrike">
              <a:solidFill>
                <a:srgbClr val="000000"/>
              </a:solidFill>
              <a:uFill>
                <a:solidFill>
                  <a:srgbClr val="ffffff"/>
                </a:solidFill>
              </a:uFill>
              <a:latin typeface="Arial"/>
            </a:endParaRPr>
          </a:p>
          <a:p>
            <a:pPr marL="913680" indent="-710280">
              <a:lnSpc>
                <a:spcPct val="100000"/>
              </a:lnSpc>
              <a:buClr>
                <a:srgbClr val="434343"/>
              </a:buClr>
              <a:buFont typeface="Calibri"/>
              <a:buChar char="●"/>
            </a:pPr>
            <a:r>
              <a:rPr b="0" lang="en-US" sz="4000" spc="-1" strike="noStrike">
                <a:solidFill>
                  <a:srgbClr val="434343"/>
                </a:solidFill>
                <a:uFill>
                  <a:solidFill>
                    <a:srgbClr val="ffffff"/>
                  </a:solidFill>
                </a:uFill>
                <a:latin typeface="Calibri"/>
                <a:ea typeface="Calibri"/>
              </a:rPr>
              <a:t>The Serverless Framework</a:t>
            </a:r>
            <a:endParaRPr b="0" lang="en-US" sz="2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780840" y="3636720"/>
            <a:ext cx="16436160" cy="1865880"/>
          </a:xfrm>
          <a:prstGeom prst="rect">
            <a:avLst/>
          </a:prstGeom>
          <a:noFill/>
          <a:ln>
            <a:noFill/>
          </a:ln>
        </p:spPr>
        <p:txBody>
          <a:bodyPr lIns="182880" rIns="182880" tIns="182880" bIns="182880" anchor="b"/>
          <a:p>
            <a:pPr>
              <a:lnSpc>
                <a:spcPct val="100000"/>
              </a:lnSpc>
            </a:pPr>
            <a:r>
              <a:rPr b="0" lang="en-US" sz="9600" spc="-1" strike="noStrike">
                <a:solidFill>
                  <a:srgbClr val="ffffff"/>
                </a:solidFill>
                <a:uFill>
                  <a:solidFill>
                    <a:srgbClr val="ffffff"/>
                  </a:solidFill>
                </a:uFill>
                <a:latin typeface="Calibri"/>
                <a:ea typeface="Calibri"/>
              </a:rPr>
              <a:t>Creating an IAM User for your Serverless installation</a:t>
            </a:r>
            <a:endParaRPr b="0" lang="en-US" sz="2800" spc="-1" strike="noStrike">
              <a:solidFill>
                <a:srgbClr val="000000"/>
              </a:solidFill>
              <a:uFill>
                <a:solidFill>
                  <a:srgbClr val="ffffff"/>
                </a:solidFill>
              </a:uFill>
              <a:latin typeface="Arial"/>
            </a:endParaRPr>
          </a:p>
        </p:txBody>
      </p:sp>
      <p:sp>
        <p:nvSpPr>
          <p:cNvPr id="350" name="TextShape 2"/>
          <p:cNvSpPr txBox="1"/>
          <p:nvPr/>
        </p:nvSpPr>
        <p:spPr>
          <a:xfrm>
            <a:off x="780840" y="5575680"/>
            <a:ext cx="16436160" cy="865080"/>
          </a:xfrm>
          <a:prstGeom prst="rect">
            <a:avLst/>
          </a:prstGeom>
          <a:noFill/>
          <a:ln>
            <a:noFill/>
          </a:ln>
        </p:spPr>
        <p:txBody>
          <a:bodyPr lIns="182880" rIns="182880" tIns="182880" bIns="182880"/>
          <a:p>
            <a:pPr>
              <a:lnSpc>
                <a:spcPct val="100000"/>
              </a:lnSpc>
            </a:pPr>
            <a:r>
              <a:rPr b="0" lang="en-US" sz="4400" spc="-1" strike="noStrike">
                <a:solidFill>
                  <a:srgbClr val="ffffff"/>
                </a:solidFill>
                <a:uFill>
                  <a:solidFill>
                    <a:srgbClr val="ffffff"/>
                  </a:solidFill>
                </a:uFill>
                <a:latin typeface="Calibri"/>
                <a:ea typeface="Calibri"/>
              </a:rPr>
              <a:t>Next Video</a:t>
            </a:r>
            <a:endParaRPr b="0" lang="en-U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2017-10-15T09:26:43Z</dcterms:modified>
  <cp:revision>18</cp:revision>
  <dc:subject/>
  <dc:title>Subsection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12</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