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9753600" cx="130048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39700" lvl="0" marL="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88900" lvl="1" marL="22860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45720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46100" lvl="3" marL="68580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774700" lvl="4" marL="91440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03300" lvl="5" marL="114300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231900" lvl="6" marL="137160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460500" lvl="7" marL="160020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689100" lvl="8" marL="1828800" marR="0" rtl="0" algn="l">
              <a:lnSpc>
                <a:spcPct val="117999"/>
              </a:lnSpc>
              <a:spcBef>
                <a:spcPts val="0"/>
              </a:spcBef>
              <a:buSzPct val="100000"/>
              <a:buFont typeface="Helvetica Neue"/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SzPct val="50000"/>
              <a:buFont typeface="Arial"/>
              <a:buNone/>
            </a:pPr>
            <a:r>
              <a:rPr lang="en-US"/>
              <a:t>git clone https://github.com/TheAdnan/focustube.git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SzPct val="50000"/>
              <a:buFont typeface="Arial"/>
              <a:buNone/>
            </a:pPr>
            <a:r>
              <a:rPr lang="en-US"/>
              <a:t>git clone https://github.com/TheAdnan/focustube.git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SzPct val="50000"/>
              <a:buFont typeface="Arial"/>
              <a:buNone/>
            </a:pPr>
            <a:r>
              <a:rPr lang="en-US"/>
              <a:t>git clone https://github.com/TheAdnan/focustube.git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SzPct val="50000"/>
              <a:buFont typeface="Arial"/>
              <a:buNone/>
            </a:pPr>
            <a:r>
              <a:rPr lang="en-US"/>
              <a:t>git clone https://github.com/TheAdnan/focustube.git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SzPct val="50000"/>
              <a:buFont typeface="Arial"/>
              <a:buNone/>
            </a:pPr>
            <a:r>
              <a:rPr lang="en-US"/>
              <a:t>- go to forked repo and press pull request</a:t>
            </a:r>
          </a:p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SzPct val="50000"/>
              <a:buFont typeface="Arial"/>
              <a:buNone/>
            </a:pPr>
            <a:r>
              <a:rPr lang="en-US"/>
              <a:t>- go to original repo and show pull request option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Font typeface="Helvetica Neue"/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/>
              <a:t>Go to - https://github.com/TheAdnan/focustube</a:t>
            </a:r>
          </a:p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-US"/>
              <a:t>Click fork!</a:t>
            </a:r>
          </a:p>
          <a:p>
            <a:pPr indent="-69850" lvl="0" marL="0" marR="0" rtl="0" algn="l">
              <a:lnSpc>
                <a:spcPct val="117999"/>
              </a:lnSpc>
              <a:spcBef>
                <a:spcPts val="0"/>
              </a:spcBef>
              <a:buSzPct val="50000"/>
              <a:buFont typeface="Arial"/>
              <a:buNone/>
            </a:pPr>
            <a:r>
              <a:rPr lang="en-US"/>
              <a:t>Will get forked to - https://github.com/your-username/focustube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69999" y="4732794"/>
            <a:ext cx="10464801" cy="12586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Hacktoberfest-main-logo.png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85728" y="3066911"/>
            <a:ext cx="7008047" cy="18900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tom-decal.png" id="12" name="Shape 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29" y="7029324"/>
            <a:ext cx="2847419" cy="2714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-decal.png"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747" y="-37525"/>
            <a:ext cx="4241338" cy="1945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ganizers.png" id="14" name="Shape 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77" y="8465908"/>
            <a:ext cx="6654277" cy="1210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2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1270000" y="42291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1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269999" y="4732794"/>
            <a:ext cx="104649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Hacktoberfest-main-logo.png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85728" y="3066911"/>
            <a:ext cx="7020683" cy="1893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ttom-decal.png" id="65" name="Shape 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6829" y="7029324"/>
            <a:ext cx="2853649" cy="2721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-decal.png" id="66" name="Shape 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747" y="-37525"/>
            <a:ext cx="4243034" cy="1947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ganizers.png" id="67" name="Shape 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77" y="8465908"/>
            <a:ext cx="6670955" cy="121088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Top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1270000" y="6718300"/>
            <a:ext cx="10464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70000" y="81534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pic"/>
          </p:nvPr>
        </p:nvSpPr>
        <p:spPr>
          <a:xfrm>
            <a:off x="6718300" y="635000"/>
            <a:ext cx="5334000" cy="8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952500" y="635000"/>
            <a:ext cx="53340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509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8509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85089" lvl="2" marL="10287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85089" lvl="3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85089" lvl="4" marL="17145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328884" y="9296400"/>
            <a:ext cx="34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Top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52500" y="1270000"/>
            <a:ext cx="11099700" cy="72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Shape 99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/>
          <p:nvPr>
            <p:ph idx="4" type="pic"/>
          </p:nvPr>
        </p:nvSpPr>
        <p:spPr>
          <a:xfrm>
            <a:off x="952500" y="889000"/>
            <a:ext cx="5334000" cy="7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270000" y="6362700"/>
            <a:ext cx="10464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2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1270000" y="4229100"/>
            <a:ext cx="10464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1" sz="3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68909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6891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68910" lvl="2" marL="10287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68910" lvl="3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68910" lvl="4" marL="17145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2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4224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4223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42239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42239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42239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42239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4224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42240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42240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Font typeface="Open Sans"/>
              <a:buNone/>
              <a:defRPr b="0" i="0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49859" lvl="1" marL="889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49860" lvl="2" marL="1333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49860" lvl="3" marL="1778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49860" lvl="4" marL="2222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49860" lvl="5" marL="2667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49860" lvl="6" marL="3111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49859" lvl="7" marL="355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49859" lvl="8" marL="4000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328884" y="9296400"/>
            <a:ext cx="340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edium.com/@adnanrahic" TargetMode="External"/><Relationship Id="rId4" Type="http://schemas.openxmlformats.org/officeDocument/2006/relationships/hyperlink" Target="https://github.com/adnanrahic" TargetMode="External"/><Relationship Id="rId5" Type="http://schemas.openxmlformats.org/officeDocument/2006/relationships/hyperlink" Target="https://twitter.com/adnanrahic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4294967295" type="ctrTitle"/>
          </p:nvPr>
        </p:nvSpPr>
        <p:spPr>
          <a:xfrm>
            <a:off x="1270000" y="4732800"/>
            <a:ext cx="104649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/>
              <a:t>Kako biti kontributor?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Cloning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Kloniranje znaći pravljenje lokalne kopije repozitorije koja će se nalaziti na vašoj mašini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Link za kloniranje je poseban jer se završava sa </a:t>
            </a:r>
            <a:r>
              <a:rPr b="1" lang="en-US"/>
              <a:t>.git </a:t>
            </a:r>
            <a:r>
              <a:rPr lang="en-US"/>
              <a:t>- npr: https://github.com/TheAdnan/focustube.git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cal-5.png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4092" y="215842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413627" y="684444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b="0" i="0" lang="en-US" sz="72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 sz="3600"/>
              <a:t>Kloniramo se lokalno?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/>
              <a:t>Cloning</a:t>
            </a:r>
          </a:p>
        </p:txBody>
      </p:sp>
      <p:pic>
        <p:nvPicPr>
          <p:cNvPr descr="Macbook-Flat-Mockup.png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2412" y="2411937"/>
            <a:ext cx="14848867" cy="855980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1051842" y="3745675"/>
            <a:ext cx="10773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clone https://github.com/TheAdnan/focustube.git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Branching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Koristi se u rukovođenju toka rada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Koristi se u kontrolisanju novih funkcionalnosti a i koje će se od njih uopće vratiti na glavni branch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Defaultni glavni branch se zove - </a:t>
            </a:r>
            <a:r>
              <a:rPr b="1" lang="en-US"/>
              <a:t>master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Dobra praksa - sve na </a:t>
            </a:r>
            <a:r>
              <a:rPr b="1" lang="en-US"/>
              <a:t>master</a:t>
            </a:r>
            <a:r>
              <a:rPr lang="en-US"/>
              <a:t>-u je spremno za deployment (slanje na produkcijski server)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Pravimo svoj branch: 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sa </a:t>
            </a:r>
            <a:r>
              <a:rPr b="1" lang="en-US"/>
              <a:t>master</a:t>
            </a:r>
            <a:r>
              <a:rPr lang="en-US"/>
              <a:t> branch-a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sa jasnim i opisnin imenom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cal-5.png"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4092" y="-4388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69173" y="684279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b="0" i="0" lang="en-US" sz="72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 sz="3600"/>
              <a:t>De da se granamo...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/>
              <a:t>Branching</a:t>
            </a:r>
          </a:p>
        </p:txBody>
      </p:sp>
      <p:pic>
        <p:nvPicPr>
          <p:cNvPr descr="Macbook-Flat-Mockup.png"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2412" y="2411937"/>
            <a:ext cx="14848867" cy="855980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051842" y="3745675"/>
            <a:ext cx="10773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cd repository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-b new-branch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master or some-other-branch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Pravljenje lokalnih promjena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Napravili smo promjenu. Šta sad?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Nakon što napravimo promjenu u lokalnoj kopiji repozitorija moramo te promjene dodati u procesu koji se zove </a:t>
            </a:r>
            <a:r>
              <a:rPr b="1" lang="en-US"/>
              <a:t>c</a:t>
            </a:r>
            <a:r>
              <a:rPr b="1" lang="en-US"/>
              <a:t>ommit</a:t>
            </a:r>
          </a:p>
        </p:txBody>
      </p:sp>
      <p:pic>
        <p:nvPicPr>
          <p:cNvPr descr="decal-5.png"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4092" y="-4388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223" name="Shape 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69173" y="684279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b="0" i="0" lang="en-US" sz="72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 sz="3600"/>
              <a:t>Dodaj se, posveti se...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/>
              <a:t>Commit</a:t>
            </a:r>
          </a:p>
        </p:txBody>
      </p:sp>
      <p:pic>
        <p:nvPicPr>
          <p:cNvPr descr="Macbook-Flat-Mockup.png"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2412" y="2411937"/>
            <a:ext cx="14848867" cy="855980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1051842" y="3745675"/>
            <a:ext cx="10773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add -A  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"Fixed documentation typos"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status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--set-upstream origin new-branch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Ažuritati lokalni repozitorij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Šta ako neko drugi doda promjene na originalni repo? Onda se mi nalazimo korak iza. Ovo je problem.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Dodati </a:t>
            </a:r>
            <a:r>
              <a:rPr b="1" lang="en-US"/>
              <a:t>remote </a:t>
            </a:r>
            <a:r>
              <a:rPr lang="en-US"/>
              <a:t>- to je verzija repo-a na internetu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Ovaj remote će referencirati originalni repo - tako da ćemo moći sinhronizirati promjene između našeg fork-a i originalnog repo-a</a:t>
            </a:r>
          </a:p>
        </p:txBody>
      </p:sp>
      <p:pic>
        <p:nvPicPr>
          <p:cNvPr descr="decal-5.png"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4092" y="-4388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243" name="Shape 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69173" y="684279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Ko sam ja?</a:t>
            </a:r>
          </a:p>
        </p:txBody>
      </p:sp>
      <p:pic>
        <p:nvPicPr>
          <p:cNvPr descr="decal-6.png"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369836">
            <a:off x="11445646" y="7168277"/>
            <a:ext cx="1623867" cy="2600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3.png"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364457">
            <a:off x="422493" y="7728252"/>
            <a:ext cx="2043728" cy="186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952500" y="2590800"/>
            <a:ext cx="11099700" cy="54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Adnan Rahić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Developer @bookvar.co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Predavač @Academy387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Pisac za Hacker Noon, freeCodeCamp...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b="0" i="0" lang="en-US" sz="72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 sz="3600"/>
              <a:t>Zar ne znači “remote” daljinski?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/>
              <a:t>Add remote</a:t>
            </a:r>
          </a:p>
        </p:txBody>
      </p:sp>
      <p:pic>
        <p:nvPicPr>
          <p:cNvPr descr="Macbook-Flat-Mockup.png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2412" y="2411937"/>
            <a:ext cx="14848867" cy="855980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1051842" y="3745675"/>
            <a:ext cx="10773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-v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add upstream https://github.com/original-owner-username/original-repository.git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/>
              <a:t>Sync fork</a:t>
            </a:r>
          </a:p>
        </p:txBody>
      </p:sp>
      <p:pic>
        <p:nvPicPr>
          <p:cNvPr descr="Macbook-Flat-Mockup.png"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2412" y="2411937"/>
            <a:ext cx="14848867" cy="855980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051842" y="3745675"/>
            <a:ext cx="10773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rIns="50800" wrap="square" tIns="50800">
            <a:noAutofit/>
          </a:bodyPr>
          <a:lstStyle/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fetch upstream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master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upstream/master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checkout new-branch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$ git merge master</a:t>
            </a:r>
          </a:p>
          <a:p>
            <a: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Ažuritati lokalni repozitorij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952500" y="2590800"/>
            <a:ext cx="114033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 smo izbjegli konflikte u code-u jer smo se osigurali da nam je </a:t>
            </a:r>
            <a:r>
              <a:rPr b="1" lang="en-US"/>
              <a:t>lokalni branch </a:t>
            </a:r>
            <a:r>
              <a:rPr lang="en-US"/>
              <a:t>sinhronizan sa </a:t>
            </a:r>
            <a:r>
              <a:rPr b="1" lang="en-US"/>
              <a:t>master branch</a:t>
            </a:r>
            <a:r>
              <a:rPr lang="en-US"/>
              <a:t>-em upstream remote-a.</a:t>
            </a:r>
          </a:p>
        </p:txBody>
      </p:sp>
      <p:pic>
        <p:nvPicPr>
          <p:cNvPr descr="decal-5.png"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442736">
            <a:off x="29517" y="215089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69173" y="684279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Napraviti </a:t>
            </a:r>
            <a:r>
              <a:rPr b="1" lang="en-US" sz="4800"/>
              <a:t>“pull request”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952500" y="2590800"/>
            <a:ext cx="114033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Navigiraj do svog GitHub naloga i fork-anog repozitorija - i pritisni </a:t>
            </a:r>
            <a:r>
              <a:rPr b="1" lang="en-US"/>
              <a:t>“New pull request”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Izaberi koji branch da uključiš u pull 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cal-5.png"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442736">
            <a:off x="29517" y="215089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669173" y="684279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b="0" i="0" lang="en-US" sz="72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 sz="3600"/>
              <a:t>Povuci, potegni.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b="0" i="0" lang="en-US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Thanks!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952500" y="2555925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Follow me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  <a:buFont typeface="Open San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Medium: </a:t>
            </a:r>
            <a:r>
              <a:rPr b="0" i="0" lang="en-US" sz="32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https://medium.com/@adnanrahic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  <a:buFont typeface="Open San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GitHub: </a:t>
            </a:r>
            <a:r>
              <a:rPr b="0" i="0" lang="en-US" sz="32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https://github.com/adnanrahic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  <a:buFont typeface="Open San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Twitter: </a:t>
            </a:r>
            <a:r>
              <a:rPr b="0" i="0" lang="en-US" sz="32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https://twitter.com/adnanrahic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br>
              <a:rPr lang="en-US">
                <a:solidFill>
                  <a:schemeClr val="dk1"/>
                </a:solidFill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Contact me: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5000"/>
              <a:buFont typeface="Open Sans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adnan.rahic@bookvar.co</a:t>
            </a:r>
          </a:p>
        </p:txBody>
      </p:sp>
      <p:pic>
        <p:nvPicPr>
          <p:cNvPr descr="decal-5.png" id="290" name="Shape 2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699999">
            <a:off x="-68513" y="368005"/>
            <a:ext cx="1194331" cy="3540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291" name="Shape 2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921375">
            <a:off x="9711799" y="6844928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269999" y="4732794"/>
            <a:ext cx="104649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b="0" i="0" lang="en-US" sz="64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Sarajevo Open Hack Day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52500" y="37973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O čemu ćemo pričati danas?</a:t>
            </a:r>
          </a:p>
        </p:txBody>
      </p:sp>
      <p:pic>
        <p:nvPicPr>
          <p:cNvPr descr="decal-5.png"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124192" y="15887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5659">
            <a:off x="-13143" y="8027199"/>
            <a:ext cx="2259546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Git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Softver za kontrolu verzioniranja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Omogučava jednostavno rukovođenje projekata</a:t>
            </a:r>
          </a:p>
        </p:txBody>
      </p:sp>
      <p:pic>
        <p:nvPicPr>
          <p:cNvPr descr="decal-5.png"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4092" y="215842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75659">
            <a:off x="-13143" y="8027199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Open Source projekti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Pohranjeni na javnim repozitorijama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Veliki doprinos proizvodi developerska zajednica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Pull request - zahtjev da projekat prihvati promjene koje si napravio na njemu</a:t>
            </a:r>
          </a:p>
        </p:txBody>
      </p:sp>
      <p:pic>
        <p:nvPicPr>
          <p:cNvPr descr="decal-5.png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482492" y="777701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875173" y="702149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Ovaj workshop će vas naučiti...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Kako napraviti vlastiti “</a:t>
            </a:r>
            <a:r>
              <a:rPr b="1" lang="en-US"/>
              <a:t>pull request</a:t>
            </a:r>
            <a:r>
              <a:rPr lang="en-US"/>
              <a:t>”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Kako napraviti kontribuciju na nekom open source projektu po vašoj želji</a:t>
            </a:r>
          </a:p>
        </p:txBody>
      </p:sp>
      <p:pic>
        <p:nvPicPr>
          <p:cNvPr descr="decal-5.png"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4092" y="215842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413627" y="684444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Preduslovi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Imati instaliran Git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Imati GitHub nalog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Naći GitHub repozitorij na koji ćete priložiti kontribuciju</a:t>
            </a:r>
          </a:p>
        </p:txBody>
      </p:sp>
      <p:pic>
        <p:nvPicPr>
          <p:cNvPr descr="decal-5.png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4092" y="215842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413627" y="684444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800"/>
              <a:t>Forking - napravi kopiju repozitorija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952500" y="2590800"/>
            <a:ext cx="110997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Repozitorij, “repo” za kratko, je glavni folder projekta</a:t>
            </a:r>
          </a:p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45000"/>
              <a:buFont typeface="Open Sans"/>
              <a:buChar char="•"/>
            </a:pPr>
            <a:r>
              <a:rPr lang="en-US"/>
              <a:t>Forking - kopiranje repo-a od njegovog izvornog mjesta na tvoj lični GitHub nalog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cal-5.png"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66877">
            <a:off x="11624092" y="2158426"/>
            <a:ext cx="1194331" cy="3540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al-4.png"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1413627" y="6844446"/>
            <a:ext cx="2259547" cy="380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70000" y="32258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b="0" i="0" lang="en-US" sz="7200" u="none" cap="none" strike="noStrike">
                <a:solidFill>
                  <a:srgbClr val="FB9467"/>
                </a:solidFill>
                <a:latin typeface="Open Sans"/>
                <a:ea typeface="Open Sans"/>
                <a:cs typeface="Open Sans"/>
                <a:sym typeface="Open Sans"/>
              </a:rPr>
              <a:t>Demo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9467"/>
              </a:buClr>
              <a:buSzPct val="25000"/>
              <a:buFont typeface="Open Sans"/>
              <a:buNone/>
            </a:pPr>
            <a:r>
              <a:rPr lang="en-US" sz="3600"/>
              <a:t>Hajmo praviti kašike...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