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4732794"/>
            <a:ext cx="10464800" cy="125868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pic>
        <p:nvPicPr>
          <p:cNvPr id="12" name="Hacktoberfest-main-logo.png" descr="Hacktoberfest-mai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5728" y="3066911"/>
            <a:ext cx="7033344" cy="1896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bottom-decal.png" descr="bottom-dec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6829" y="7029324"/>
            <a:ext cx="2859893" cy="2729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top-decal.png" descr="top-dec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4747" y="-37525"/>
            <a:ext cx="4244733" cy="1949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rganizers.png" descr="organizer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677" y="8465908"/>
            <a:ext cx="6687674" cy="121121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B9467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7" name="“Type a quote here.”"/>
          <p:cNvSpPr txBox="1"/>
          <p:nvPr>
            <p:ph type="body" sz="quarter" idx="14"/>
          </p:nvPr>
        </p:nvSpPr>
        <p:spPr>
          <a:xfrm>
            <a:off x="1270000" y="42291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4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FB9467"/>
          </a:solidFill>
          <a:uFillTx/>
          <a:latin typeface="+mj-lt"/>
          <a:ea typeface="+mj-ea"/>
          <a:cs typeface="+mj-cs"/>
          <a:sym typeface="Open Sans Regular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-scm.com/download/win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-scm.com/download/win" TargetMode="External"/><Relationship Id="rId3" Type="http://schemas.openxmlformats.org/officeDocument/2006/relationships/hyperlink" Target="https://github.com/new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orkshop - Git Osnov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Workshop - Git Osnove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it gu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gud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Šta je G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Šta je Git?</a:t>
            </a:r>
          </a:p>
        </p:txBody>
      </p:sp>
      <p:pic>
        <p:nvPicPr>
          <p:cNvPr id="125" name="decal-6.png" descr="decal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369836">
            <a:off x="11443329" y="7165513"/>
            <a:ext cx="1625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ecal-3.png" descr="decal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235543">
            <a:off x="422815" y="7727863"/>
            <a:ext cx="2044136" cy="1861986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GitHub != Git…"/>
          <p:cNvSpPr txBox="1"/>
          <p:nvPr>
            <p:ph type="body" sz="half" idx="4294967295"/>
          </p:nvPr>
        </p:nvSpPr>
        <p:spPr>
          <a:xfrm>
            <a:off x="952500" y="2590800"/>
            <a:ext cx="11099800" cy="4522581"/>
          </a:xfrm>
          <a:prstGeom prst="rect">
            <a:avLst/>
          </a:prstGeom>
        </p:spPr>
        <p:txBody>
          <a:bodyPr/>
          <a:lstStyle/>
          <a:p>
            <a:pPr/>
            <a:r>
              <a:t>GitHub != Git</a:t>
            </a:r>
          </a:p>
          <a:p>
            <a:pPr/>
            <a:r>
              <a:t>Softver za verzioniranje</a:t>
            </a:r>
          </a:p>
          <a:p>
            <a:pPr/>
            <a:r>
              <a:t>GitHub, Bitbucket… hosting platforme za git</a:t>
            </a:r>
          </a:p>
        </p:txBody>
      </p:sp>
      <p:pic>
        <p:nvPicPr>
          <p:cNvPr id="128" name="github-9-xxl.png" descr="github-9-xx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1456" y="7326017"/>
            <a:ext cx="2282493" cy="2282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L9xKski_400x400.png" descr="pL9xKski_400x4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3039" y="6689232"/>
            <a:ext cx="3556062" cy="3556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it-Logo-White.png" descr="Git-Logo-Whi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08069" y="2804980"/>
            <a:ext cx="5170238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Šta je potrebn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Šta je potrebno?</a:t>
            </a:r>
          </a:p>
        </p:txBody>
      </p:sp>
      <p:sp>
        <p:nvSpPr>
          <p:cNvPr id="133" name="Instaliran Git na kompjuteru…"/>
          <p:cNvSpPr txBox="1"/>
          <p:nvPr>
            <p:ph type="body" idx="1"/>
          </p:nvPr>
        </p:nvSpPr>
        <p:spPr>
          <a:xfrm>
            <a:off x="952500" y="2590800"/>
            <a:ext cx="11099800" cy="5018156"/>
          </a:xfrm>
          <a:prstGeom prst="rect">
            <a:avLst/>
          </a:prstGeom>
        </p:spPr>
        <p:txBody>
          <a:bodyPr/>
          <a:lstStyle/>
          <a:p>
            <a:pPr/>
            <a:r>
              <a:t>Instaliran Git na kompjuteru</a:t>
            </a:r>
          </a:p>
          <a:p>
            <a:pPr/>
            <a:r>
              <a:t>Account na bilo kojem git repository sistemu</a:t>
            </a:r>
          </a:p>
        </p:txBody>
      </p:sp>
      <p:pic>
        <p:nvPicPr>
          <p:cNvPr id="134" name="decal-5.png" descr="decal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133123">
            <a:off x="11626370" y="2157348"/>
            <a:ext cx="1194929" cy="3547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decal-4.png" descr="decal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624341">
            <a:off x="-11364" y="8026792"/>
            <a:ext cx="22606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stalacij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Instalacija</a:t>
            </a:r>
          </a:p>
        </p:txBody>
      </p:sp>
      <p:sp>
        <p:nvSpPr>
          <p:cNvPr id="138" name="MAC: Jednostavno pokrenuti git kroz Terminal i prihvatiti instalaciju Xcode Command Line Tools-a…"/>
          <p:cNvSpPr txBox="1"/>
          <p:nvPr>
            <p:ph type="body" idx="1"/>
          </p:nvPr>
        </p:nvSpPr>
        <p:spPr>
          <a:xfrm>
            <a:off x="952500" y="2590800"/>
            <a:ext cx="11099800" cy="5018156"/>
          </a:xfrm>
          <a:prstGeom prst="rect">
            <a:avLst/>
          </a:prstGeom>
        </p:spPr>
        <p:txBody>
          <a:bodyPr/>
          <a:lstStyle/>
          <a:p>
            <a:pPr/>
            <a:r>
              <a:t>MAC: Jednostavno pokrenuti </a:t>
            </a:r>
            <a:r>
              <a:rPr i="1"/>
              <a:t>git</a:t>
            </a:r>
            <a:r>
              <a:t> kroz Terminal i prihvatiti instalaciju </a:t>
            </a:r>
            <a:r>
              <a:rPr i="1"/>
              <a:t>Xcode Command Line Tools-a</a:t>
            </a:r>
          </a:p>
          <a:p>
            <a:pPr/>
            <a:r>
              <a:t>Linux: sudo apt-get install git-all ili sudo dnf install git-all</a:t>
            </a:r>
          </a:p>
          <a:p>
            <a:pPr/>
            <a:r>
              <a:t>Windows: </a:t>
            </a:r>
            <a:r>
              <a:rPr u="sng">
                <a:hlinkClick r:id="rId2" invalidUrl="" action="" tgtFrame="" tooltip="" history="1" highlightClick="0" endSnd="0"/>
              </a:rPr>
              <a:t>http://git-scm.com/download/win</a:t>
            </a:r>
          </a:p>
        </p:txBody>
      </p:sp>
      <p:pic>
        <p:nvPicPr>
          <p:cNvPr id="139" name="decal-5.png" descr="decal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133123">
            <a:off x="11626370" y="2157348"/>
            <a:ext cx="1194929" cy="3547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decal-4.png" descr="decal-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24341">
            <a:off x="-11364" y="8026792"/>
            <a:ext cx="22606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nstalacij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Instalacija</a:t>
            </a:r>
          </a:p>
        </p:txBody>
      </p:sp>
      <p:sp>
        <p:nvSpPr>
          <p:cNvPr id="143" name="MAC: Jednostavno pokrenuti git kroz Terminal i prihvatiti instalaciju Xcode Command Line Tools-a…"/>
          <p:cNvSpPr txBox="1"/>
          <p:nvPr>
            <p:ph type="body" idx="1"/>
          </p:nvPr>
        </p:nvSpPr>
        <p:spPr>
          <a:xfrm>
            <a:off x="952500" y="2590800"/>
            <a:ext cx="11099800" cy="5018156"/>
          </a:xfrm>
          <a:prstGeom prst="rect">
            <a:avLst/>
          </a:prstGeom>
        </p:spPr>
        <p:txBody>
          <a:bodyPr/>
          <a:lstStyle/>
          <a:p>
            <a:pPr/>
            <a:r>
              <a:t>MAC: Jednostavno pokrenuti </a:t>
            </a:r>
            <a:r>
              <a:rPr i="1"/>
              <a:t>git</a:t>
            </a:r>
            <a:r>
              <a:t> kroz Terminal i prihvatiti instalaciju </a:t>
            </a:r>
            <a:r>
              <a:rPr i="1"/>
              <a:t>Xcode Command Line Tools-a</a:t>
            </a:r>
          </a:p>
          <a:p>
            <a:pPr/>
            <a:r>
              <a:t>Linux: sudo apt-get install git-all ili sudo dnf install git-all</a:t>
            </a:r>
          </a:p>
          <a:p>
            <a:pPr/>
            <a:r>
              <a:t>Windows: </a:t>
            </a:r>
            <a:r>
              <a:rPr u="sng">
                <a:hlinkClick r:id="rId2" invalidUrl="" action="" tgtFrame="" tooltip="" history="1" highlightClick="0" endSnd="0"/>
              </a:rPr>
              <a:t>http://git-scm.com/download/win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https://github.com/new</a:t>
            </a:r>
          </a:p>
        </p:txBody>
      </p:sp>
      <p:pic>
        <p:nvPicPr>
          <p:cNvPr id="144" name="decal-5.png" descr="decal-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133123">
            <a:off x="11626370" y="2157348"/>
            <a:ext cx="1194929" cy="3547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decal-4.png" descr="decal-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24341">
            <a:off x="-11364" y="8026792"/>
            <a:ext cx="22606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it in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init</a:t>
            </a:r>
          </a:p>
        </p:txBody>
      </p:sp>
      <p:pic>
        <p:nvPicPr>
          <p:cNvPr id="148" name="Macbook-Flat-Mockup.png" descr="Macbook-Flat-Mockup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952412" y="2411938"/>
            <a:ext cx="14909624" cy="8566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echo “# Hacktoberfest is awesome” &gt;&gt; README.md…"/>
          <p:cNvSpPr txBox="1"/>
          <p:nvPr/>
        </p:nvSpPr>
        <p:spPr>
          <a:xfrm>
            <a:off x="1051858" y="3745674"/>
            <a:ext cx="10803981" cy="301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echo “# Hacktoberfest is awesome” &gt;&gt; README.md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init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add README.md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commit -m “Made sure everyone knows that</a:t>
            </a:r>
            <a:br/>
            <a:r>
              <a:t>Hacktoberfest is awesome”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remote add origin https://github.com/svenzaimovic…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push -u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age, Commit, Pu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Stage, Commit, Push</a:t>
            </a:r>
          </a:p>
        </p:txBody>
      </p:sp>
      <p:pic>
        <p:nvPicPr>
          <p:cNvPr id="152" name="Macbook-Flat-Mockup.png" descr="Macbook-Flat-Mockup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952412" y="2411938"/>
            <a:ext cx="14909624" cy="856694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git status…"/>
          <p:cNvSpPr txBox="1"/>
          <p:nvPr/>
        </p:nvSpPr>
        <p:spPr>
          <a:xfrm>
            <a:off x="1051858" y="3745674"/>
            <a:ext cx="10987486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status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add .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status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commit -m ‘Elaborated on my point that Hacktoberfest</a:t>
            </a:r>
            <a:br/>
            <a:r>
              <a:t>is awesome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oop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Whoops!</a:t>
            </a:r>
          </a:p>
        </p:txBody>
      </p:sp>
      <p:pic>
        <p:nvPicPr>
          <p:cNvPr id="156" name="Macbook-Flat-Mockup.png" descr="Macbook-Flat-Mockup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952412" y="2411938"/>
            <a:ext cx="14909624" cy="856694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echo “# I hate all of you” &gt;&gt; GIToutofhere.md…"/>
          <p:cNvSpPr txBox="1"/>
          <p:nvPr/>
        </p:nvSpPr>
        <p:spPr>
          <a:xfrm>
            <a:off x="1051858" y="3745674"/>
            <a:ext cx="9152435" cy="216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echo “# I hate all of you” &gt;&gt; GIToutofhere.md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add GIToutofhere.md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status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reset GIToutofhere.md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checkout —- README.md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ran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Branches</a:t>
            </a:r>
          </a:p>
        </p:txBody>
      </p:sp>
      <p:pic>
        <p:nvPicPr>
          <p:cNvPr id="160" name="Macbook-Flat-Mockup.png" descr="Macbook-Flat-Mockup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952412" y="2411938"/>
            <a:ext cx="14909624" cy="856694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it checkout new-feature…"/>
          <p:cNvSpPr txBox="1"/>
          <p:nvPr/>
        </p:nvSpPr>
        <p:spPr>
          <a:xfrm>
            <a:off x="1051858" y="3745674"/>
            <a:ext cx="5482333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checkout new-feature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status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add .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push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checkout master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merge new-feature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branch -d new-feature</a:t>
            </a:r>
          </a:p>
          <a:p>
            <a:pPr marL="596900" indent="-533400" algn="l">
              <a:lnSpc>
                <a:spcPct val="120000"/>
              </a:lnSpc>
              <a:buSzPct val="145000"/>
              <a:buChar char="~"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git 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en Sans Regular"/>
        <a:ea typeface="Open Sans Regular"/>
        <a:cs typeface="Open Sans Regular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en Sans Regular"/>
        <a:ea typeface="Open Sans Regular"/>
        <a:cs typeface="Open Sans Regular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