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64" y="152400"/>
            <a:ext cx="2257425" cy="142875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"/>
            <a:ext cx="225742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8667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2112" y="8607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Cloudinary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6873" y="9700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Firebase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963" y="2985655"/>
            <a:ext cx="2285567" cy="2507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HomeActivity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StartGameActivity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JoinGameActivity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LobbyActivity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MainGameActivity</a:t>
            </a:r>
          </a:p>
          <a:p>
            <a:r>
              <a:rPr lang="en-US" b="1" dirty="0" smtClean="0"/>
              <a:t>      ……</a:t>
            </a:r>
            <a:endParaRPr lang="en-US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200400" y="4038600"/>
            <a:ext cx="2819400" cy="2507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MasterpieceGameModel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Painting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7836" y="1787770"/>
            <a:ext cx="2285567" cy="2507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HomeView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StartGameView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JoinGameView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LobbyView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MainGameView</a:t>
            </a:r>
          </a:p>
          <a:p>
            <a:r>
              <a:rPr lang="en-US" b="1" dirty="0" smtClean="0"/>
              <a:t>      ……</a:t>
            </a:r>
            <a:endParaRPr lang="en-US" b="1" dirty="0" smtClean="0"/>
          </a:p>
        </p:txBody>
      </p:sp>
      <p:sp>
        <p:nvSpPr>
          <p:cNvPr id="12" name="Down Arrow 11"/>
          <p:cNvSpPr/>
          <p:nvPr/>
        </p:nvSpPr>
        <p:spPr>
          <a:xfrm>
            <a:off x="1824686" y="1447798"/>
            <a:ext cx="242888" cy="1524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1905000"/>
            <a:ext cx="1138886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 rot="19057625">
            <a:off x="2162552" y="2134684"/>
            <a:ext cx="2123664" cy="220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1933553"/>
            <a:ext cx="14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data</a:t>
            </a:r>
            <a:endParaRPr lang="en-US" dirty="0"/>
          </a:p>
        </p:txBody>
      </p:sp>
      <p:sp>
        <p:nvSpPr>
          <p:cNvPr id="18" name="Left-Up Arrow 17"/>
          <p:cNvSpPr/>
          <p:nvPr/>
        </p:nvSpPr>
        <p:spPr>
          <a:xfrm rot="5400000">
            <a:off x="2249307" y="5068710"/>
            <a:ext cx="526471" cy="137571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63" y="5634799"/>
            <a:ext cx="438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Controller make </a:t>
            </a:r>
          </a:p>
          <a:p>
            <a:r>
              <a:rPr lang="en-US" sz="1400" dirty="0" smtClean="0"/>
              <a:t>Change In the model </a:t>
            </a:r>
          </a:p>
          <a:p>
            <a:r>
              <a:rPr lang="en-US" sz="1400" dirty="0" smtClean="0"/>
              <a:t>and </a:t>
            </a:r>
            <a:r>
              <a:rPr lang="en-US" sz="1400" dirty="0"/>
              <a:t> </a:t>
            </a:r>
            <a:r>
              <a:rPr lang="en-US" sz="1400" dirty="0" smtClean="0"/>
              <a:t>fetches data from model to </a:t>
            </a:r>
          </a:p>
          <a:p>
            <a:r>
              <a:rPr lang="en-US" sz="1400" dirty="0" smtClean="0"/>
              <a:t>implement game logic</a:t>
            </a:r>
            <a:endParaRPr lang="en-US" sz="1400" dirty="0"/>
          </a:p>
        </p:txBody>
      </p:sp>
      <p:sp>
        <p:nvSpPr>
          <p:cNvPr id="20" name="Left-Up Arrow 19"/>
          <p:cNvSpPr/>
          <p:nvPr/>
        </p:nvSpPr>
        <p:spPr>
          <a:xfrm>
            <a:off x="6047509" y="4295444"/>
            <a:ext cx="1459992" cy="54032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4867965"/>
            <a:ext cx="2152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Model notifies view about</a:t>
            </a:r>
          </a:p>
          <a:p>
            <a:r>
              <a:rPr lang="en-US" sz="1400" dirty="0" smtClean="0"/>
              <a:t>changes in it. View fetches 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ata from model to make </a:t>
            </a:r>
          </a:p>
          <a:p>
            <a:r>
              <a:rPr lang="en-US" sz="1400" dirty="0" smtClean="0"/>
              <a:t>Changes on the view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93962" y="2971800"/>
            <a:ext cx="228556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217239" y="4038600"/>
            <a:ext cx="2802561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580077" y="1784639"/>
            <a:ext cx="228556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44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Sakel</dc:creator>
  <cp:lastModifiedBy>Adnan Sakel</cp:lastModifiedBy>
  <cp:revision>8</cp:revision>
  <dcterms:created xsi:type="dcterms:W3CDTF">2006-08-16T00:00:00Z</dcterms:created>
  <dcterms:modified xsi:type="dcterms:W3CDTF">2016-04-10T12:35:25Z</dcterms:modified>
</cp:coreProperties>
</file>