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+PJhMcrb704j8VudNTxSdS/r2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6817fa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6817fa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4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227909" y="2063930"/>
            <a:ext cx="9927771" cy="226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3600"/>
              <a:t>Towards Automated Detection of Cross-Site Scripting Vulnerabilities in Web Applications</a:t>
            </a:r>
            <a:endParaRPr sz="360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227909" y="4455620"/>
            <a:ext cx="993054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MUHAMMAD ADNAN SHAH </a:t>
            </a: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EXTERNAL SUPERVISOR DR.-ING ASHAR JAVED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SUPERVISORS: DR. NOMAN JAVED &amp; PROFESSOR MUHAMMAD NAEEM AYYAZ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Evaluation &amp; Testing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54035" y="2015551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The Tool has been Evaluated on 10,000 website urls</a:t>
            </a:r>
            <a:endParaRPr/>
          </a:p>
          <a:p>
            <a:pPr marL="91440" lvl="0" indent="-127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All of the website urls were tested in an automated fashion</a:t>
            </a:r>
            <a:endParaRPr/>
          </a:p>
          <a:p>
            <a:pPr marL="91440" lvl="0" indent="-127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Results and Findings of the Tool were also Verified Manually on 20 website urls</a:t>
            </a:r>
            <a:endParaRPr/>
          </a:p>
          <a:p>
            <a:pPr marL="91440" lvl="0" indent="-1270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Both Manual and the Tool Findings were almost the same for these 20 website urls 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 smtClean="0"/>
              <a:t>Roadmap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338550" y="1737350"/>
            <a:ext cx="9817200" cy="4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 </a:t>
            </a:r>
            <a:r>
              <a:rPr lang="en-US" smtClean="0"/>
              <a:t>Achievement </a:t>
            </a:r>
            <a:r>
              <a:rPr lang="en-US"/>
              <a:t>of the Project:</a:t>
            </a:r>
            <a:endParaRPr/>
          </a:p>
          <a:p>
            <a:pPr marL="384048" lvl="1" indent="-18288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/>
              <a:t> Working of Tool in an automated fashion on GET parameters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⮚"/>
            </a:pPr>
            <a:r>
              <a:rPr lang="en-US" sz="1800" dirty="0"/>
              <a:t>To Dos:</a:t>
            </a:r>
            <a:endParaRPr sz="1800" dirty="0"/>
          </a:p>
          <a:p>
            <a:pPr marL="384048" lvl="1" indent="-18288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/>
              <a:t>Working of Tool in an automated fashion on POST parameters</a:t>
            </a:r>
            <a:endParaRPr dirty="0"/>
          </a:p>
          <a:p>
            <a:pPr marL="384048" lvl="1" indent="-18288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Char char="⮚"/>
            </a:pPr>
            <a:r>
              <a:rPr lang="en-US" dirty="0"/>
              <a:t>Tuning and code optimization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32657" y="731520"/>
            <a:ext cx="4049486" cy="11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/>
              <a:t>Context Distribution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2"/>
          </p:nvPr>
        </p:nvSpPr>
        <p:spPr>
          <a:xfrm>
            <a:off x="32657" y="2246810"/>
            <a:ext cx="4049486" cy="390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en-US" sz="1900"/>
              <a:t>The Pie chart is created from the data collected by the Tool</a:t>
            </a:r>
            <a:endParaRPr sz="1600"/>
          </a:p>
          <a:p>
            <a:pPr marL="285750" lvl="0" indent="-292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en-US" sz="1900"/>
              <a:t>All website urls  are tested automatically by the Tool  </a:t>
            </a:r>
            <a:endParaRPr sz="1600"/>
          </a:p>
          <a:p>
            <a:pPr marL="285750" lvl="0" indent="-292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en-US" sz="1900"/>
              <a:t>Data from these website urls is collected and stored in an automated manner </a:t>
            </a:r>
            <a:endParaRPr sz="1900"/>
          </a:p>
        </p:txBody>
      </p:sp>
      <p:pic>
        <p:nvPicPr>
          <p:cNvPr id="181" name="Google Shape;1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451" y="1165625"/>
            <a:ext cx="7879426" cy="48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32657" y="274320"/>
            <a:ext cx="4049486" cy="16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/>
              <a:t>	XSS ATTACK </a:t>
            </a:r>
            <a:br>
              <a:rPr lang="en-US"/>
            </a:br>
            <a:r>
              <a:rPr lang="en-US"/>
              <a:t>Context Distribution</a:t>
            </a:r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2"/>
          </p:nvPr>
        </p:nvSpPr>
        <p:spPr>
          <a:xfrm>
            <a:off x="32657" y="2246810"/>
            <a:ext cx="4049486" cy="390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en-US" sz="1900"/>
              <a:t>Pie chart is created from the data collected by the Tool</a:t>
            </a:r>
            <a:endParaRPr sz="1600"/>
          </a:p>
          <a:p>
            <a:pPr marL="285750" lvl="0" indent="-292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en-US" sz="1900"/>
              <a:t>The distribution is created from the vulnerable website urls found by the Tool </a:t>
            </a:r>
            <a:endParaRPr sz="1900"/>
          </a:p>
          <a:p>
            <a:pPr marL="285750" lvl="0" indent="-2921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lang="en-US" sz="1900"/>
              <a:t>Testing of website urls and the storage of data was automated by the Tool 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188" name="Google Shape;1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450" y="1103500"/>
            <a:ext cx="7928075" cy="50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9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Agenda	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355075" y="1553375"/>
            <a:ext cx="9800700" cy="4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dirty="0"/>
              <a:t> Cross-Site Scripting (XSS) 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dirty="0"/>
              <a:t> Project Overview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dirty="0"/>
              <a:t> Methodology</a:t>
            </a:r>
            <a:endParaRPr dirty="0"/>
          </a:p>
          <a:p>
            <a:pPr marL="91440" lvl="0" indent="-127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dirty="0"/>
              <a:t> Results </a:t>
            </a:r>
            <a:endParaRPr dirty="0"/>
          </a:p>
          <a:p>
            <a:pPr marL="384048" lvl="1" indent="-18288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Roadmap </a:t>
            </a:r>
            <a:r>
              <a:rPr lang="en-US" dirty="0"/>
              <a:t>and </a:t>
            </a:r>
            <a:r>
              <a:rPr lang="en-US" dirty="0" smtClean="0"/>
              <a:t>To-dos</a:t>
            </a:r>
            <a:endParaRPr dirty="0"/>
          </a:p>
          <a:p>
            <a:pPr marL="384048" lvl="1" indent="-18288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 smtClean="0"/>
              <a:t> Facts </a:t>
            </a:r>
            <a:r>
              <a:rPr lang="en-US" dirty="0"/>
              <a:t>and Figures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Cross-Site Scripting (XSS)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214846" y="1841864"/>
            <a:ext cx="9940834" cy="402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It is defined by </a:t>
            </a:r>
            <a:r>
              <a:rPr lang="en-US" b="1"/>
              <a:t>OWASP</a:t>
            </a:r>
            <a:r>
              <a:rPr lang="en-US"/>
              <a:t> as: </a:t>
            </a:r>
            <a:r>
              <a:rPr lang="en-US" b="1"/>
              <a:t>“Cross</a:t>
            </a:r>
            <a:r>
              <a:rPr lang="en-US"/>
              <a:t>-</a:t>
            </a:r>
            <a:r>
              <a:rPr lang="en-US" b="1"/>
              <a:t>Site Scripting</a:t>
            </a:r>
            <a:r>
              <a:rPr lang="en-US"/>
              <a:t> (</a:t>
            </a:r>
            <a:r>
              <a:rPr lang="en-US" b="1"/>
              <a:t>XSS</a:t>
            </a:r>
            <a:r>
              <a:rPr lang="en-US"/>
              <a:t>) attacks are a type of injection, in which malicious scripts are injected into otherwise benign and trusted </a:t>
            </a:r>
            <a:r>
              <a:rPr lang="en-US" b="1"/>
              <a:t>websites</a:t>
            </a:r>
            <a:r>
              <a:rPr lang="en-US"/>
              <a:t>.</a:t>
            </a:r>
            <a:r>
              <a:rPr lang="en-US" b="1"/>
              <a:t>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 Reflected XSS: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It is defined by </a:t>
            </a:r>
            <a:r>
              <a:rPr lang="en-US" b="1"/>
              <a:t>Netsparker</a:t>
            </a:r>
            <a:r>
              <a:rPr lang="en-US"/>
              <a:t> as: “A </a:t>
            </a:r>
            <a:r>
              <a:rPr lang="en-US" b="1"/>
              <a:t>reflected XSS</a:t>
            </a:r>
            <a:r>
              <a:rPr lang="en-US"/>
              <a:t> vulnerability happens when the user input from a URL or POST data is reflected on the page without being stored.”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6817fa7d_0_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and Reflection</a:t>
            </a:r>
            <a:endParaRPr/>
          </a:p>
        </p:txBody>
      </p:sp>
      <p:sp>
        <p:nvSpPr>
          <p:cNvPr id="120" name="Google Shape;120;g8b6817fa7d_0_1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 dirty="0"/>
              <a:t>Context: </a:t>
            </a:r>
            <a:r>
              <a:rPr lang="en-US" dirty="0"/>
              <a:t>As defined by Dr.-</a:t>
            </a:r>
            <a:r>
              <a:rPr lang="en-US" dirty="0" err="1"/>
              <a:t>Ing</a:t>
            </a:r>
            <a:r>
              <a:rPr lang="en-US" dirty="0"/>
              <a:t> Ashar Javed: “Context is an environment where the user supplied  input or input from other applications eventually ends up or keeps on living.”</a:t>
            </a:r>
            <a:endParaRPr dirty="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b="1" dirty="0"/>
              <a:t>Reflection:</a:t>
            </a:r>
            <a:r>
              <a:rPr lang="en-US" dirty="0"/>
              <a:t> It is the appearance of the user      supplied input in the source code of a web application.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dirty="0"/>
          </a:p>
        </p:txBody>
      </p:sp>
      <p:sp>
        <p:nvSpPr>
          <p:cNvPr id="121" name="Google Shape;121;g8b6817fa7d_0_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22" name="Google Shape;122;g8b6817fa7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975" y="1799375"/>
            <a:ext cx="5781001" cy="402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8b6817fa7d_0_1"/>
          <p:cNvSpPr txBox="1"/>
          <p:nvPr/>
        </p:nvSpPr>
        <p:spPr>
          <a:xfrm>
            <a:off x="6034975" y="5787600"/>
            <a:ext cx="5781000" cy="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Figure: User supplied Input Reflected in Different Contexts: </a:t>
            </a:r>
            <a:r>
              <a:rPr lang="en-US" sz="1300" i="1">
                <a:latin typeface="Calibri"/>
                <a:ea typeface="Calibri"/>
                <a:cs typeface="Calibri"/>
                <a:sym typeface="Calibri"/>
              </a:rPr>
              <a:t>On Cross-Site Scripting, Fallback Authentication and Privacy in Web Applications by Ashar Javed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 idx="4294967295"/>
          </p:nvPr>
        </p:nvSpPr>
        <p:spPr>
          <a:xfrm>
            <a:off x="516162" y="0"/>
            <a:ext cx="5051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Project Overview</a:t>
            </a:r>
            <a:endParaRPr sz="4400"/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625" y="913774"/>
            <a:ext cx="8440750" cy="52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Extracting Forms and Adding Harmless Strings for Probing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EXTRACT FORMS (EXCEPT POST FORMS)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ADD HARMLESS STRING &amp; SUBMIT FORM</a:t>
            </a:r>
            <a:endParaRPr/>
          </a:p>
        </p:txBody>
      </p:sp>
      <p:pic>
        <p:nvPicPr>
          <p:cNvPr id="137" name="Google Shape;137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90809" y="2624601"/>
            <a:ext cx="5144231" cy="334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218238" y="2624601"/>
            <a:ext cx="5090769" cy="298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Collection &amp; Categorization of Response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ATTRIBUTE &amp; URL CONTEXT	</a:t>
            </a:r>
            <a:endParaRPr/>
          </a:p>
        </p:txBody>
      </p:sp>
      <p:pic>
        <p:nvPicPr>
          <p:cNvPr id="145" name="Google Shape;145;p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0818" y="2789010"/>
            <a:ext cx="4907237" cy="120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HTML &amp; SCRIPT CONTEXT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0818" y="3781787"/>
            <a:ext cx="4887043" cy="126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17920" y="2582334"/>
            <a:ext cx="5051721" cy="78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17919" y="3633984"/>
            <a:ext cx="5051721" cy="191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Source Code Analysis </a:t>
            </a:r>
            <a:r>
              <a:rPr lang="en-US" sz="4000"/>
              <a:t>(Attribute &amp; Script)</a:t>
            </a:r>
            <a:endParaRPr sz="4000"/>
          </a:p>
        </p:txBody>
      </p:sp>
      <p:pic>
        <p:nvPicPr>
          <p:cNvPr id="155" name="Google Shape;1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25" y="1833550"/>
            <a:ext cx="6686850" cy="44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Attack w.r.t Categorization</a:t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125" y="1889300"/>
            <a:ext cx="3456000" cy="435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350" y="1889750"/>
            <a:ext cx="4212576" cy="43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364</Words>
  <Application>Microsoft Office PowerPoint</Application>
  <PresentationFormat>Widescreen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 Symbols</vt:lpstr>
      <vt:lpstr>Retrospect</vt:lpstr>
      <vt:lpstr>Towards Automated Detection of Cross-Site Scripting Vulnerabilities in Web Applications</vt:lpstr>
      <vt:lpstr>Agenda </vt:lpstr>
      <vt:lpstr>Cross-Site Scripting (XSS)</vt:lpstr>
      <vt:lpstr>Context and Reflection</vt:lpstr>
      <vt:lpstr>Project Overview</vt:lpstr>
      <vt:lpstr>Extracting Forms and Adding Harmless Strings for Probing</vt:lpstr>
      <vt:lpstr>Collection &amp; Categorization of Response</vt:lpstr>
      <vt:lpstr>Source Code Analysis (Attribute &amp; Script)</vt:lpstr>
      <vt:lpstr>Attack w.r.t Categorization</vt:lpstr>
      <vt:lpstr>Evaluation &amp; Testing</vt:lpstr>
      <vt:lpstr>Roadmap</vt:lpstr>
      <vt:lpstr>Context Distribution</vt:lpstr>
      <vt:lpstr> XSS ATTACK  Context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Automated Detection of Cross-Site Scripting Vulnerabilities in Web Applications</dc:title>
  <dc:creator>Adnan Shah</dc:creator>
  <cp:lastModifiedBy>Adnan Shah</cp:lastModifiedBy>
  <cp:revision>6</cp:revision>
  <dcterms:created xsi:type="dcterms:W3CDTF">2020-05-08T12:41:40Z</dcterms:created>
  <dcterms:modified xsi:type="dcterms:W3CDTF">2020-07-01T18:26:03Z</dcterms:modified>
</cp:coreProperties>
</file>