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78" r:id="rId8"/>
    <p:sldId id="279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C2779970-1B52-B54C-8727-1B2B185835BC}">
          <p14:sldIdLst>
            <p14:sldId id="256"/>
            <p14:sldId id="257"/>
          </p14:sldIdLst>
        </p14:section>
        <p14:section name="1.intro" id="{DCC97DA6-AE6A-EB47-8EBB-9F08D266684D}">
          <p14:sldIdLst>
            <p14:sldId id="258"/>
          </p14:sldIdLst>
        </p14:section>
        <p14:section name="2.use-case" id="{37F80F21-D905-894A-8594-1F36ADDC59B3}">
          <p14:sldIdLst>
            <p14:sldId id="259"/>
          </p14:sldIdLst>
        </p14:section>
        <p14:section name="3. class diagram" id="{3B9B9BF5-961D-6F47-BEFB-31BB07E7AC10}">
          <p14:sldIdLst>
            <p14:sldId id="276"/>
          </p14:sldIdLst>
        </p14:section>
        <p14:section name="4.solution" id="{474E786B-8AD2-CB4E-BDA6-04BF17B600E8}">
          <p14:sldIdLst>
            <p14:sldId id="260"/>
            <p14:sldId id="278"/>
            <p14:sldId id="279"/>
          </p14:sldIdLst>
        </p14:section>
        <p14:section name="Thankyou &amp; QA" id="{D3917BEC-FD9A-2A4D-89EB-0976C20286C6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3"/>
    <p:restoredTop sz="94646"/>
  </p:normalViewPr>
  <p:slideViewPr>
    <p:cSldViewPr snapToGrid="0" snapToObjects="1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3CC165-1B13-294E-A39D-1991F3362A75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BC8D09-9EAA-6A41-B3F2-7431CF9F0677}">
      <dgm:prSet phldrT="[Text]"/>
      <dgm:spPr/>
      <dgm:t>
        <a:bodyPr/>
        <a:lstStyle/>
        <a:p>
          <a:r>
            <a:rPr lang="en-US" dirty="0"/>
            <a:t>Goal : Dictionary WAP</a:t>
          </a:r>
        </a:p>
      </dgm:t>
    </dgm:pt>
    <dgm:pt modelId="{F4B29DFF-492F-D547-9985-ECF5A994FE8C}" type="parTrans" cxnId="{4073D0F4-4811-B34C-8BBD-7981EE0D0623}">
      <dgm:prSet/>
      <dgm:spPr/>
      <dgm:t>
        <a:bodyPr/>
        <a:lstStyle/>
        <a:p>
          <a:endParaRPr lang="en-US"/>
        </a:p>
      </dgm:t>
    </dgm:pt>
    <dgm:pt modelId="{79860A8A-544A-274B-B9BE-35B324613AE4}" type="sibTrans" cxnId="{4073D0F4-4811-B34C-8BBD-7981EE0D0623}">
      <dgm:prSet/>
      <dgm:spPr/>
      <dgm:t>
        <a:bodyPr/>
        <a:lstStyle/>
        <a:p>
          <a:endParaRPr lang="en-US"/>
        </a:p>
      </dgm:t>
    </dgm:pt>
    <dgm:pt modelId="{04B59D6C-726C-6949-8654-116FF7D8C0B7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Increasing the vocabulary for user</a:t>
          </a:r>
        </a:p>
      </dgm:t>
    </dgm:pt>
    <dgm:pt modelId="{9F59E1CD-C8CF-B34C-84C6-16F28186D49C}" type="parTrans" cxnId="{42E8B689-128B-8D47-A2AD-A69F9A02D04A}">
      <dgm:prSet/>
      <dgm:spPr/>
      <dgm:t>
        <a:bodyPr/>
        <a:lstStyle/>
        <a:p>
          <a:endParaRPr lang="en-US"/>
        </a:p>
      </dgm:t>
    </dgm:pt>
    <dgm:pt modelId="{6E7CBA5B-BF8D-874B-B375-77CD63A9225E}" type="sibTrans" cxnId="{42E8B689-128B-8D47-A2AD-A69F9A02D04A}">
      <dgm:prSet/>
      <dgm:spPr/>
      <dgm:t>
        <a:bodyPr/>
        <a:lstStyle/>
        <a:p>
          <a:endParaRPr lang="en-US"/>
        </a:p>
      </dgm:t>
    </dgm:pt>
    <dgm:pt modelId="{1920E4D9-C063-B142-948C-FD5B2D96E107}">
      <dgm:prSet phldrT="[Text]"/>
      <dgm:spPr/>
      <dgm:t>
        <a:bodyPr/>
        <a:lstStyle/>
        <a:p>
          <a:r>
            <a:rPr lang="en-US" dirty="0"/>
            <a:t>Brief Description: Given Problem &amp; Solution</a:t>
          </a:r>
        </a:p>
      </dgm:t>
    </dgm:pt>
    <dgm:pt modelId="{DDE9A346-40D0-6A45-8D37-BF2D90B25A75}" type="parTrans" cxnId="{FCB95977-DEA9-724A-88E7-5CA7904EB773}">
      <dgm:prSet/>
      <dgm:spPr/>
      <dgm:t>
        <a:bodyPr/>
        <a:lstStyle/>
        <a:p>
          <a:endParaRPr lang="en-US"/>
        </a:p>
      </dgm:t>
    </dgm:pt>
    <dgm:pt modelId="{DCB3BD02-C863-2E4A-B8FB-253734D8FC58}" type="sibTrans" cxnId="{FCB95977-DEA9-724A-88E7-5CA7904EB773}">
      <dgm:prSet/>
      <dgm:spPr/>
      <dgm:t>
        <a:bodyPr/>
        <a:lstStyle/>
        <a:p>
          <a:endParaRPr lang="en-US"/>
        </a:p>
      </dgm:t>
    </dgm:pt>
    <dgm:pt modelId="{72006324-249D-D543-9DFE-194C16E77E81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Manage user , user’s history search in our Dictionary </a:t>
          </a:r>
          <a:r>
            <a:rPr lang="en-US" dirty="0" err="1"/>
            <a:t>Wap</a:t>
          </a:r>
          <a:endParaRPr lang="en-US" dirty="0"/>
        </a:p>
      </dgm:t>
    </dgm:pt>
    <dgm:pt modelId="{271D641B-6E4B-214A-884F-65F3D78505C0}" type="parTrans" cxnId="{EA329056-49DE-EF4D-BDEC-A3D0C1B291E0}">
      <dgm:prSet/>
      <dgm:spPr/>
      <dgm:t>
        <a:bodyPr/>
        <a:lstStyle/>
        <a:p>
          <a:endParaRPr lang="en-US"/>
        </a:p>
      </dgm:t>
    </dgm:pt>
    <dgm:pt modelId="{F0893FB2-D05C-4E4C-A487-CAB6B1AF69D2}" type="sibTrans" cxnId="{EA329056-49DE-EF4D-BDEC-A3D0C1B291E0}">
      <dgm:prSet/>
      <dgm:spPr/>
      <dgm:t>
        <a:bodyPr/>
        <a:lstStyle/>
        <a:p>
          <a:endParaRPr lang="en-US"/>
        </a:p>
      </dgm:t>
    </dgm:pt>
    <dgm:pt modelId="{0500C843-0E0A-6B46-B5D3-0AFA63A02589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Simple UI &amp; friendly</a:t>
          </a:r>
        </a:p>
      </dgm:t>
    </dgm:pt>
    <dgm:pt modelId="{E7F5E478-8FDA-A340-BF55-DEF2C4D726BF}" type="parTrans" cxnId="{CBF3E4E9-AC54-294E-A5DA-B02FD8DBD385}">
      <dgm:prSet/>
      <dgm:spPr/>
      <dgm:t>
        <a:bodyPr/>
        <a:lstStyle/>
        <a:p>
          <a:endParaRPr lang="en-US"/>
        </a:p>
      </dgm:t>
    </dgm:pt>
    <dgm:pt modelId="{89AFBE54-140B-2E46-8C64-3A2DF64FF26B}" type="sibTrans" cxnId="{CBF3E4E9-AC54-294E-A5DA-B02FD8DBD385}">
      <dgm:prSet/>
      <dgm:spPr/>
      <dgm:t>
        <a:bodyPr/>
        <a:lstStyle/>
        <a:p>
          <a:endParaRPr lang="en-US"/>
        </a:p>
      </dgm:t>
    </dgm:pt>
    <dgm:pt modelId="{6F9D32B1-3818-2044-9DCE-124733E1D89E}">
      <dgm:prSet phldrT="[Text]"/>
      <dgm:spPr/>
      <dgm:t>
        <a:bodyPr/>
        <a:lstStyle/>
        <a:p>
          <a:pPr>
            <a:lnSpc>
              <a:spcPct val="150000"/>
            </a:lnSpc>
          </a:pPr>
          <a:endParaRPr lang="en-US" dirty="0"/>
        </a:p>
      </dgm:t>
    </dgm:pt>
    <dgm:pt modelId="{B7CF3330-7571-3F4A-A69A-9CD41CFF21E0}" type="parTrans" cxnId="{DEB45D76-C1A7-F54B-820A-BCE5CCEDC281}">
      <dgm:prSet/>
      <dgm:spPr/>
      <dgm:t>
        <a:bodyPr/>
        <a:lstStyle/>
        <a:p>
          <a:endParaRPr lang="en-US"/>
        </a:p>
      </dgm:t>
    </dgm:pt>
    <dgm:pt modelId="{04FC37E0-3F66-1B42-BB86-A31B167C1B61}" type="sibTrans" cxnId="{DEB45D76-C1A7-F54B-820A-BCE5CCEDC281}">
      <dgm:prSet/>
      <dgm:spPr/>
      <dgm:t>
        <a:bodyPr/>
        <a:lstStyle/>
        <a:p>
          <a:endParaRPr lang="en-US"/>
        </a:p>
      </dgm:t>
    </dgm:pt>
    <dgm:pt modelId="{6DDF3230-10F2-494D-99EB-A79DF8066AB1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Provide result by own Database</a:t>
          </a:r>
        </a:p>
      </dgm:t>
    </dgm:pt>
    <dgm:pt modelId="{38892F1B-CF5C-7D41-84AE-3C91937DD78F}" type="parTrans" cxnId="{CD84BACA-391C-1D48-9709-6C40F49A4F50}">
      <dgm:prSet/>
      <dgm:spPr/>
      <dgm:t>
        <a:bodyPr/>
        <a:lstStyle/>
        <a:p>
          <a:endParaRPr lang="en-US"/>
        </a:p>
      </dgm:t>
    </dgm:pt>
    <dgm:pt modelId="{BEBF10CA-4DB5-0943-88F2-76A2BE13A8A7}" type="sibTrans" cxnId="{CD84BACA-391C-1D48-9709-6C40F49A4F50}">
      <dgm:prSet/>
      <dgm:spPr/>
      <dgm:t>
        <a:bodyPr/>
        <a:lstStyle/>
        <a:p>
          <a:endParaRPr lang="en-US"/>
        </a:p>
      </dgm:t>
    </dgm:pt>
    <dgm:pt modelId="{C1C2921E-038E-2047-806B-7068AA94FA1E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Extend by getting data from an API</a:t>
          </a:r>
        </a:p>
      </dgm:t>
    </dgm:pt>
    <dgm:pt modelId="{4D50C71E-A649-4143-8F7F-F1A10E84235C}" type="parTrans" cxnId="{241DDD81-1510-2942-809B-D7183806851E}">
      <dgm:prSet/>
      <dgm:spPr/>
      <dgm:t>
        <a:bodyPr/>
        <a:lstStyle/>
        <a:p>
          <a:endParaRPr lang="en-US"/>
        </a:p>
      </dgm:t>
    </dgm:pt>
    <dgm:pt modelId="{FFA51E39-2387-6B44-908E-F373BB7BEF58}" type="sibTrans" cxnId="{241DDD81-1510-2942-809B-D7183806851E}">
      <dgm:prSet/>
      <dgm:spPr/>
      <dgm:t>
        <a:bodyPr/>
        <a:lstStyle/>
        <a:p>
          <a:endParaRPr lang="en-US"/>
        </a:p>
      </dgm:t>
    </dgm:pt>
    <dgm:pt modelId="{83918424-EDAB-8A43-9D0B-14CE6D26E5BE}" type="pres">
      <dgm:prSet presAssocID="{473CC165-1B13-294E-A39D-1991F3362A75}" presName="linear" presStyleCnt="0">
        <dgm:presLayoutVars>
          <dgm:animLvl val="lvl"/>
          <dgm:resizeHandles val="exact"/>
        </dgm:presLayoutVars>
      </dgm:prSet>
      <dgm:spPr/>
    </dgm:pt>
    <dgm:pt modelId="{01526EE0-C873-5B4A-B267-3F2D81152099}" type="pres">
      <dgm:prSet presAssocID="{38BC8D09-9EAA-6A41-B3F2-7431CF9F0677}" presName="parentText" presStyleLbl="node1" presStyleIdx="0" presStyleCnt="2" custLinFactNeighborY="-23143">
        <dgm:presLayoutVars>
          <dgm:chMax val="0"/>
          <dgm:bulletEnabled val="1"/>
        </dgm:presLayoutVars>
      </dgm:prSet>
      <dgm:spPr/>
    </dgm:pt>
    <dgm:pt modelId="{CE4943B2-E43A-D44D-BE4D-CDC156962282}" type="pres">
      <dgm:prSet presAssocID="{38BC8D09-9EAA-6A41-B3F2-7431CF9F0677}" presName="childText" presStyleLbl="revTx" presStyleIdx="0" presStyleCnt="2">
        <dgm:presLayoutVars>
          <dgm:bulletEnabled val="1"/>
        </dgm:presLayoutVars>
      </dgm:prSet>
      <dgm:spPr/>
    </dgm:pt>
    <dgm:pt modelId="{F8743FC2-28FF-8243-BCAA-9F07D2BA8CB6}" type="pres">
      <dgm:prSet presAssocID="{1920E4D9-C063-B142-948C-FD5B2D96E10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DF5BB3B-F8DD-5842-81A9-7E3027B98D4B}" type="pres">
      <dgm:prSet presAssocID="{1920E4D9-C063-B142-948C-FD5B2D96E10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D767916-AFF7-324F-A320-3007D578946A}" type="presOf" srcId="{6F9D32B1-3818-2044-9DCE-124733E1D89E}" destId="{EDF5BB3B-F8DD-5842-81A9-7E3027B98D4B}" srcOrd="0" destOrd="3" presId="urn:microsoft.com/office/officeart/2005/8/layout/vList2"/>
    <dgm:cxn modelId="{F6DB701E-8795-BD4E-B672-F6484F084BE1}" type="presOf" srcId="{1920E4D9-C063-B142-948C-FD5B2D96E107}" destId="{F8743FC2-28FF-8243-BCAA-9F07D2BA8CB6}" srcOrd="0" destOrd="0" presId="urn:microsoft.com/office/officeart/2005/8/layout/vList2"/>
    <dgm:cxn modelId="{6819FA22-1277-F24F-AEAD-3D2E92EE049D}" type="presOf" srcId="{473CC165-1B13-294E-A39D-1991F3362A75}" destId="{83918424-EDAB-8A43-9D0B-14CE6D26E5BE}" srcOrd="0" destOrd="0" presId="urn:microsoft.com/office/officeart/2005/8/layout/vList2"/>
    <dgm:cxn modelId="{72FEEF28-CC49-724C-9A30-5B151432CFF8}" type="presOf" srcId="{72006324-249D-D543-9DFE-194C16E77E81}" destId="{EDF5BB3B-F8DD-5842-81A9-7E3027B98D4B}" srcOrd="0" destOrd="0" presId="urn:microsoft.com/office/officeart/2005/8/layout/vList2"/>
    <dgm:cxn modelId="{69CB9529-B37C-E541-AA2F-0B964B603A3C}" type="presOf" srcId="{0500C843-0E0A-6B46-B5D3-0AFA63A02589}" destId="{CE4943B2-E43A-D44D-BE4D-CDC156962282}" srcOrd="0" destOrd="1" presId="urn:microsoft.com/office/officeart/2005/8/layout/vList2"/>
    <dgm:cxn modelId="{EA329056-49DE-EF4D-BDEC-A3D0C1B291E0}" srcId="{1920E4D9-C063-B142-948C-FD5B2D96E107}" destId="{72006324-249D-D543-9DFE-194C16E77E81}" srcOrd="0" destOrd="0" parTransId="{271D641B-6E4B-214A-884F-65F3D78505C0}" sibTransId="{F0893FB2-D05C-4E4C-A487-CAB6B1AF69D2}"/>
    <dgm:cxn modelId="{DEB45D76-C1A7-F54B-820A-BCE5CCEDC281}" srcId="{1920E4D9-C063-B142-948C-FD5B2D96E107}" destId="{6F9D32B1-3818-2044-9DCE-124733E1D89E}" srcOrd="3" destOrd="0" parTransId="{B7CF3330-7571-3F4A-A69A-9CD41CFF21E0}" sibTransId="{04FC37E0-3F66-1B42-BB86-A31B167C1B61}"/>
    <dgm:cxn modelId="{FCB95977-DEA9-724A-88E7-5CA7904EB773}" srcId="{473CC165-1B13-294E-A39D-1991F3362A75}" destId="{1920E4D9-C063-B142-948C-FD5B2D96E107}" srcOrd="1" destOrd="0" parTransId="{DDE9A346-40D0-6A45-8D37-BF2D90B25A75}" sibTransId="{DCB3BD02-C863-2E4A-B8FB-253734D8FC58}"/>
    <dgm:cxn modelId="{0F91007C-27C0-A94D-896D-1D48A00646B6}" type="presOf" srcId="{6DDF3230-10F2-494D-99EB-A79DF8066AB1}" destId="{EDF5BB3B-F8DD-5842-81A9-7E3027B98D4B}" srcOrd="0" destOrd="1" presId="urn:microsoft.com/office/officeart/2005/8/layout/vList2"/>
    <dgm:cxn modelId="{241DDD81-1510-2942-809B-D7183806851E}" srcId="{1920E4D9-C063-B142-948C-FD5B2D96E107}" destId="{C1C2921E-038E-2047-806B-7068AA94FA1E}" srcOrd="2" destOrd="0" parTransId="{4D50C71E-A649-4143-8F7F-F1A10E84235C}" sibTransId="{FFA51E39-2387-6B44-908E-F373BB7BEF58}"/>
    <dgm:cxn modelId="{42E8B689-128B-8D47-A2AD-A69F9A02D04A}" srcId="{38BC8D09-9EAA-6A41-B3F2-7431CF9F0677}" destId="{04B59D6C-726C-6949-8654-116FF7D8C0B7}" srcOrd="0" destOrd="0" parTransId="{9F59E1CD-C8CF-B34C-84C6-16F28186D49C}" sibTransId="{6E7CBA5B-BF8D-874B-B375-77CD63A9225E}"/>
    <dgm:cxn modelId="{5168E8B0-A792-7A49-8670-0DC277077900}" type="presOf" srcId="{38BC8D09-9EAA-6A41-B3F2-7431CF9F0677}" destId="{01526EE0-C873-5B4A-B267-3F2D81152099}" srcOrd="0" destOrd="0" presId="urn:microsoft.com/office/officeart/2005/8/layout/vList2"/>
    <dgm:cxn modelId="{07BEC8B7-B6A2-974A-876E-7DC191A92638}" type="presOf" srcId="{04B59D6C-726C-6949-8654-116FF7D8C0B7}" destId="{CE4943B2-E43A-D44D-BE4D-CDC156962282}" srcOrd="0" destOrd="0" presId="urn:microsoft.com/office/officeart/2005/8/layout/vList2"/>
    <dgm:cxn modelId="{CD84BACA-391C-1D48-9709-6C40F49A4F50}" srcId="{1920E4D9-C063-B142-948C-FD5B2D96E107}" destId="{6DDF3230-10F2-494D-99EB-A79DF8066AB1}" srcOrd="1" destOrd="0" parTransId="{38892F1B-CF5C-7D41-84AE-3C91937DD78F}" sibTransId="{BEBF10CA-4DB5-0943-88F2-76A2BE13A8A7}"/>
    <dgm:cxn modelId="{CBF3E4E9-AC54-294E-A5DA-B02FD8DBD385}" srcId="{38BC8D09-9EAA-6A41-B3F2-7431CF9F0677}" destId="{0500C843-0E0A-6B46-B5D3-0AFA63A02589}" srcOrd="1" destOrd="0" parTransId="{E7F5E478-8FDA-A340-BF55-DEF2C4D726BF}" sibTransId="{89AFBE54-140B-2E46-8C64-3A2DF64FF26B}"/>
    <dgm:cxn modelId="{4073D0F4-4811-B34C-8BBD-7981EE0D0623}" srcId="{473CC165-1B13-294E-A39D-1991F3362A75}" destId="{38BC8D09-9EAA-6A41-B3F2-7431CF9F0677}" srcOrd="0" destOrd="0" parTransId="{F4B29DFF-492F-D547-9985-ECF5A994FE8C}" sibTransId="{79860A8A-544A-274B-B9BE-35B324613AE4}"/>
    <dgm:cxn modelId="{0D227BFE-C5A1-FB40-867D-C0B8C046B4A8}" type="presOf" srcId="{C1C2921E-038E-2047-806B-7068AA94FA1E}" destId="{EDF5BB3B-F8DD-5842-81A9-7E3027B98D4B}" srcOrd="0" destOrd="2" presId="urn:microsoft.com/office/officeart/2005/8/layout/vList2"/>
    <dgm:cxn modelId="{2B4D8354-804B-A945-8F0B-AF9F205F31FC}" type="presParOf" srcId="{83918424-EDAB-8A43-9D0B-14CE6D26E5BE}" destId="{01526EE0-C873-5B4A-B267-3F2D81152099}" srcOrd="0" destOrd="0" presId="urn:microsoft.com/office/officeart/2005/8/layout/vList2"/>
    <dgm:cxn modelId="{779B18B4-2A09-BE43-A0E3-79741611F86E}" type="presParOf" srcId="{83918424-EDAB-8A43-9D0B-14CE6D26E5BE}" destId="{CE4943B2-E43A-D44D-BE4D-CDC156962282}" srcOrd="1" destOrd="0" presId="urn:microsoft.com/office/officeart/2005/8/layout/vList2"/>
    <dgm:cxn modelId="{18E88DB2-E754-3C44-AE4C-C0B56DED06F8}" type="presParOf" srcId="{83918424-EDAB-8A43-9D0B-14CE6D26E5BE}" destId="{F8743FC2-28FF-8243-BCAA-9F07D2BA8CB6}" srcOrd="2" destOrd="0" presId="urn:microsoft.com/office/officeart/2005/8/layout/vList2"/>
    <dgm:cxn modelId="{E45CFD51-8149-ED42-ABDB-5C1136494E3C}" type="presParOf" srcId="{83918424-EDAB-8A43-9D0B-14CE6D26E5BE}" destId="{EDF5BB3B-F8DD-5842-81A9-7E3027B98D4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B7E453-1666-4341-9AE0-1E421C61A762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685854-D48F-D44E-A4F5-7013AE69F4F8}">
      <dgm:prSet phldrT="[Text]"/>
      <dgm:spPr/>
      <dgm:t>
        <a:bodyPr/>
        <a:lstStyle/>
        <a:p>
          <a:r>
            <a:rPr lang="en-US" dirty="0"/>
            <a:t>Architecture</a:t>
          </a:r>
        </a:p>
      </dgm:t>
    </dgm:pt>
    <dgm:pt modelId="{7CD1E36B-1A3A-3549-9BD6-579852D22823}" type="parTrans" cxnId="{CEB57C2F-C88F-9740-9904-E9256BFAB3B6}">
      <dgm:prSet/>
      <dgm:spPr/>
      <dgm:t>
        <a:bodyPr/>
        <a:lstStyle/>
        <a:p>
          <a:endParaRPr lang="en-US"/>
        </a:p>
      </dgm:t>
    </dgm:pt>
    <dgm:pt modelId="{7D367E4A-6E8C-A946-AE7F-B285594280F4}" type="sibTrans" cxnId="{CEB57C2F-C88F-9740-9904-E9256BFAB3B6}">
      <dgm:prSet/>
      <dgm:spPr/>
      <dgm:t>
        <a:bodyPr/>
        <a:lstStyle/>
        <a:p>
          <a:endParaRPr lang="en-US"/>
        </a:p>
      </dgm:t>
    </dgm:pt>
    <dgm:pt modelId="{1488615D-58C7-5549-AB47-795ABBA8ECAC}">
      <dgm:prSet phldrT="[Text]"/>
      <dgm:spPr/>
      <dgm:t>
        <a:bodyPr/>
        <a:lstStyle/>
        <a:p>
          <a:r>
            <a:rPr lang="en-US" dirty="0"/>
            <a:t>Front-End: html/</a:t>
          </a:r>
          <a:r>
            <a:rPr lang="en-US" dirty="0" err="1"/>
            <a:t>css</a:t>
          </a:r>
          <a:r>
            <a:rPr lang="en-US" dirty="0"/>
            <a:t>/bootstrap/</a:t>
          </a:r>
          <a:r>
            <a:rPr lang="en-US" dirty="0" err="1"/>
            <a:t>jsp</a:t>
          </a:r>
          <a:r>
            <a:rPr lang="en-US" dirty="0"/>
            <a:t>/</a:t>
          </a:r>
          <a:r>
            <a:rPr lang="en-US" dirty="0" err="1"/>
            <a:t>javascript</a:t>
          </a:r>
          <a:r>
            <a:rPr lang="en-US" dirty="0"/>
            <a:t>	</a:t>
          </a:r>
        </a:p>
      </dgm:t>
    </dgm:pt>
    <dgm:pt modelId="{7154AFB3-72EE-8B4B-9B6E-368FC00D9EBD}" type="parTrans" cxnId="{A847927F-A19C-5049-AD52-66BCC46258EE}">
      <dgm:prSet/>
      <dgm:spPr/>
      <dgm:t>
        <a:bodyPr/>
        <a:lstStyle/>
        <a:p>
          <a:endParaRPr lang="en-US"/>
        </a:p>
      </dgm:t>
    </dgm:pt>
    <dgm:pt modelId="{76AD9B91-179F-334F-B4FB-9E6931919844}" type="sibTrans" cxnId="{A847927F-A19C-5049-AD52-66BCC46258EE}">
      <dgm:prSet/>
      <dgm:spPr/>
      <dgm:t>
        <a:bodyPr/>
        <a:lstStyle/>
        <a:p>
          <a:endParaRPr lang="en-US"/>
        </a:p>
      </dgm:t>
    </dgm:pt>
    <dgm:pt modelId="{966BE4E8-9D0A-DE4F-AE1E-16B18648DDD1}">
      <dgm:prSet phldrT="[Text]"/>
      <dgm:spPr/>
      <dgm:t>
        <a:bodyPr/>
        <a:lstStyle/>
        <a:p>
          <a:r>
            <a:rPr lang="en-US" dirty="0"/>
            <a:t>Back-End: servlet</a:t>
          </a:r>
        </a:p>
      </dgm:t>
    </dgm:pt>
    <dgm:pt modelId="{1BC79C86-1005-2D4B-A717-12A475625FC1}" type="parTrans" cxnId="{BD11F3BE-B45F-0C4A-920B-8F5284589038}">
      <dgm:prSet/>
      <dgm:spPr/>
      <dgm:t>
        <a:bodyPr/>
        <a:lstStyle/>
        <a:p>
          <a:endParaRPr lang="en-US"/>
        </a:p>
      </dgm:t>
    </dgm:pt>
    <dgm:pt modelId="{A81DF300-DACF-B44F-A974-E72CC639585A}" type="sibTrans" cxnId="{BD11F3BE-B45F-0C4A-920B-8F5284589038}">
      <dgm:prSet/>
      <dgm:spPr/>
      <dgm:t>
        <a:bodyPr/>
        <a:lstStyle/>
        <a:p>
          <a:endParaRPr lang="en-US"/>
        </a:p>
      </dgm:t>
    </dgm:pt>
    <dgm:pt modelId="{079AC6FD-C14E-CF4A-AAB0-ACBD41DDD2AC}">
      <dgm:prSet phldrT="[Text]"/>
      <dgm:spPr/>
      <dgm:t>
        <a:bodyPr/>
        <a:lstStyle/>
        <a:p>
          <a:r>
            <a:rPr lang="en-US" dirty="0"/>
            <a:t>MySQL</a:t>
          </a:r>
        </a:p>
      </dgm:t>
    </dgm:pt>
    <dgm:pt modelId="{9BFA5D8A-A821-2D48-84AB-F9B7911836AC}" type="parTrans" cxnId="{7ECE13E6-19EA-E94D-9127-FA05D0114C97}">
      <dgm:prSet/>
      <dgm:spPr/>
      <dgm:t>
        <a:bodyPr/>
        <a:lstStyle/>
        <a:p>
          <a:endParaRPr lang="en-US"/>
        </a:p>
      </dgm:t>
    </dgm:pt>
    <dgm:pt modelId="{6E84083E-81B8-3A4B-AFD1-B3AC39E8CC92}" type="sibTrans" cxnId="{7ECE13E6-19EA-E94D-9127-FA05D0114C97}">
      <dgm:prSet/>
      <dgm:spPr/>
      <dgm:t>
        <a:bodyPr/>
        <a:lstStyle/>
        <a:p>
          <a:endParaRPr lang="en-US"/>
        </a:p>
      </dgm:t>
    </dgm:pt>
    <dgm:pt modelId="{DB111295-A347-E142-B34E-7CEA657FEDCF}">
      <dgm:prSet phldrT="[Text]"/>
      <dgm:spPr/>
      <dgm:t>
        <a:bodyPr/>
        <a:lstStyle/>
        <a:p>
          <a:r>
            <a:rPr lang="en-US" dirty="0"/>
            <a:t>Implement own WORDAPI by </a:t>
          </a:r>
          <a:r>
            <a:rPr lang="en-US" dirty="0" err="1"/>
            <a:t>json</a:t>
          </a:r>
          <a:r>
            <a:rPr lang="en-US" dirty="0"/>
            <a:t> </a:t>
          </a:r>
        </a:p>
      </dgm:t>
    </dgm:pt>
    <dgm:pt modelId="{425930AE-63C2-5640-8C97-AA3685BB237E}" type="parTrans" cxnId="{1D5E9223-E682-2D4C-BFF8-DF0F888B6CCA}">
      <dgm:prSet/>
      <dgm:spPr/>
      <dgm:t>
        <a:bodyPr/>
        <a:lstStyle/>
        <a:p>
          <a:endParaRPr lang="en-US"/>
        </a:p>
      </dgm:t>
    </dgm:pt>
    <dgm:pt modelId="{DEB4F180-E435-FD48-943C-4BCE9E03734C}" type="sibTrans" cxnId="{1D5E9223-E682-2D4C-BFF8-DF0F888B6CCA}">
      <dgm:prSet/>
      <dgm:spPr/>
      <dgm:t>
        <a:bodyPr/>
        <a:lstStyle/>
        <a:p>
          <a:endParaRPr lang="en-US"/>
        </a:p>
      </dgm:t>
    </dgm:pt>
    <dgm:pt modelId="{75B99105-87D8-C945-860A-F6DCC3802E70}" type="pres">
      <dgm:prSet presAssocID="{0CB7E453-1666-4341-9AE0-1E421C61A76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17C8F16-FD31-6749-BE7D-C79227E17C6E}" type="pres">
      <dgm:prSet presAssocID="{B8685854-D48F-D44E-A4F5-7013AE69F4F8}" presName="root1" presStyleCnt="0"/>
      <dgm:spPr/>
    </dgm:pt>
    <dgm:pt modelId="{8ACEA1F6-59E8-B741-833E-62C5542DE89E}" type="pres">
      <dgm:prSet presAssocID="{B8685854-D48F-D44E-A4F5-7013AE69F4F8}" presName="LevelOneTextNode" presStyleLbl="node0" presStyleIdx="0" presStyleCnt="1">
        <dgm:presLayoutVars>
          <dgm:chPref val="3"/>
        </dgm:presLayoutVars>
      </dgm:prSet>
      <dgm:spPr/>
    </dgm:pt>
    <dgm:pt modelId="{E0612A91-402C-5A47-8E2C-A24AE804EFDB}" type="pres">
      <dgm:prSet presAssocID="{B8685854-D48F-D44E-A4F5-7013AE69F4F8}" presName="level2hierChild" presStyleCnt="0"/>
      <dgm:spPr/>
    </dgm:pt>
    <dgm:pt modelId="{BA4D8F07-F49B-9044-8ECB-D257FD075171}" type="pres">
      <dgm:prSet presAssocID="{7154AFB3-72EE-8B4B-9B6E-368FC00D9EBD}" presName="conn2-1" presStyleLbl="parChTrans1D2" presStyleIdx="0" presStyleCnt="4"/>
      <dgm:spPr/>
    </dgm:pt>
    <dgm:pt modelId="{66F74E7A-8D48-3A49-9DF6-E85AE4341ECB}" type="pres">
      <dgm:prSet presAssocID="{7154AFB3-72EE-8B4B-9B6E-368FC00D9EBD}" presName="connTx" presStyleLbl="parChTrans1D2" presStyleIdx="0" presStyleCnt="4"/>
      <dgm:spPr/>
    </dgm:pt>
    <dgm:pt modelId="{EBE36FED-A183-2840-AD6E-273B71B58670}" type="pres">
      <dgm:prSet presAssocID="{1488615D-58C7-5549-AB47-795ABBA8ECAC}" presName="root2" presStyleCnt="0"/>
      <dgm:spPr/>
    </dgm:pt>
    <dgm:pt modelId="{4E5AB413-8B07-6149-943A-A04EFE3439A8}" type="pres">
      <dgm:prSet presAssocID="{1488615D-58C7-5549-AB47-795ABBA8ECAC}" presName="LevelTwoTextNode" presStyleLbl="node2" presStyleIdx="0" presStyleCnt="4" custScaleX="265123">
        <dgm:presLayoutVars>
          <dgm:chPref val="3"/>
        </dgm:presLayoutVars>
      </dgm:prSet>
      <dgm:spPr/>
    </dgm:pt>
    <dgm:pt modelId="{225AA75C-1FA7-BF42-B040-997A92C457DE}" type="pres">
      <dgm:prSet presAssocID="{1488615D-58C7-5549-AB47-795ABBA8ECAC}" presName="level3hierChild" presStyleCnt="0"/>
      <dgm:spPr/>
    </dgm:pt>
    <dgm:pt modelId="{25F8FACF-9FEE-8044-AF4A-C6C4F68B37F9}" type="pres">
      <dgm:prSet presAssocID="{1BC79C86-1005-2D4B-A717-12A475625FC1}" presName="conn2-1" presStyleLbl="parChTrans1D2" presStyleIdx="1" presStyleCnt="4"/>
      <dgm:spPr/>
    </dgm:pt>
    <dgm:pt modelId="{92EDB22C-26AD-F940-9470-0D42A9806B3B}" type="pres">
      <dgm:prSet presAssocID="{1BC79C86-1005-2D4B-A717-12A475625FC1}" presName="connTx" presStyleLbl="parChTrans1D2" presStyleIdx="1" presStyleCnt="4"/>
      <dgm:spPr/>
    </dgm:pt>
    <dgm:pt modelId="{7FEA6C8D-43B7-EA47-AF26-3E4A0DB46938}" type="pres">
      <dgm:prSet presAssocID="{966BE4E8-9D0A-DE4F-AE1E-16B18648DDD1}" presName="root2" presStyleCnt="0"/>
      <dgm:spPr/>
    </dgm:pt>
    <dgm:pt modelId="{9A6E5228-E0C9-E34B-9AD5-75F6E9C44C0A}" type="pres">
      <dgm:prSet presAssocID="{966BE4E8-9D0A-DE4F-AE1E-16B18648DDD1}" presName="LevelTwoTextNode" presStyleLbl="node2" presStyleIdx="1" presStyleCnt="4" custScaleX="266427">
        <dgm:presLayoutVars>
          <dgm:chPref val="3"/>
        </dgm:presLayoutVars>
      </dgm:prSet>
      <dgm:spPr/>
    </dgm:pt>
    <dgm:pt modelId="{B6529390-1496-0F43-9367-75868EF1FC21}" type="pres">
      <dgm:prSet presAssocID="{966BE4E8-9D0A-DE4F-AE1E-16B18648DDD1}" presName="level3hierChild" presStyleCnt="0"/>
      <dgm:spPr/>
    </dgm:pt>
    <dgm:pt modelId="{CA2A0950-A6CF-C94E-BE51-E87C72E569C7}" type="pres">
      <dgm:prSet presAssocID="{9BFA5D8A-A821-2D48-84AB-F9B7911836AC}" presName="conn2-1" presStyleLbl="parChTrans1D2" presStyleIdx="2" presStyleCnt="4"/>
      <dgm:spPr/>
    </dgm:pt>
    <dgm:pt modelId="{7446D72A-9578-434B-B4EE-639679EB45C1}" type="pres">
      <dgm:prSet presAssocID="{9BFA5D8A-A821-2D48-84AB-F9B7911836AC}" presName="connTx" presStyleLbl="parChTrans1D2" presStyleIdx="2" presStyleCnt="4"/>
      <dgm:spPr/>
    </dgm:pt>
    <dgm:pt modelId="{874585CE-5A54-7247-A4FB-AC348687E1FE}" type="pres">
      <dgm:prSet presAssocID="{079AC6FD-C14E-CF4A-AAB0-ACBD41DDD2AC}" presName="root2" presStyleCnt="0"/>
      <dgm:spPr/>
    </dgm:pt>
    <dgm:pt modelId="{915C24C2-CABE-ED4B-B48D-BD461D4D26AA}" type="pres">
      <dgm:prSet presAssocID="{079AC6FD-C14E-CF4A-AAB0-ACBD41DDD2AC}" presName="LevelTwoTextNode" presStyleLbl="node2" presStyleIdx="2" presStyleCnt="4" custScaleX="268238">
        <dgm:presLayoutVars>
          <dgm:chPref val="3"/>
        </dgm:presLayoutVars>
      </dgm:prSet>
      <dgm:spPr/>
    </dgm:pt>
    <dgm:pt modelId="{E0BB8276-C6C0-1442-9E6A-E12A0081729C}" type="pres">
      <dgm:prSet presAssocID="{079AC6FD-C14E-CF4A-AAB0-ACBD41DDD2AC}" presName="level3hierChild" presStyleCnt="0"/>
      <dgm:spPr/>
    </dgm:pt>
    <dgm:pt modelId="{7753241F-EF37-604E-B27E-0792E8D590FB}" type="pres">
      <dgm:prSet presAssocID="{425930AE-63C2-5640-8C97-AA3685BB237E}" presName="conn2-1" presStyleLbl="parChTrans1D2" presStyleIdx="3" presStyleCnt="4"/>
      <dgm:spPr/>
    </dgm:pt>
    <dgm:pt modelId="{869FE5B2-7D21-B24E-8FBE-EE7B395D101F}" type="pres">
      <dgm:prSet presAssocID="{425930AE-63C2-5640-8C97-AA3685BB237E}" presName="connTx" presStyleLbl="parChTrans1D2" presStyleIdx="3" presStyleCnt="4"/>
      <dgm:spPr/>
    </dgm:pt>
    <dgm:pt modelId="{A0826EB7-1453-F447-990E-98F7F0405B20}" type="pres">
      <dgm:prSet presAssocID="{DB111295-A347-E142-B34E-7CEA657FEDCF}" presName="root2" presStyleCnt="0"/>
      <dgm:spPr/>
    </dgm:pt>
    <dgm:pt modelId="{373A2E84-7DD7-CD4E-A7D7-63385C92AF67}" type="pres">
      <dgm:prSet presAssocID="{DB111295-A347-E142-B34E-7CEA657FEDCF}" presName="LevelTwoTextNode" presStyleLbl="node2" presStyleIdx="3" presStyleCnt="4" custScaleX="269542" custLinFactNeighborX="-652" custLinFactNeighborY="-10695">
        <dgm:presLayoutVars>
          <dgm:chPref val="3"/>
        </dgm:presLayoutVars>
      </dgm:prSet>
      <dgm:spPr/>
    </dgm:pt>
    <dgm:pt modelId="{DE1307E8-D884-054F-B58B-CF8DE0739701}" type="pres">
      <dgm:prSet presAssocID="{DB111295-A347-E142-B34E-7CEA657FEDCF}" presName="level3hierChild" presStyleCnt="0"/>
      <dgm:spPr/>
    </dgm:pt>
  </dgm:ptLst>
  <dgm:cxnLst>
    <dgm:cxn modelId="{BA28280B-046A-3647-8E76-A54C6660A034}" type="presOf" srcId="{0CB7E453-1666-4341-9AE0-1E421C61A762}" destId="{75B99105-87D8-C945-860A-F6DCC3802E70}" srcOrd="0" destOrd="0" presId="urn:microsoft.com/office/officeart/2008/layout/HorizontalMultiLevelHierarchy"/>
    <dgm:cxn modelId="{2B5F9B12-88EE-1240-B80F-11F6F4952536}" type="presOf" srcId="{DB111295-A347-E142-B34E-7CEA657FEDCF}" destId="{373A2E84-7DD7-CD4E-A7D7-63385C92AF67}" srcOrd="0" destOrd="0" presId="urn:microsoft.com/office/officeart/2008/layout/HorizontalMultiLevelHierarchy"/>
    <dgm:cxn modelId="{81DE9B21-4328-5942-AEC2-96F434D33F8E}" type="presOf" srcId="{1BC79C86-1005-2D4B-A717-12A475625FC1}" destId="{25F8FACF-9FEE-8044-AF4A-C6C4F68B37F9}" srcOrd="0" destOrd="0" presId="urn:microsoft.com/office/officeart/2008/layout/HorizontalMultiLevelHierarchy"/>
    <dgm:cxn modelId="{1D5E9223-E682-2D4C-BFF8-DF0F888B6CCA}" srcId="{B8685854-D48F-D44E-A4F5-7013AE69F4F8}" destId="{DB111295-A347-E142-B34E-7CEA657FEDCF}" srcOrd="3" destOrd="0" parTransId="{425930AE-63C2-5640-8C97-AA3685BB237E}" sibTransId="{DEB4F180-E435-FD48-943C-4BCE9E03734C}"/>
    <dgm:cxn modelId="{CEB57C2F-C88F-9740-9904-E9256BFAB3B6}" srcId="{0CB7E453-1666-4341-9AE0-1E421C61A762}" destId="{B8685854-D48F-D44E-A4F5-7013AE69F4F8}" srcOrd="0" destOrd="0" parTransId="{7CD1E36B-1A3A-3549-9BD6-579852D22823}" sibTransId="{7D367E4A-6E8C-A946-AE7F-B285594280F4}"/>
    <dgm:cxn modelId="{161D6E38-49DC-3F49-A268-E2DBDEEC0EC8}" type="presOf" srcId="{7154AFB3-72EE-8B4B-9B6E-368FC00D9EBD}" destId="{66F74E7A-8D48-3A49-9DF6-E85AE4341ECB}" srcOrd="1" destOrd="0" presId="urn:microsoft.com/office/officeart/2008/layout/HorizontalMultiLevelHierarchy"/>
    <dgm:cxn modelId="{A905EC3E-7E8A-6848-A2AF-C25434769630}" type="presOf" srcId="{425930AE-63C2-5640-8C97-AA3685BB237E}" destId="{7753241F-EF37-604E-B27E-0792E8D590FB}" srcOrd="0" destOrd="0" presId="urn:microsoft.com/office/officeart/2008/layout/HorizontalMultiLevelHierarchy"/>
    <dgm:cxn modelId="{CAB2CE40-77F7-0747-AFE5-DAF8FBAEA0B5}" type="presOf" srcId="{9BFA5D8A-A821-2D48-84AB-F9B7911836AC}" destId="{7446D72A-9578-434B-B4EE-639679EB45C1}" srcOrd="1" destOrd="0" presId="urn:microsoft.com/office/officeart/2008/layout/HorizontalMultiLevelHierarchy"/>
    <dgm:cxn modelId="{E69EC779-B8F8-3544-B977-A1C9670C43BD}" type="presOf" srcId="{079AC6FD-C14E-CF4A-AAB0-ACBD41DDD2AC}" destId="{915C24C2-CABE-ED4B-B48D-BD461D4D26AA}" srcOrd="0" destOrd="0" presId="urn:microsoft.com/office/officeart/2008/layout/HorizontalMultiLevelHierarchy"/>
    <dgm:cxn modelId="{A847927F-A19C-5049-AD52-66BCC46258EE}" srcId="{B8685854-D48F-D44E-A4F5-7013AE69F4F8}" destId="{1488615D-58C7-5549-AB47-795ABBA8ECAC}" srcOrd="0" destOrd="0" parTransId="{7154AFB3-72EE-8B4B-9B6E-368FC00D9EBD}" sibTransId="{76AD9B91-179F-334F-B4FB-9E6931919844}"/>
    <dgm:cxn modelId="{C996DE90-32F3-F842-A28B-405D5AF4FF94}" type="presOf" srcId="{1BC79C86-1005-2D4B-A717-12A475625FC1}" destId="{92EDB22C-26AD-F940-9470-0D42A9806B3B}" srcOrd="1" destOrd="0" presId="urn:microsoft.com/office/officeart/2008/layout/HorizontalMultiLevelHierarchy"/>
    <dgm:cxn modelId="{45B9ADA2-0113-B743-9CC1-EBA430B6424B}" type="presOf" srcId="{1488615D-58C7-5549-AB47-795ABBA8ECAC}" destId="{4E5AB413-8B07-6149-943A-A04EFE3439A8}" srcOrd="0" destOrd="0" presId="urn:microsoft.com/office/officeart/2008/layout/HorizontalMultiLevelHierarchy"/>
    <dgm:cxn modelId="{ECFF95AC-3271-E149-9EB3-2210DBE8E36E}" type="presOf" srcId="{9BFA5D8A-A821-2D48-84AB-F9B7911836AC}" destId="{CA2A0950-A6CF-C94E-BE51-E87C72E569C7}" srcOrd="0" destOrd="0" presId="urn:microsoft.com/office/officeart/2008/layout/HorizontalMultiLevelHierarchy"/>
    <dgm:cxn modelId="{8FA7BBAC-CA66-7A40-9BC3-E63D1DC73848}" type="presOf" srcId="{7154AFB3-72EE-8B4B-9B6E-368FC00D9EBD}" destId="{BA4D8F07-F49B-9044-8ECB-D257FD075171}" srcOrd="0" destOrd="0" presId="urn:microsoft.com/office/officeart/2008/layout/HorizontalMultiLevelHierarchy"/>
    <dgm:cxn modelId="{BB60D1B5-0CF3-4048-9841-1EBFAE792BE5}" type="presOf" srcId="{425930AE-63C2-5640-8C97-AA3685BB237E}" destId="{869FE5B2-7D21-B24E-8FBE-EE7B395D101F}" srcOrd="1" destOrd="0" presId="urn:microsoft.com/office/officeart/2008/layout/HorizontalMultiLevelHierarchy"/>
    <dgm:cxn modelId="{BD11F3BE-B45F-0C4A-920B-8F5284589038}" srcId="{B8685854-D48F-D44E-A4F5-7013AE69F4F8}" destId="{966BE4E8-9D0A-DE4F-AE1E-16B18648DDD1}" srcOrd="1" destOrd="0" parTransId="{1BC79C86-1005-2D4B-A717-12A475625FC1}" sibTransId="{A81DF300-DACF-B44F-A974-E72CC639585A}"/>
    <dgm:cxn modelId="{C5150CC7-FF02-0340-9153-8D524BAC41BF}" type="presOf" srcId="{966BE4E8-9D0A-DE4F-AE1E-16B18648DDD1}" destId="{9A6E5228-E0C9-E34B-9AD5-75F6E9C44C0A}" srcOrd="0" destOrd="0" presId="urn:microsoft.com/office/officeart/2008/layout/HorizontalMultiLevelHierarchy"/>
    <dgm:cxn modelId="{094B9DCC-C4E0-6742-98B8-F5FC2496EEA9}" type="presOf" srcId="{B8685854-D48F-D44E-A4F5-7013AE69F4F8}" destId="{8ACEA1F6-59E8-B741-833E-62C5542DE89E}" srcOrd="0" destOrd="0" presId="urn:microsoft.com/office/officeart/2008/layout/HorizontalMultiLevelHierarchy"/>
    <dgm:cxn modelId="{7ECE13E6-19EA-E94D-9127-FA05D0114C97}" srcId="{B8685854-D48F-D44E-A4F5-7013AE69F4F8}" destId="{079AC6FD-C14E-CF4A-AAB0-ACBD41DDD2AC}" srcOrd="2" destOrd="0" parTransId="{9BFA5D8A-A821-2D48-84AB-F9B7911836AC}" sibTransId="{6E84083E-81B8-3A4B-AFD1-B3AC39E8CC92}"/>
    <dgm:cxn modelId="{56E31E56-0971-F74B-944F-A6AD6EEB166D}" type="presParOf" srcId="{75B99105-87D8-C945-860A-F6DCC3802E70}" destId="{617C8F16-FD31-6749-BE7D-C79227E17C6E}" srcOrd="0" destOrd="0" presId="urn:microsoft.com/office/officeart/2008/layout/HorizontalMultiLevelHierarchy"/>
    <dgm:cxn modelId="{1A2CEC4C-A72A-C248-AA65-F88DE8C8FDB0}" type="presParOf" srcId="{617C8F16-FD31-6749-BE7D-C79227E17C6E}" destId="{8ACEA1F6-59E8-B741-833E-62C5542DE89E}" srcOrd="0" destOrd="0" presId="urn:microsoft.com/office/officeart/2008/layout/HorizontalMultiLevelHierarchy"/>
    <dgm:cxn modelId="{E41512B9-3BFA-5F46-BFA0-048EED066757}" type="presParOf" srcId="{617C8F16-FD31-6749-BE7D-C79227E17C6E}" destId="{E0612A91-402C-5A47-8E2C-A24AE804EFDB}" srcOrd="1" destOrd="0" presId="urn:microsoft.com/office/officeart/2008/layout/HorizontalMultiLevelHierarchy"/>
    <dgm:cxn modelId="{79AA4EDF-09B0-D94D-87F9-9051120DCF62}" type="presParOf" srcId="{E0612A91-402C-5A47-8E2C-A24AE804EFDB}" destId="{BA4D8F07-F49B-9044-8ECB-D257FD075171}" srcOrd="0" destOrd="0" presId="urn:microsoft.com/office/officeart/2008/layout/HorizontalMultiLevelHierarchy"/>
    <dgm:cxn modelId="{8CEA7551-7866-6842-B218-DF02F25D1471}" type="presParOf" srcId="{BA4D8F07-F49B-9044-8ECB-D257FD075171}" destId="{66F74E7A-8D48-3A49-9DF6-E85AE4341ECB}" srcOrd="0" destOrd="0" presId="urn:microsoft.com/office/officeart/2008/layout/HorizontalMultiLevelHierarchy"/>
    <dgm:cxn modelId="{64924990-54E2-6248-8E4C-C6351CF86CA6}" type="presParOf" srcId="{E0612A91-402C-5A47-8E2C-A24AE804EFDB}" destId="{EBE36FED-A183-2840-AD6E-273B71B58670}" srcOrd="1" destOrd="0" presId="urn:microsoft.com/office/officeart/2008/layout/HorizontalMultiLevelHierarchy"/>
    <dgm:cxn modelId="{F25607AB-271B-0A44-A93F-9D8DA40F984E}" type="presParOf" srcId="{EBE36FED-A183-2840-AD6E-273B71B58670}" destId="{4E5AB413-8B07-6149-943A-A04EFE3439A8}" srcOrd="0" destOrd="0" presId="urn:microsoft.com/office/officeart/2008/layout/HorizontalMultiLevelHierarchy"/>
    <dgm:cxn modelId="{D1B62647-045F-3F4D-A9A8-6E9846E66D10}" type="presParOf" srcId="{EBE36FED-A183-2840-AD6E-273B71B58670}" destId="{225AA75C-1FA7-BF42-B040-997A92C457DE}" srcOrd="1" destOrd="0" presId="urn:microsoft.com/office/officeart/2008/layout/HorizontalMultiLevelHierarchy"/>
    <dgm:cxn modelId="{16ED8ED2-3A1E-2E47-B11F-C6869C32FEC2}" type="presParOf" srcId="{E0612A91-402C-5A47-8E2C-A24AE804EFDB}" destId="{25F8FACF-9FEE-8044-AF4A-C6C4F68B37F9}" srcOrd="2" destOrd="0" presId="urn:microsoft.com/office/officeart/2008/layout/HorizontalMultiLevelHierarchy"/>
    <dgm:cxn modelId="{2EAF9059-AC21-8B40-A6D8-D14FBA1E9B63}" type="presParOf" srcId="{25F8FACF-9FEE-8044-AF4A-C6C4F68B37F9}" destId="{92EDB22C-26AD-F940-9470-0D42A9806B3B}" srcOrd="0" destOrd="0" presId="urn:microsoft.com/office/officeart/2008/layout/HorizontalMultiLevelHierarchy"/>
    <dgm:cxn modelId="{2331E983-C043-D946-89CC-0C84C2479550}" type="presParOf" srcId="{E0612A91-402C-5A47-8E2C-A24AE804EFDB}" destId="{7FEA6C8D-43B7-EA47-AF26-3E4A0DB46938}" srcOrd="3" destOrd="0" presId="urn:microsoft.com/office/officeart/2008/layout/HorizontalMultiLevelHierarchy"/>
    <dgm:cxn modelId="{346E1BBC-27FD-4F4D-8F40-21A364FB9BC3}" type="presParOf" srcId="{7FEA6C8D-43B7-EA47-AF26-3E4A0DB46938}" destId="{9A6E5228-E0C9-E34B-9AD5-75F6E9C44C0A}" srcOrd="0" destOrd="0" presId="urn:microsoft.com/office/officeart/2008/layout/HorizontalMultiLevelHierarchy"/>
    <dgm:cxn modelId="{54823AA8-6759-F84D-B4BA-C477AD24C151}" type="presParOf" srcId="{7FEA6C8D-43B7-EA47-AF26-3E4A0DB46938}" destId="{B6529390-1496-0F43-9367-75868EF1FC21}" srcOrd="1" destOrd="0" presId="urn:microsoft.com/office/officeart/2008/layout/HorizontalMultiLevelHierarchy"/>
    <dgm:cxn modelId="{E3BFD661-6703-1841-B844-0F1CEF74AB27}" type="presParOf" srcId="{E0612A91-402C-5A47-8E2C-A24AE804EFDB}" destId="{CA2A0950-A6CF-C94E-BE51-E87C72E569C7}" srcOrd="4" destOrd="0" presId="urn:microsoft.com/office/officeart/2008/layout/HorizontalMultiLevelHierarchy"/>
    <dgm:cxn modelId="{06ED28CC-C62D-A64B-A0BC-81620228649C}" type="presParOf" srcId="{CA2A0950-A6CF-C94E-BE51-E87C72E569C7}" destId="{7446D72A-9578-434B-B4EE-639679EB45C1}" srcOrd="0" destOrd="0" presId="urn:microsoft.com/office/officeart/2008/layout/HorizontalMultiLevelHierarchy"/>
    <dgm:cxn modelId="{84358FA7-ADA4-0F44-9B27-5C305336FA5E}" type="presParOf" srcId="{E0612A91-402C-5A47-8E2C-A24AE804EFDB}" destId="{874585CE-5A54-7247-A4FB-AC348687E1FE}" srcOrd="5" destOrd="0" presId="urn:microsoft.com/office/officeart/2008/layout/HorizontalMultiLevelHierarchy"/>
    <dgm:cxn modelId="{5255C6FA-0D6A-6945-86BA-51B64E8DC9F2}" type="presParOf" srcId="{874585CE-5A54-7247-A4FB-AC348687E1FE}" destId="{915C24C2-CABE-ED4B-B48D-BD461D4D26AA}" srcOrd="0" destOrd="0" presId="urn:microsoft.com/office/officeart/2008/layout/HorizontalMultiLevelHierarchy"/>
    <dgm:cxn modelId="{A1AA26A2-870E-7D49-9BBF-776B9201B6EB}" type="presParOf" srcId="{874585CE-5A54-7247-A4FB-AC348687E1FE}" destId="{E0BB8276-C6C0-1442-9E6A-E12A0081729C}" srcOrd="1" destOrd="0" presId="urn:microsoft.com/office/officeart/2008/layout/HorizontalMultiLevelHierarchy"/>
    <dgm:cxn modelId="{D1B680D1-14D1-8E44-B23C-6D976B3666DA}" type="presParOf" srcId="{E0612A91-402C-5A47-8E2C-A24AE804EFDB}" destId="{7753241F-EF37-604E-B27E-0792E8D590FB}" srcOrd="6" destOrd="0" presId="urn:microsoft.com/office/officeart/2008/layout/HorizontalMultiLevelHierarchy"/>
    <dgm:cxn modelId="{ADEE4A7A-5701-9C4E-AFF9-F0E4E7905710}" type="presParOf" srcId="{7753241F-EF37-604E-B27E-0792E8D590FB}" destId="{869FE5B2-7D21-B24E-8FBE-EE7B395D101F}" srcOrd="0" destOrd="0" presId="urn:microsoft.com/office/officeart/2008/layout/HorizontalMultiLevelHierarchy"/>
    <dgm:cxn modelId="{B063CB21-5546-124F-925D-C676DB4109EC}" type="presParOf" srcId="{E0612A91-402C-5A47-8E2C-A24AE804EFDB}" destId="{A0826EB7-1453-F447-990E-98F7F0405B20}" srcOrd="7" destOrd="0" presId="urn:microsoft.com/office/officeart/2008/layout/HorizontalMultiLevelHierarchy"/>
    <dgm:cxn modelId="{19C16490-6578-A448-9373-BE9649FB66E3}" type="presParOf" srcId="{A0826EB7-1453-F447-990E-98F7F0405B20}" destId="{373A2E84-7DD7-CD4E-A7D7-63385C92AF67}" srcOrd="0" destOrd="0" presId="urn:microsoft.com/office/officeart/2008/layout/HorizontalMultiLevelHierarchy"/>
    <dgm:cxn modelId="{201C68A5-17F6-3943-ABC5-6B4A7BB51941}" type="presParOf" srcId="{A0826EB7-1453-F447-990E-98F7F0405B20}" destId="{DE1307E8-D884-054F-B58B-CF8DE073970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26EE0-C873-5B4A-B267-3F2D81152099}">
      <dsp:nvSpPr>
        <dsp:cNvPr id="0" name=""/>
        <dsp:cNvSpPr/>
      </dsp:nvSpPr>
      <dsp:spPr>
        <a:xfrm>
          <a:off x="0" y="0"/>
          <a:ext cx="10480430" cy="661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Goal : Dictionary WAP</a:t>
          </a:r>
        </a:p>
      </dsp:txBody>
      <dsp:txXfrm>
        <a:off x="32298" y="32298"/>
        <a:ext cx="10415834" cy="597039"/>
      </dsp:txXfrm>
    </dsp:sp>
    <dsp:sp modelId="{CE4943B2-E43A-D44D-BE4D-CDC156962282}">
      <dsp:nvSpPr>
        <dsp:cNvPr id="0" name=""/>
        <dsp:cNvSpPr/>
      </dsp:nvSpPr>
      <dsp:spPr>
        <a:xfrm>
          <a:off x="0" y="663264"/>
          <a:ext cx="10480430" cy="1050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275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Increasing the vocabulary for user</a:t>
          </a:r>
        </a:p>
        <a:p>
          <a:pPr marL="228600" lvl="1" indent="-228600" algn="l" defTabSz="10223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Simple UI &amp; friendly</a:t>
          </a:r>
        </a:p>
      </dsp:txBody>
      <dsp:txXfrm>
        <a:off x="0" y="663264"/>
        <a:ext cx="10480430" cy="1050524"/>
      </dsp:txXfrm>
    </dsp:sp>
    <dsp:sp modelId="{F8743FC2-28FF-8243-BCAA-9F07D2BA8CB6}">
      <dsp:nvSpPr>
        <dsp:cNvPr id="0" name=""/>
        <dsp:cNvSpPr/>
      </dsp:nvSpPr>
      <dsp:spPr>
        <a:xfrm>
          <a:off x="0" y="1713789"/>
          <a:ext cx="10480430" cy="661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Brief Description: Given Problem &amp; Solution</a:t>
          </a:r>
        </a:p>
      </dsp:txBody>
      <dsp:txXfrm>
        <a:off x="32298" y="1746087"/>
        <a:ext cx="10415834" cy="597039"/>
      </dsp:txXfrm>
    </dsp:sp>
    <dsp:sp modelId="{EDF5BB3B-F8DD-5842-81A9-7E3027B98D4B}">
      <dsp:nvSpPr>
        <dsp:cNvPr id="0" name=""/>
        <dsp:cNvSpPr/>
      </dsp:nvSpPr>
      <dsp:spPr>
        <a:xfrm>
          <a:off x="0" y="2375424"/>
          <a:ext cx="10480430" cy="2161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275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Manage user , user’s history search in our Dictionary </a:t>
          </a:r>
          <a:r>
            <a:rPr lang="en-US" sz="2300" kern="1200" dirty="0" err="1"/>
            <a:t>Wap</a:t>
          </a:r>
          <a:endParaRPr lang="en-US" sz="2300" kern="1200" dirty="0"/>
        </a:p>
        <a:p>
          <a:pPr marL="228600" lvl="1" indent="-228600" algn="l" defTabSz="10223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Provide result by own Database</a:t>
          </a:r>
        </a:p>
        <a:p>
          <a:pPr marL="228600" lvl="1" indent="-228600" algn="l" defTabSz="10223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Extend by getting data from an API</a:t>
          </a:r>
        </a:p>
        <a:p>
          <a:pPr marL="228600" lvl="1" indent="-228600" algn="l" defTabSz="10223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</dsp:txBody>
      <dsp:txXfrm>
        <a:off x="0" y="2375424"/>
        <a:ext cx="10480430" cy="21610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3241F-EF37-604E-B27E-0792E8D590FB}">
      <dsp:nvSpPr>
        <dsp:cNvPr id="0" name=""/>
        <dsp:cNvSpPr/>
      </dsp:nvSpPr>
      <dsp:spPr>
        <a:xfrm>
          <a:off x="1870402" y="2163559"/>
          <a:ext cx="521749" cy="1453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0874" y="0"/>
              </a:lnTo>
              <a:lnTo>
                <a:pt x="260874" y="1453606"/>
              </a:lnTo>
              <a:lnTo>
                <a:pt x="521749" y="145360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092666" y="2851752"/>
        <a:ext cx="77220" cy="77220"/>
      </dsp:txXfrm>
    </dsp:sp>
    <dsp:sp modelId="{CA2A0950-A6CF-C94E-BE51-E87C72E569C7}">
      <dsp:nvSpPr>
        <dsp:cNvPr id="0" name=""/>
        <dsp:cNvSpPr/>
      </dsp:nvSpPr>
      <dsp:spPr>
        <a:xfrm>
          <a:off x="1870402" y="2163559"/>
          <a:ext cx="539331" cy="513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665" y="0"/>
              </a:lnTo>
              <a:lnTo>
                <a:pt x="269665" y="513845"/>
              </a:lnTo>
              <a:lnTo>
                <a:pt x="539331" y="5138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1444" y="2401858"/>
        <a:ext cx="37246" cy="37246"/>
      </dsp:txXfrm>
    </dsp:sp>
    <dsp:sp modelId="{25F8FACF-9FEE-8044-AF4A-C6C4F68B37F9}">
      <dsp:nvSpPr>
        <dsp:cNvPr id="0" name=""/>
        <dsp:cNvSpPr/>
      </dsp:nvSpPr>
      <dsp:spPr>
        <a:xfrm>
          <a:off x="1870402" y="1649713"/>
          <a:ext cx="539331" cy="513845"/>
        </a:xfrm>
        <a:custGeom>
          <a:avLst/>
          <a:gdLst/>
          <a:ahLst/>
          <a:cxnLst/>
          <a:rect l="0" t="0" r="0" b="0"/>
          <a:pathLst>
            <a:path>
              <a:moveTo>
                <a:pt x="0" y="513845"/>
              </a:moveTo>
              <a:lnTo>
                <a:pt x="269665" y="513845"/>
              </a:lnTo>
              <a:lnTo>
                <a:pt x="269665" y="0"/>
              </a:lnTo>
              <a:lnTo>
                <a:pt x="539331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1444" y="1888013"/>
        <a:ext cx="37246" cy="37246"/>
      </dsp:txXfrm>
    </dsp:sp>
    <dsp:sp modelId="{BA4D8F07-F49B-9044-8ECB-D257FD075171}">
      <dsp:nvSpPr>
        <dsp:cNvPr id="0" name=""/>
        <dsp:cNvSpPr/>
      </dsp:nvSpPr>
      <dsp:spPr>
        <a:xfrm>
          <a:off x="1870402" y="622023"/>
          <a:ext cx="539331" cy="1541535"/>
        </a:xfrm>
        <a:custGeom>
          <a:avLst/>
          <a:gdLst/>
          <a:ahLst/>
          <a:cxnLst/>
          <a:rect l="0" t="0" r="0" b="0"/>
          <a:pathLst>
            <a:path>
              <a:moveTo>
                <a:pt x="0" y="1541535"/>
              </a:moveTo>
              <a:lnTo>
                <a:pt x="269665" y="1541535"/>
              </a:lnTo>
              <a:lnTo>
                <a:pt x="269665" y="0"/>
              </a:lnTo>
              <a:lnTo>
                <a:pt x="539331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099239" y="1351962"/>
        <a:ext cx="81657" cy="81657"/>
      </dsp:txXfrm>
    </dsp:sp>
    <dsp:sp modelId="{8ACEA1F6-59E8-B741-833E-62C5542DE89E}">
      <dsp:nvSpPr>
        <dsp:cNvPr id="0" name=""/>
        <dsp:cNvSpPr/>
      </dsp:nvSpPr>
      <dsp:spPr>
        <a:xfrm rot="16200000">
          <a:off x="-704233" y="1752482"/>
          <a:ext cx="4327118" cy="8221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Architecture</a:t>
          </a:r>
        </a:p>
      </dsp:txBody>
      <dsp:txXfrm>
        <a:off x="-704233" y="1752482"/>
        <a:ext cx="4327118" cy="822152"/>
      </dsp:txXfrm>
    </dsp:sp>
    <dsp:sp modelId="{4E5AB413-8B07-6149-943A-A04EFE3439A8}">
      <dsp:nvSpPr>
        <dsp:cNvPr id="0" name=""/>
        <dsp:cNvSpPr/>
      </dsp:nvSpPr>
      <dsp:spPr>
        <a:xfrm>
          <a:off x="2409734" y="210947"/>
          <a:ext cx="7149465" cy="8221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Front-End: html/</a:t>
          </a:r>
          <a:r>
            <a:rPr lang="en-US" sz="2800" kern="1200" dirty="0" err="1"/>
            <a:t>css</a:t>
          </a:r>
          <a:r>
            <a:rPr lang="en-US" sz="2800" kern="1200" dirty="0"/>
            <a:t>/bootstrap/</a:t>
          </a:r>
          <a:r>
            <a:rPr lang="en-US" sz="2800" kern="1200" dirty="0" err="1"/>
            <a:t>jsp</a:t>
          </a:r>
          <a:r>
            <a:rPr lang="en-US" sz="2800" kern="1200" dirty="0"/>
            <a:t>/</a:t>
          </a:r>
          <a:r>
            <a:rPr lang="en-US" sz="2800" kern="1200" dirty="0" err="1"/>
            <a:t>javascript</a:t>
          </a:r>
          <a:r>
            <a:rPr lang="en-US" sz="2800" kern="1200" dirty="0"/>
            <a:t>	</a:t>
          </a:r>
        </a:p>
      </dsp:txBody>
      <dsp:txXfrm>
        <a:off x="2409734" y="210947"/>
        <a:ext cx="7149465" cy="822152"/>
      </dsp:txXfrm>
    </dsp:sp>
    <dsp:sp modelId="{9A6E5228-E0C9-E34B-9AD5-75F6E9C44C0A}">
      <dsp:nvSpPr>
        <dsp:cNvPr id="0" name=""/>
        <dsp:cNvSpPr/>
      </dsp:nvSpPr>
      <dsp:spPr>
        <a:xfrm>
          <a:off x="2409734" y="1238637"/>
          <a:ext cx="7184630" cy="8221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Back-End: servlet</a:t>
          </a:r>
        </a:p>
      </dsp:txBody>
      <dsp:txXfrm>
        <a:off x="2409734" y="1238637"/>
        <a:ext cx="7184630" cy="822152"/>
      </dsp:txXfrm>
    </dsp:sp>
    <dsp:sp modelId="{915C24C2-CABE-ED4B-B48D-BD461D4D26AA}">
      <dsp:nvSpPr>
        <dsp:cNvPr id="0" name=""/>
        <dsp:cNvSpPr/>
      </dsp:nvSpPr>
      <dsp:spPr>
        <a:xfrm>
          <a:off x="2409734" y="2266328"/>
          <a:ext cx="7233466" cy="8221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MySQL</a:t>
          </a:r>
        </a:p>
      </dsp:txBody>
      <dsp:txXfrm>
        <a:off x="2409734" y="2266328"/>
        <a:ext cx="7233466" cy="822152"/>
      </dsp:txXfrm>
    </dsp:sp>
    <dsp:sp modelId="{373A2E84-7DD7-CD4E-A7D7-63385C92AF67}">
      <dsp:nvSpPr>
        <dsp:cNvPr id="0" name=""/>
        <dsp:cNvSpPr/>
      </dsp:nvSpPr>
      <dsp:spPr>
        <a:xfrm>
          <a:off x="2392151" y="3206089"/>
          <a:ext cx="7268631" cy="8221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Implement own WORDAPI by </a:t>
          </a:r>
          <a:r>
            <a:rPr lang="en-US" sz="2800" kern="1200" dirty="0" err="1"/>
            <a:t>json</a:t>
          </a:r>
          <a:r>
            <a:rPr lang="en-US" sz="2800" kern="1200" dirty="0"/>
            <a:t> </a:t>
          </a:r>
        </a:p>
      </dsp:txBody>
      <dsp:txXfrm>
        <a:off x="2392151" y="3206089"/>
        <a:ext cx="7268631" cy="822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558F-54AE-CD44-9D6F-80EF1B08A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1107878"/>
          </a:xfrm>
        </p:spPr>
        <p:txBody>
          <a:bodyPr/>
          <a:lstStyle/>
          <a:p>
            <a:r>
              <a:rPr lang="en-US" dirty="0"/>
              <a:t>GROUP 9 - DICTIONARY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25865-44FA-D54B-8FE2-8B6F89F31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888166"/>
            <a:ext cx="8689976" cy="3044283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                                                                                Professor</a:t>
            </a:r>
            <a:r>
              <a:rPr lang="en-US" dirty="0"/>
              <a:t>: Kalu</a:t>
            </a:r>
          </a:p>
          <a:p>
            <a:pPr algn="l"/>
            <a:r>
              <a:rPr lang="en-US" u="sng" dirty="0"/>
              <a:t>Team members</a:t>
            </a:r>
            <a:r>
              <a:rPr lang="en-US" dirty="0"/>
              <a:t>: </a:t>
            </a:r>
          </a:p>
          <a:p>
            <a:pPr marL="457200" indent="-457200" algn="l">
              <a:buAutoNum type="arabicPeriod"/>
            </a:pPr>
            <a:r>
              <a:rPr lang="en-US" dirty="0"/>
              <a:t>Adnan Shehzad 	(610534)</a:t>
            </a:r>
            <a:r>
              <a:rPr lang="en-US" sz="1800" dirty="0"/>
              <a:t> </a:t>
            </a:r>
          </a:p>
          <a:p>
            <a:pPr marL="457200" indent="-457200" algn="l">
              <a:buAutoNum type="arabicPeriod"/>
            </a:pPr>
            <a:r>
              <a:rPr lang="en-US" dirty="0" err="1"/>
              <a:t>Sibtain</a:t>
            </a:r>
            <a:r>
              <a:rPr lang="en-US" dirty="0"/>
              <a:t> Raza	(610523)</a:t>
            </a:r>
            <a:r>
              <a:rPr lang="en-US" sz="1800" dirty="0"/>
              <a:t> </a:t>
            </a:r>
          </a:p>
          <a:p>
            <a:pPr marL="457200" indent="-457200" algn="l">
              <a:buAutoNum type="arabicPeriod"/>
            </a:pPr>
            <a:r>
              <a:rPr lang="en-US" dirty="0"/>
              <a:t>Vo Nguyen	(610507)</a:t>
            </a:r>
            <a:r>
              <a:rPr lang="en-US" sz="1800" dirty="0"/>
              <a:t> </a:t>
            </a:r>
            <a:endParaRPr lang="en-US" dirty="0"/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9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6EAC-1F37-9A41-8CA5-92B61725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E6F3A-3E84-6240-A22D-A911A2B414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043113"/>
            <a:ext cx="10363826" cy="38480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Use-case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Class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solution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Solution architecture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Database design model (e-r diagram)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applied patterns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2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6509-FCCB-A547-923F-C2F6C2C3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624" y="228225"/>
            <a:ext cx="10364451" cy="574663"/>
          </a:xfrm>
        </p:spPr>
        <p:txBody>
          <a:bodyPr>
            <a:normAutofit fontScale="90000"/>
          </a:bodyPr>
          <a:lstStyle/>
          <a:p>
            <a:r>
              <a:rPr lang="en-US" dirty="0"/>
              <a:t>1. intro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6601D97-7B8D-5642-BDA4-93D2155299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075353"/>
              </p:ext>
            </p:extLst>
          </p:nvPr>
        </p:nvGraphicFramePr>
        <p:xfrm>
          <a:off x="1090247" y="1600200"/>
          <a:ext cx="10480430" cy="4538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379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6509-FCCB-A547-923F-C2F6C2C3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71" y="94411"/>
            <a:ext cx="10364451" cy="574663"/>
          </a:xfrm>
        </p:spPr>
        <p:txBody>
          <a:bodyPr>
            <a:normAutofit fontScale="90000"/>
          </a:bodyPr>
          <a:lstStyle/>
          <a:p>
            <a:r>
              <a:rPr lang="en-US" dirty="0"/>
              <a:t>2.use-case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E8189F-730C-614B-B1AA-E4D078D57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337" y="585833"/>
            <a:ext cx="8784354" cy="612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1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6509-FCCB-A547-923F-C2F6C2C3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624" y="228225"/>
            <a:ext cx="10364451" cy="574663"/>
          </a:xfrm>
        </p:spPr>
        <p:txBody>
          <a:bodyPr>
            <a:normAutofit fontScale="90000"/>
          </a:bodyPr>
          <a:lstStyle/>
          <a:p>
            <a:r>
              <a:rPr lang="en-US" dirty="0"/>
              <a:t>3.Class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D7C902-F984-E144-AF2E-77E29FEA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305" y="1430298"/>
            <a:ext cx="6836481" cy="424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6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6509-FCCB-A547-923F-C2F6C2C3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224" y="202325"/>
            <a:ext cx="10364451" cy="574663"/>
          </a:xfrm>
        </p:spPr>
        <p:txBody>
          <a:bodyPr>
            <a:noAutofit/>
          </a:bodyPr>
          <a:lstStyle/>
          <a:p>
            <a:pPr marL="457200" lvl="1" algn="ctr"/>
            <a:r>
              <a:rPr lang="en-US" sz="3200" dirty="0"/>
              <a:t>4.1 Solution Architecture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47281CF-1386-2A42-96BF-B93CA56DDD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2348504"/>
              </p:ext>
            </p:extLst>
          </p:nvPr>
        </p:nvGraphicFramePr>
        <p:xfrm>
          <a:off x="826477" y="1811215"/>
          <a:ext cx="10726615" cy="4327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476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6509-FCCB-A547-923F-C2F6C2C3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224" y="202325"/>
            <a:ext cx="10364451" cy="574663"/>
          </a:xfrm>
        </p:spPr>
        <p:txBody>
          <a:bodyPr>
            <a:noAutofit/>
          </a:bodyPr>
          <a:lstStyle/>
          <a:p>
            <a:pPr marL="457200" lvl="1" algn="ctr"/>
            <a:r>
              <a:rPr lang="en-US" sz="3200" dirty="0"/>
              <a:t>4.2 Database Design Model (E-R diagram)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EA133E-AD6F-1042-B64D-ABE7BAEB3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189" y="1987241"/>
            <a:ext cx="8241796" cy="269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5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6509-FCCB-A547-923F-C2F6C2C3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224" y="202325"/>
            <a:ext cx="10364451" cy="574663"/>
          </a:xfrm>
        </p:spPr>
        <p:txBody>
          <a:bodyPr>
            <a:noAutofit/>
          </a:bodyPr>
          <a:lstStyle/>
          <a:p>
            <a:pPr marL="457200" lvl="1" algn="ctr"/>
            <a:r>
              <a:rPr lang="en-US" sz="3200" dirty="0"/>
              <a:t>4.3 Applied Patterns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6B6D8-B0E5-D443-B187-315FE619F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5" y="1829561"/>
            <a:ext cx="11280316" cy="39305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31B8D5-93BE-3A4E-A563-9885877DAF4B}"/>
              </a:ext>
            </a:extLst>
          </p:cNvPr>
          <p:cNvSpPr txBox="1"/>
          <p:nvPr/>
        </p:nvSpPr>
        <p:spPr>
          <a:xfrm>
            <a:off x="404445" y="1591034"/>
            <a:ext cx="31828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MVC Model</a:t>
            </a:r>
          </a:p>
        </p:txBody>
      </p:sp>
    </p:spTree>
    <p:extLst>
      <p:ext uri="{BB962C8B-B14F-4D97-AF65-F5344CB8AC3E}">
        <p14:creationId xmlns:p14="http://schemas.microsoft.com/office/powerpoint/2010/main" val="175791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2CA4-BC8F-EF41-8CA2-00D6A2E74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900" y="2066317"/>
            <a:ext cx="6654800" cy="1596177"/>
          </a:xfrm>
        </p:spPr>
        <p:txBody>
          <a:bodyPr>
            <a:normAutofit/>
          </a:bodyPr>
          <a:lstStyle/>
          <a:p>
            <a:r>
              <a:rPr lang="en-US" sz="4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6155740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759</TotalTime>
  <Words>121</Words>
  <Application>Microsoft Macintosh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GROUP 9 - DICTIONARY</vt:lpstr>
      <vt:lpstr>Agenda</vt:lpstr>
      <vt:lpstr>1. intro</vt:lpstr>
      <vt:lpstr>2.use-case</vt:lpstr>
      <vt:lpstr>3.Class diagram</vt:lpstr>
      <vt:lpstr>4.1 Solution Architecture</vt:lpstr>
      <vt:lpstr>4.2 Database Design Model (E-R diagram)</vt:lpstr>
      <vt:lpstr>4.3 Applied Patterns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Microsoft Office User</dc:creator>
  <cp:lastModifiedBy>Microsoft Office User</cp:lastModifiedBy>
  <cp:revision>88</cp:revision>
  <dcterms:created xsi:type="dcterms:W3CDTF">2019-10-14T02:00:17Z</dcterms:created>
  <dcterms:modified xsi:type="dcterms:W3CDTF">2019-11-21T18:06:59Z</dcterms:modified>
</cp:coreProperties>
</file>