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6" r:id="rId3"/>
    <p:sldId id="288" r:id="rId4"/>
    <p:sldId id="277" r:id="rId5"/>
    <p:sldId id="291" r:id="rId6"/>
    <p:sldId id="290" r:id="rId7"/>
    <p:sldId id="289" r:id="rId8"/>
    <p:sldId id="293" r:id="rId9"/>
    <p:sldId id="297" r:id="rId10"/>
    <p:sldId id="294" r:id="rId11"/>
    <p:sldId id="292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6" r:id="rId20"/>
    <p:sldId id="307" r:id="rId21"/>
    <p:sldId id="309" r:id="rId22"/>
    <p:sldId id="308" r:id="rId23"/>
    <p:sldId id="310" r:id="rId24"/>
    <p:sldId id="311" r:id="rId25"/>
    <p:sldId id="312" r:id="rId26"/>
    <p:sldId id="285" r:id="rId2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 showGuides="1">
      <p:cViewPr varScale="1">
        <p:scale>
          <a:sx n="99" d="100"/>
          <a:sy n="99" d="100"/>
        </p:scale>
        <p:origin x="84" y="33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12.03.2020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12.03.2020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12.03.2020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12.03.2020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12.03.2020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12.03.2020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12.03.2020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12.03.2020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12.03.2020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12.03.2020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12.03.2020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12.03.2020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12.03.2020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12.03.2020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ildergebnis für blaguss">
            <a:extLst>
              <a:ext uri="{FF2B5EF4-FFF2-40B4-BE49-F238E27FC236}">
                <a16:creationId xmlns:a16="http://schemas.microsoft.com/office/drawing/2014/main" id="{E2562DAA-86F2-4412-BBB6-838E583D3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10" y="2630477"/>
            <a:ext cx="6338397" cy="2881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de-DE" b="1" dirty="0">
                <a:solidFill>
                  <a:schemeClr val="bg1"/>
                </a:solidFill>
              </a:rPr>
              <a:t>Fahrauftrag Projekt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accent4"/>
                </a:solidFill>
              </a:rPr>
              <a:t>Präsentation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0F5889E-7F20-47B8-8AC5-4CADA95F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456" y="967221"/>
            <a:ext cx="8286951" cy="5793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2C1E123-BE75-46E7-9A3C-C0615C55E87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59CFE52-854E-41B8-B639-A95F8AD59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734" y="715328"/>
            <a:ext cx="3440666" cy="130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4DF545A-66B9-4FE7-B9CC-41E9B4B8CB36}"/>
              </a:ext>
            </a:extLst>
          </p:cNvPr>
          <p:cNvSpPr/>
          <p:nvPr/>
        </p:nvSpPr>
        <p:spPr>
          <a:xfrm>
            <a:off x="8522734" y="715331"/>
            <a:ext cx="3440666" cy="130597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D0AE0B-AFA1-4721-9678-04BB71D7ABB8}"/>
              </a:ext>
            </a:extLst>
          </p:cNvPr>
          <p:cNvSpPr txBox="1"/>
          <p:nvPr/>
        </p:nvSpPr>
        <p:spPr>
          <a:xfrm>
            <a:off x="783771" y="15356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i="1" dirty="0"/>
              <a:t>Log in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E382630-8095-4892-A585-B701F290D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9" y="715328"/>
            <a:ext cx="2553856" cy="1642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3528C1-F13A-4000-A116-959B3BB73B76}"/>
              </a:ext>
            </a:extLst>
          </p:cNvPr>
          <p:cNvCxnSpPr>
            <a:cxnSpLocks/>
          </p:cNvCxnSpPr>
          <p:nvPr/>
        </p:nvCxnSpPr>
        <p:spPr>
          <a:xfrm flipV="1">
            <a:off x="1266382" y="966097"/>
            <a:ext cx="1773293" cy="57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929C7A0-6F04-4137-A091-6751125FE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404040C-DF78-45CB-9CFD-A9F16F24C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1CEF754D-5FEF-4BCD-AC87-432762AE4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456" y="966097"/>
            <a:ext cx="8848725" cy="417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6652EC8-8C89-4B43-9CD9-303885F9E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456" y="966097"/>
            <a:ext cx="8696325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77918AD-B0AB-4DA3-BDAA-31B8623FF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4721" y="2039605"/>
            <a:ext cx="2106660" cy="470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5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92C9994-0716-47E3-AC96-5F211D71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75" y="1357722"/>
            <a:ext cx="7150432" cy="4599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2C1E123-BE75-46E7-9A3C-C0615C55E87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59CFE52-854E-41B8-B639-A95F8AD59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734" y="715328"/>
            <a:ext cx="3440666" cy="130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4DF545A-66B9-4FE7-B9CC-41E9B4B8CB36}"/>
              </a:ext>
            </a:extLst>
          </p:cNvPr>
          <p:cNvSpPr/>
          <p:nvPr/>
        </p:nvSpPr>
        <p:spPr>
          <a:xfrm>
            <a:off x="8522734" y="715331"/>
            <a:ext cx="3440666" cy="130597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D0AE0B-AFA1-4721-9678-04BB71D7ABB8}"/>
              </a:ext>
            </a:extLst>
          </p:cNvPr>
          <p:cNvSpPr txBox="1"/>
          <p:nvPr/>
        </p:nvSpPr>
        <p:spPr>
          <a:xfrm>
            <a:off x="783771" y="15356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i="1" dirty="0"/>
              <a:t>Log in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E382630-8095-4892-A585-B701F290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9" y="715328"/>
            <a:ext cx="2553856" cy="1642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BDCDED6-71B3-4623-BF03-CF9127F14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379" y="715328"/>
            <a:ext cx="4978175" cy="5681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3528C1-F13A-4000-A116-959B3BB73B76}"/>
              </a:ext>
            </a:extLst>
          </p:cNvPr>
          <p:cNvCxnSpPr/>
          <p:nvPr/>
        </p:nvCxnSpPr>
        <p:spPr>
          <a:xfrm flipV="1">
            <a:off x="1266382" y="855297"/>
            <a:ext cx="1851145" cy="68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FDB084F-45B8-4E48-A762-1A47AD326E29}"/>
              </a:ext>
            </a:extLst>
          </p:cNvPr>
          <p:cNvSpPr/>
          <p:nvPr/>
        </p:nvSpPr>
        <p:spPr>
          <a:xfrm>
            <a:off x="3409950" y="4686300"/>
            <a:ext cx="4457700" cy="90487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929C7A0-6F04-4137-A091-6751125FE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404040C-DF78-45CB-9CFD-A9F16F24C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L -0.41966 -0.311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90" y="-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72C1E123-BE75-46E7-9A3C-C0615C55E87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59CFE52-854E-41B8-B639-A95F8AD5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734" y="715328"/>
            <a:ext cx="3440666" cy="130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9D0AE0B-AFA1-4721-9678-04BB71D7ABB8}"/>
              </a:ext>
            </a:extLst>
          </p:cNvPr>
          <p:cNvSpPr txBox="1"/>
          <p:nvPr/>
        </p:nvSpPr>
        <p:spPr>
          <a:xfrm>
            <a:off x="783771" y="15356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i="1" dirty="0"/>
              <a:t>Log in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E382630-8095-4892-A585-B701F290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9" y="715328"/>
            <a:ext cx="2553856" cy="1642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3528C1-F13A-4000-A116-959B3BB73B76}"/>
              </a:ext>
            </a:extLst>
          </p:cNvPr>
          <p:cNvCxnSpPr>
            <a:cxnSpLocks/>
          </p:cNvCxnSpPr>
          <p:nvPr/>
        </p:nvCxnSpPr>
        <p:spPr>
          <a:xfrm flipV="1">
            <a:off x="1413567" y="1536755"/>
            <a:ext cx="1851145" cy="61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929C7A0-6F04-4137-A091-6751125FE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404040C-DF78-45CB-9CFD-A9F16F24C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5FE22EB2-6B9C-479F-A5F5-6B801C4E2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0" y="1155500"/>
            <a:ext cx="4848225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9748552-9C74-432F-A474-4F61C0C33349}"/>
              </a:ext>
            </a:extLst>
          </p:cNvPr>
          <p:cNvSpPr txBox="1"/>
          <p:nvPr/>
        </p:nvSpPr>
        <p:spPr>
          <a:xfrm>
            <a:off x="2794979" y="3832812"/>
            <a:ext cx="74024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3200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Ausführungsparallelität innerhalb eines Programmes </a:t>
            </a:r>
            <a:r>
              <a:rPr lang="de-AT" sz="3200" dirty="0">
                <a:solidFill>
                  <a:srgbClr val="3C4043"/>
                </a:solidFill>
                <a:latin typeface="arial" panose="020B0604020202020204" pitchFamily="34" charset="0"/>
              </a:rPr>
              <a:t>mittels </a:t>
            </a:r>
            <a:r>
              <a:rPr lang="de-AT" sz="3200" b="1" dirty="0">
                <a:solidFill>
                  <a:srgbClr val="52565A"/>
                </a:solidFill>
                <a:latin typeface="arial" panose="020B0604020202020204" pitchFamily="34" charset="0"/>
              </a:rPr>
              <a:t>Threads</a:t>
            </a:r>
            <a:r>
              <a:rPr lang="de-AT" sz="3200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 </a:t>
            </a:r>
            <a:endParaRPr lang="de-AT" sz="3200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8A95B6DE-7253-4AA2-8FAE-2C34155D9983}"/>
              </a:ext>
            </a:extLst>
          </p:cNvPr>
          <p:cNvSpPr/>
          <p:nvPr/>
        </p:nvSpPr>
        <p:spPr>
          <a:xfrm>
            <a:off x="3596143" y="1568868"/>
            <a:ext cx="4457700" cy="90487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9FD3E9-C926-48E7-B15D-8F1FC14F5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981" y="1846062"/>
            <a:ext cx="6115050" cy="482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4DF545A-66B9-4FE7-B9CC-41E9B4B8CB36}"/>
              </a:ext>
            </a:extLst>
          </p:cNvPr>
          <p:cNvSpPr/>
          <p:nvPr/>
        </p:nvSpPr>
        <p:spPr>
          <a:xfrm>
            <a:off x="8522734" y="715331"/>
            <a:ext cx="3440666" cy="130597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21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86 -0.39722 L -2.5E-6 1.48148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86 -0.39723 L 4.58333E-6 -2.59259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CB276203-4A83-4330-BF3C-A043B2413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242" y="1078230"/>
            <a:ext cx="6981825" cy="567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5C127A5-28A4-464F-B233-9BBF8E66ECFC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C75560-F3BB-4AA8-9633-A3A9F3E68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734" y="715328"/>
            <a:ext cx="3440666" cy="130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5044E92-C5C7-40A8-A8AA-2FB0DAFC1F50}"/>
              </a:ext>
            </a:extLst>
          </p:cNvPr>
          <p:cNvSpPr txBox="1"/>
          <p:nvPr/>
        </p:nvSpPr>
        <p:spPr>
          <a:xfrm>
            <a:off x="783771" y="15356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i="1" dirty="0"/>
              <a:t>Log 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2B7687-0735-4EA4-A46A-C5421A6B6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9" y="715328"/>
            <a:ext cx="2553856" cy="1642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481FE52-3897-41B4-A9B5-96BF410AE959}"/>
              </a:ext>
            </a:extLst>
          </p:cNvPr>
          <p:cNvCxnSpPr>
            <a:cxnSpLocks/>
          </p:cNvCxnSpPr>
          <p:nvPr/>
        </p:nvCxnSpPr>
        <p:spPr>
          <a:xfrm flipV="1">
            <a:off x="1463040" y="1513840"/>
            <a:ext cx="1899920" cy="22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6D4FDFD-2178-45ED-A639-76C71492D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74111B-515A-4310-BFD3-15EC4B6CF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7365C4FB-406B-42E1-B232-2151CF49B89A}"/>
              </a:ext>
            </a:extLst>
          </p:cNvPr>
          <p:cNvSpPr/>
          <p:nvPr/>
        </p:nvSpPr>
        <p:spPr>
          <a:xfrm>
            <a:off x="8522734" y="715331"/>
            <a:ext cx="3440666" cy="130597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AF1A338-E6D1-403E-AC1D-A6799EAD375B}"/>
              </a:ext>
            </a:extLst>
          </p:cNvPr>
          <p:cNvSpPr/>
          <p:nvPr/>
        </p:nvSpPr>
        <p:spPr>
          <a:xfrm>
            <a:off x="3648074" y="5780301"/>
            <a:ext cx="5070489" cy="90487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CD1F2B9-4A6D-4887-8074-0E1AE9CAE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245" y="3739942"/>
            <a:ext cx="5070489" cy="1888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9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7072F616-F300-4603-AE9C-2B6C26884D1C}"/>
              </a:ext>
            </a:extLst>
          </p:cNvPr>
          <p:cNvSpPr txBox="1">
            <a:spLocks/>
          </p:cNvSpPr>
          <p:nvPr/>
        </p:nvSpPr>
        <p:spPr>
          <a:xfrm>
            <a:off x="208280" y="23749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E5A923-D33E-4917-AB34-4B418A4B1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414" y="762318"/>
            <a:ext cx="3440666" cy="130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6979A00-FB96-4C65-B74D-07FA7BA23F97}"/>
              </a:ext>
            </a:extLst>
          </p:cNvPr>
          <p:cNvSpPr txBox="1"/>
          <p:nvPr/>
        </p:nvSpPr>
        <p:spPr>
          <a:xfrm>
            <a:off x="763451" y="20055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i="1" dirty="0"/>
              <a:t>Log in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570E32B-911A-4CDE-8DA2-83F8664B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9" y="762318"/>
            <a:ext cx="2553856" cy="1642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3D99247-1565-4020-9BD8-12F14A14C0B0}"/>
              </a:ext>
            </a:extLst>
          </p:cNvPr>
          <p:cNvCxnSpPr>
            <a:cxnSpLocks/>
          </p:cNvCxnSpPr>
          <p:nvPr/>
        </p:nvCxnSpPr>
        <p:spPr>
          <a:xfrm flipV="1">
            <a:off x="1442720" y="1560830"/>
            <a:ext cx="1899920" cy="22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E14CA24-31D7-44F2-9CD1-58E418EC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0320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00FE8B8-65FB-4345-9013-4BD11D5B0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85455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0966DDE4-8376-4CF4-A5A9-8F5743C39300}"/>
              </a:ext>
            </a:extLst>
          </p:cNvPr>
          <p:cNvSpPr/>
          <p:nvPr/>
        </p:nvSpPr>
        <p:spPr>
          <a:xfrm>
            <a:off x="8502414" y="762321"/>
            <a:ext cx="3440666" cy="130597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BD88E17-EEDB-452A-B364-CFC614065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5" y="933450"/>
            <a:ext cx="8858250" cy="499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4B7FFDF-E68D-4E72-BC59-E99363FD617F}"/>
              </a:ext>
            </a:extLst>
          </p:cNvPr>
          <p:cNvSpPr/>
          <p:nvPr/>
        </p:nvSpPr>
        <p:spPr>
          <a:xfrm>
            <a:off x="3124201" y="3402013"/>
            <a:ext cx="1183640" cy="22352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0D826F2-73DD-4B50-B529-8289905BFF4E}"/>
              </a:ext>
            </a:extLst>
          </p:cNvPr>
          <p:cNvSpPr/>
          <p:nvPr/>
        </p:nvSpPr>
        <p:spPr>
          <a:xfrm>
            <a:off x="1800860" y="5545773"/>
            <a:ext cx="7515860" cy="22352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C435500-1D92-4025-BD75-5C1E9BF3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657" y="2764256"/>
            <a:ext cx="6145513" cy="2332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tern: 5 Zacken 1">
            <a:extLst>
              <a:ext uri="{FF2B5EF4-FFF2-40B4-BE49-F238E27FC236}">
                <a16:creationId xmlns:a16="http://schemas.microsoft.com/office/drawing/2014/main" id="{E1A061D5-9EAA-452F-B4CA-9C3746546FD2}"/>
              </a:ext>
            </a:extLst>
          </p:cNvPr>
          <p:cNvSpPr/>
          <p:nvPr/>
        </p:nvSpPr>
        <p:spPr>
          <a:xfrm>
            <a:off x="8331879" y="3010954"/>
            <a:ext cx="341068" cy="31038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02092BF-54F8-4198-8A70-42E4CCEA278D}"/>
              </a:ext>
            </a:extLst>
          </p:cNvPr>
          <p:cNvSpPr txBox="1"/>
          <p:nvPr/>
        </p:nvSpPr>
        <p:spPr>
          <a:xfrm>
            <a:off x="5447074" y="3010954"/>
            <a:ext cx="1050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Blaguss</a:t>
            </a:r>
            <a:endParaRPr lang="de-AT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0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" grpId="0" animBg="1"/>
      <p:bldP spid="2" grpId="1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88540-3BFB-476A-AC5A-FB625AEB3852}"/>
              </a:ext>
            </a:extLst>
          </p:cNvPr>
          <p:cNvSpPr txBox="1">
            <a:spLocks/>
          </p:cNvSpPr>
          <p:nvPr/>
        </p:nvSpPr>
        <p:spPr>
          <a:xfrm>
            <a:off x="208280" y="23749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7EDC28-CE43-4C69-8E92-0A8F082B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414" y="762318"/>
            <a:ext cx="3440666" cy="130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F8D7636-1271-4590-8A3C-8F537F8C2844}"/>
              </a:ext>
            </a:extLst>
          </p:cNvPr>
          <p:cNvSpPr txBox="1"/>
          <p:nvPr/>
        </p:nvSpPr>
        <p:spPr>
          <a:xfrm>
            <a:off x="763451" y="20055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i="1" dirty="0"/>
              <a:t>Log 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960317-23A4-44C6-B5EA-66CC5DEBF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9" y="762318"/>
            <a:ext cx="2553856" cy="1642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F0E85F3-4BBC-485F-83D8-91EDE0C0D806}"/>
              </a:ext>
            </a:extLst>
          </p:cNvPr>
          <p:cNvCxnSpPr>
            <a:cxnSpLocks/>
          </p:cNvCxnSpPr>
          <p:nvPr/>
        </p:nvCxnSpPr>
        <p:spPr>
          <a:xfrm flipV="1">
            <a:off x="1442720" y="1560830"/>
            <a:ext cx="1899920" cy="22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8AD8673-4F2A-4A08-8790-FA43D55B0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0320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9A86BFB-125D-4D25-8ADE-6E131393B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85455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6FF9BB7F-5904-446D-8666-8A95C287ECB6}"/>
              </a:ext>
            </a:extLst>
          </p:cNvPr>
          <p:cNvSpPr/>
          <p:nvPr/>
        </p:nvSpPr>
        <p:spPr>
          <a:xfrm>
            <a:off x="8502414" y="768828"/>
            <a:ext cx="3440666" cy="130597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D55B45-DBE8-4020-AF58-A1728CB4F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555" y="902287"/>
            <a:ext cx="8858250" cy="499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8C113F6-6D7E-4123-9C4B-31701C3F4AA9}"/>
              </a:ext>
            </a:extLst>
          </p:cNvPr>
          <p:cNvSpPr/>
          <p:nvPr/>
        </p:nvSpPr>
        <p:spPr>
          <a:xfrm>
            <a:off x="3175652" y="3397837"/>
            <a:ext cx="1183640" cy="22352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3C0BF60-AE83-42A4-BA17-8A33010EB14E}"/>
              </a:ext>
            </a:extLst>
          </p:cNvPr>
          <p:cNvSpPr/>
          <p:nvPr/>
        </p:nvSpPr>
        <p:spPr>
          <a:xfrm>
            <a:off x="1907272" y="5538192"/>
            <a:ext cx="7515860" cy="22352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F707C1A-67C4-4DD8-BDA3-819CB9F4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657" y="2764256"/>
            <a:ext cx="6145513" cy="2332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7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61FFDE5B-495F-49B4-B9E7-BA0F881CB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0320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667506EE-EA06-418D-BC03-66CAB492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85455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A6C86FA-8CD3-4EDE-A99F-2CC368576E86}"/>
              </a:ext>
            </a:extLst>
          </p:cNvPr>
          <p:cNvSpPr txBox="1"/>
          <p:nvPr/>
        </p:nvSpPr>
        <p:spPr>
          <a:xfrm>
            <a:off x="763451" y="200556"/>
            <a:ext cx="8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/>
              <a:t>Menü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3FF957-3407-4127-A4F1-931A0B49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3" y="763618"/>
            <a:ext cx="3008454" cy="1695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F9F929-B439-4558-A066-6E082929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67" y="624844"/>
            <a:ext cx="2642200" cy="2804156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2F59885-4AF7-4D08-A8F2-AD9DFFEDB0C0}"/>
              </a:ext>
            </a:extLst>
          </p:cNvPr>
          <p:cNvCxnSpPr>
            <a:cxnSpLocks/>
          </p:cNvCxnSpPr>
          <p:nvPr/>
        </p:nvCxnSpPr>
        <p:spPr>
          <a:xfrm>
            <a:off x="397334" y="2406996"/>
            <a:ext cx="5322746" cy="191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E4E9C4-C464-4668-AD55-2B6C766A15EB}"/>
              </a:ext>
            </a:extLst>
          </p:cNvPr>
          <p:cNvCxnSpPr>
            <a:cxnSpLocks/>
          </p:cNvCxnSpPr>
          <p:nvPr/>
        </p:nvCxnSpPr>
        <p:spPr>
          <a:xfrm>
            <a:off x="975307" y="1655619"/>
            <a:ext cx="4652186" cy="147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E8D3B28B-21CD-40A6-AFAE-6EA620F4FB36}"/>
              </a:ext>
            </a:extLst>
          </p:cNvPr>
          <p:cNvSpPr txBox="1">
            <a:spLocks/>
          </p:cNvSpPr>
          <p:nvPr/>
        </p:nvSpPr>
        <p:spPr>
          <a:xfrm>
            <a:off x="208280" y="23749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42253 0.258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62105FA-5EAD-452C-A503-BED995DAD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0320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E32E6E7-45C2-4714-85DD-3A3712F3C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85455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2BA5E8DC-573C-4309-ABF4-0A34FC8C3B83}"/>
              </a:ext>
            </a:extLst>
          </p:cNvPr>
          <p:cNvSpPr txBox="1"/>
          <p:nvPr/>
        </p:nvSpPr>
        <p:spPr>
          <a:xfrm>
            <a:off x="763451" y="200556"/>
            <a:ext cx="8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/>
              <a:t>Menü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421805-3A23-47E5-877A-B52BFF63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3" y="763618"/>
            <a:ext cx="3008454" cy="1695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5C01427-0CB5-4B1A-B5C9-2F532715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06" y="1611161"/>
            <a:ext cx="3889375" cy="412777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73C2E-599B-4DE7-B72B-516C24E26855}"/>
              </a:ext>
            </a:extLst>
          </p:cNvPr>
          <p:cNvCxnSpPr>
            <a:cxnSpLocks/>
          </p:cNvCxnSpPr>
          <p:nvPr/>
        </p:nvCxnSpPr>
        <p:spPr>
          <a:xfrm>
            <a:off x="397334" y="2406996"/>
            <a:ext cx="5322746" cy="191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F2D2EC1-A072-4A33-A7AB-0E9D7C85D91B}"/>
              </a:ext>
            </a:extLst>
          </p:cNvPr>
          <p:cNvCxnSpPr>
            <a:cxnSpLocks/>
          </p:cNvCxnSpPr>
          <p:nvPr/>
        </p:nvCxnSpPr>
        <p:spPr>
          <a:xfrm>
            <a:off x="975307" y="1655619"/>
            <a:ext cx="4652186" cy="147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1A7017B4-92B9-4E94-B6A1-4CBFEE491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202" y="671786"/>
            <a:ext cx="1520981" cy="161421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23C5CDD-D57D-4A80-A25C-14D78840B0C8}"/>
              </a:ext>
            </a:extLst>
          </p:cNvPr>
          <p:cNvSpPr/>
          <p:nvPr/>
        </p:nvSpPr>
        <p:spPr>
          <a:xfrm>
            <a:off x="10456202" y="762321"/>
            <a:ext cx="1486878" cy="152367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5E41B2DF-F943-4DC7-90D3-BB63C10E321D}"/>
              </a:ext>
            </a:extLst>
          </p:cNvPr>
          <p:cNvSpPr txBox="1">
            <a:spLocks/>
          </p:cNvSpPr>
          <p:nvPr/>
        </p:nvSpPr>
        <p:spPr>
          <a:xfrm>
            <a:off x="208280" y="23749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41575 -0.4247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-2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191588-85F3-4825-A93F-2A224E0F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10" y="896931"/>
            <a:ext cx="2482327" cy="5226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6CE5E62-C6A4-44A5-835F-3E79A4EDC231}"/>
              </a:ext>
            </a:extLst>
          </p:cNvPr>
          <p:cNvSpPr/>
          <p:nvPr/>
        </p:nvSpPr>
        <p:spPr>
          <a:xfrm>
            <a:off x="1080937" y="2941997"/>
            <a:ext cx="1025471" cy="387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083277-056E-4C14-9771-20B416D9B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476" y="847725"/>
            <a:ext cx="5705475" cy="601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9E67C8CF-4C7D-494F-A163-3EE1F94F3BEE}"/>
              </a:ext>
            </a:extLst>
          </p:cNvPr>
          <p:cNvSpPr/>
          <p:nvPr/>
        </p:nvSpPr>
        <p:spPr>
          <a:xfrm>
            <a:off x="2164999" y="3395815"/>
            <a:ext cx="860154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5FFA43-98D8-4C27-B392-F2CDD099F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582" y="692236"/>
            <a:ext cx="1520981" cy="161421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822DE66-13DC-465F-ADAA-D3EDD3A74982}"/>
              </a:ext>
            </a:extLst>
          </p:cNvPr>
          <p:cNvSpPr/>
          <p:nvPr/>
        </p:nvSpPr>
        <p:spPr>
          <a:xfrm>
            <a:off x="10504582" y="737504"/>
            <a:ext cx="1486878" cy="152367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1CA070-BA8A-4C81-9980-2062D9B13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0320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D61B6C-EEDC-48A0-B09B-A083F53F9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85455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C7422F7-31B3-4891-B62C-356D186EECB5}"/>
              </a:ext>
            </a:extLst>
          </p:cNvPr>
          <p:cNvSpPr txBox="1">
            <a:spLocks/>
          </p:cNvSpPr>
          <p:nvPr/>
        </p:nvSpPr>
        <p:spPr>
          <a:xfrm>
            <a:off x="208280" y="23749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B283C5-9078-467E-B12D-5F04172E9AC0}"/>
              </a:ext>
            </a:extLst>
          </p:cNvPr>
          <p:cNvSpPr txBox="1"/>
          <p:nvPr/>
        </p:nvSpPr>
        <p:spPr>
          <a:xfrm>
            <a:off x="763451" y="200556"/>
            <a:ext cx="8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/>
              <a:t>Menü</a:t>
            </a:r>
          </a:p>
        </p:txBody>
      </p:sp>
    </p:spTree>
    <p:extLst>
      <p:ext uri="{BB962C8B-B14F-4D97-AF65-F5344CB8AC3E}">
        <p14:creationId xmlns:p14="http://schemas.microsoft.com/office/powerpoint/2010/main" val="6005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05902 L 8.33333E-7 4.07407E-6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10495 -0.00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7" grpId="0" animBg="1"/>
      <p:bldP spid="7" grpId="1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3CCE545-B548-43E1-B50B-E4BA948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0320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D83A76A-9F82-4746-9678-E5A61873A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85455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8BD3748-7BAF-4D80-893E-561B0E8E9B85}"/>
              </a:ext>
            </a:extLst>
          </p:cNvPr>
          <p:cNvSpPr txBox="1"/>
          <p:nvPr/>
        </p:nvSpPr>
        <p:spPr>
          <a:xfrm>
            <a:off x="763451" y="200556"/>
            <a:ext cx="8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/>
              <a:t>Menü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0F0B352-9F8D-4346-ADD8-2A6D9B74253D}"/>
              </a:ext>
            </a:extLst>
          </p:cNvPr>
          <p:cNvSpPr txBox="1">
            <a:spLocks/>
          </p:cNvSpPr>
          <p:nvPr/>
        </p:nvSpPr>
        <p:spPr>
          <a:xfrm>
            <a:off x="208280" y="23749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2ADA48-7D18-4CAA-AB26-3921CD73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582" y="692236"/>
            <a:ext cx="1520981" cy="161421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050077-B902-4E49-A2EC-4EE9F9A33373}"/>
              </a:ext>
            </a:extLst>
          </p:cNvPr>
          <p:cNvSpPr/>
          <p:nvPr/>
        </p:nvSpPr>
        <p:spPr>
          <a:xfrm>
            <a:off x="10496841" y="737502"/>
            <a:ext cx="1528721" cy="156893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501E21-7522-4D41-9685-933C4B9FB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902287"/>
            <a:ext cx="2239721" cy="2359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7B7C87E-9453-4E90-986B-1CAAC97D8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747" y="1103322"/>
            <a:ext cx="7318820" cy="5184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3698953-8D85-4E36-BCCB-A8C0360CA00C}"/>
              </a:ext>
            </a:extLst>
          </p:cNvPr>
          <p:cNvCxnSpPr>
            <a:cxnSpLocks/>
          </p:cNvCxnSpPr>
          <p:nvPr/>
        </p:nvCxnSpPr>
        <p:spPr>
          <a:xfrm flipV="1">
            <a:off x="914400" y="1347537"/>
            <a:ext cx="1895347" cy="22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14FD089-6320-4365-8868-384F5B83C0AF}"/>
              </a:ext>
            </a:extLst>
          </p:cNvPr>
          <p:cNvSpPr/>
          <p:nvPr/>
        </p:nvSpPr>
        <p:spPr>
          <a:xfrm>
            <a:off x="3000232" y="4092502"/>
            <a:ext cx="4343844" cy="19074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B7F9FDC-590A-4691-9F3E-F4F219B0F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487" y="3040110"/>
            <a:ext cx="364807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Stern: 5 Zacken 14">
            <a:extLst>
              <a:ext uri="{FF2B5EF4-FFF2-40B4-BE49-F238E27FC236}">
                <a16:creationId xmlns:a16="http://schemas.microsoft.com/office/drawing/2014/main" id="{524EBD46-E861-48A3-A44D-3944FFE86413}"/>
              </a:ext>
            </a:extLst>
          </p:cNvPr>
          <p:cNvSpPr/>
          <p:nvPr/>
        </p:nvSpPr>
        <p:spPr>
          <a:xfrm>
            <a:off x="10735996" y="993164"/>
            <a:ext cx="341068" cy="31038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210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66745 -0.29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72" y="-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CUSTOMER LIGO">
            <a:extLst>
              <a:ext uri="{FF2B5EF4-FFF2-40B4-BE49-F238E27FC236}">
                <a16:creationId xmlns:a16="http://schemas.microsoft.com/office/drawing/2014/main" id="{7EB0F8E8-3240-4C36-9D2C-812D4C59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23" y="4481922"/>
            <a:ext cx="2323374" cy="23233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653E70-F01B-4A90-AD52-DF2CD22C0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1" y="621606"/>
            <a:ext cx="2143424" cy="21434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469043-8C9B-447B-9D9F-B2E5F7942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276" y="621606"/>
            <a:ext cx="2143424" cy="21434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9313CE4-36EC-4B3D-8D67-FC5F6DC9E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4" y="4572047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C2365358-C98F-4BA3-BA99-E975C3392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357" y="1984375"/>
            <a:ext cx="3041285" cy="28896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3918 -0.3233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96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40273 0.2525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222 L 0.40378 0.25301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1065 L 0.40208 -0.32315 " pathEditMode="relative" rAng="0" ptsTypes="AA">
                                      <p:cBhvr>
                                        <p:cTn id="18" dur="2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C700B8C-6235-4B76-8898-03E9BAF8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85455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49E2DE1A-6A03-4695-8B43-5D945A9E75BB}"/>
              </a:ext>
            </a:extLst>
          </p:cNvPr>
          <p:cNvSpPr txBox="1"/>
          <p:nvPr/>
        </p:nvSpPr>
        <p:spPr>
          <a:xfrm>
            <a:off x="763451" y="200556"/>
            <a:ext cx="8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/>
              <a:t>Menü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D1EB6E1-1D88-4B31-A0B4-692D2B6DBA5D}"/>
              </a:ext>
            </a:extLst>
          </p:cNvPr>
          <p:cNvSpPr txBox="1">
            <a:spLocks/>
          </p:cNvSpPr>
          <p:nvPr/>
        </p:nvSpPr>
        <p:spPr>
          <a:xfrm>
            <a:off x="208280" y="23749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1646D7-BF15-4BB5-ACDC-11D9FCD5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582" y="692236"/>
            <a:ext cx="1520981" cy="161421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B2D5696-5BDA-4C30-B5FD-3392D9155D9D}"/>
              </a:ext>
            </a:extLst>
          </p:cNvPr>
          <p:cNvSpPr/>
          <p:nvPr/>
        </p:nvSpPr>
        <p:spPr>
          <a:xfrm>
            <a:off x="10496841" y="737502"/>
            <a:ext cx="1528721" cy="156893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DF319D-1DFA-49B1-BAE8-BAC500878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902287"/>
            <a:ext cx="2239721" cy="2359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1075DF1-7714-44BC-B1D6-6607E186D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747" y="1103322"/>
            <a:ext cx="7318820" cy="5184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B7DEB9A-7CCB-4B31-A34E-674738E509D4}"/>
              </a:ext>
            </a:extLst>
          </p:cNvPr>
          <p:cNvCxnSpPr>
            <a:cxnSpLocks/>
          </p:cNvCxnSpPr>
          <p:nvPr/>
        </p:nvCxnSpPr>
        <p:spPr>
          <a:xfrm flipV="1">
            <a:off x="914400" y="1347537"/>
            <a:ext cx="1895347" cy="22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F707449-57E3-4ED8-B054-788696F98635}"/>
              </a:ext>
            </a:extLst>
          </p:cNvPr>
          <p:cNvSpPr/>
          <p:nvPr/>
        </p:nvSpPr>
        <p:spPr>
          <a:xfrm>
            <a:off x="3019483" y="4256132"/>
            <a:ext cx="4343844" cy="19074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25FA9BD-B93A-4F84-95D9-1D8A312D2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19" y="1103322"/>
            <a:ext cx="364807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tern: 5 Zacken 12">
            <a:extLst>
              <a:ext uri="{FF2B5EF4-FFF2-40B4-BE49-F238E27FC236}">
                <a16:creationId xmlns:a16="http://schemas.microsoft.com/office/drawing/2014/main" id="{6125FFE3-A366-47AA-A87C-2FD45932F0CA}"/>
              </a:ext>
            </a:extLst>
          </p:cNvPr>
          <p:cNvSpPr/>
          <p:nvPr/>
        </p:nvSpPr>
        <p:spPr>
          <a:xfrm>
            <a:off x="11472719" y="980240"/>
            <a:ext cx="341068" cy="31038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445D74A-58A1-4C79-948A-F9DACCF29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8437" y="3870239"/>
            <a:ext cx="366712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682D4CD-4349-4F01-8BC6-298F36FA7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0320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0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1556 -0.3953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86" y="-1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4FF4B08-9EB8-4F44-9651-60E3DF21BD8A}"/>
              </a:ext>
            </a:extLst>
          </p:cNvPr>
          <p:cNvSpPr txBox="1"/>
          <p:nvPr/>
        </p:nvSpPr>
        <p:spPr>
          <a:xfrm>
            <a:off x="763451" y="200556"/>
            <a:ext cx="8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/>
              <a:t>Menü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C79B3D4E-8C77-4CA1-A25E-8C7DFC8B5213}"/>
              </a:ext>
            </a:extLst>
          </p:cNvPr>
          <p:cNvSpPr txBox="1">
            <a:spLocks/>
          </p:cNvSpPr>
          <p:nvPr/>
        </p:nvSpPr>
        <p:spPr>
          <a:xfrm>
            <a:off x="208280" y="23749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2963C5-FAD1-4F75-9B14-20690445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582" y="692236"/>
            <a:ext cx="1520981" cy="161421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E2968A5-91B9-44AE-B5DB-56EACA585C94}"/>
              </a:ext>
            </a:extLst>
          </p:cNvPr>
          <p:cNvSpPr/>
          <p:nvPr/>
        </p:nvSpPr>
        <p:spPr>
          <a:xfrm>
            <a:off x="10496841" y="737502"/>
            <a:ext cx="1528721" cy="156893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3B8A6F-B111-4E27-A10A-9C79229A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902287"/>
            <a:ext cx="2239721" cy="2359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871013-91A2-4A18-B9EA-0F006BF70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747" y="1103322"/>
            <a:ext cx="7318820" cy="5184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45A930-8739-42AB-BAFB-6E8519D4925A}"/>
              </a:ext>
            </a:extLst>
          </p:cNvPr>
          <p:cNvCxnSpPr>
            <a:cxnSpLocks/>
          </p:cNvCxnSpPr>
          <p:nvPr/>
        </p:nvCxnSpPr>
        <p:spPr>
          <a:xfrm flipV="1">
            <a:off x="914400" y="1347537"/>
            <a:ext cx="1895347" cy="22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C170E16-95DB-47F7-92E9-B204EFE8034D}"/>
              </a:ext>
            </a:extLst>
          </p:cNvPr>
          <p:cNvSpPr/>
          <p:nvPr/>
        </p:nvSpPr>
        <p:spPr>
          <a:xfrm>
            <a:off x="3019483" y="4400511"/>
            <a:ext cx="4343844" cy="19074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3783038-EDC1-423A-95F2-972768477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19" y="1103322"/>
            <a:ext cx="364807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0AD317DE-FD0C-439F-8D77-088BC1F348D4}"/>
              </a:ext>
            </a:extLst>
          </p:cNvPr>
          <p:cNvSpPr/>
          <p:nvPr/>
        </p:nvSpPr>
        <p:spPr>
          <a:xfrm>
            <a:off x="10770075" y="1771238"/>
            <a:ext cx="341068" cy="31038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10F392-886C-4C1A-AE9D-433422481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822" y="1103322"/>
            <a:ext cx="366712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0305622-1DFB-4B78-A407-E15D3E2947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6430" y="3870239"/>
            <a:ext cx="3676650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97C8D86-B029-416C-8BFF-3CCFCB7F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0320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138A3-1457-4120-9F70-49C7513F3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85455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-0.65951 0.0717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82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D50914A2-0E3B-4E58-A406-FEB156A65125}"/>
              </a:ext>
            </a:extLst>
          </p:cNvPr>
          <p:cNvSpPr txBox="1"/>
          <p:nvPr/>
        </p:nvSpPr>
        <p:spPr>
          <a:xfrm>
            <a:off x="763451" y="200556"/>
            <a:ext cx="8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/>
              <a:t>Menü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04DC64BD-515F-49C4-B9E2-093F0A979D56}"/>
              </a:ext>
            </a:extLst>
          </p:cNvPr>
          <p:cNvSpPr txBox="1">
            <a:spLocks/>
          </p:cNvSpPr>
          <p:nvPr/>
        </p:nvSpPr>
        <p:spPr>
          <a:xfrm>
            <a:off x="208280" y="23749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6BA4004-23A3-4276-90FF-E7AFBECC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582" y="692236"/>
            <a:ext cx="1520981" cy="1614211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0CB97BC3-2683-47EC-8C43-3ED78CF5FF4E}"/>
              </a:ext>
            </a:extLst>
          </p:cNvPr>
          <p:cNvSpPr/>
          <p:nvPr/>
        </p:nvSpPr>
        <p:spPr>
          <a:xfrm>
            <a:off x="10496841" y="737502"/>
            <a:ext cx="1528721" cy="156893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6E5AC09-4ABE-4DCC-BF49-C4137A20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902287"/>
            <a:ext cx="2239721" cy="2359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31C640C-ABD7-4511-8ECA-8B3888C2D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747" y="1103322"/>
            <a:ext cx="7318820" cy="5184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8E7C704-F925-4176-AD02-45C0E59A4CE7}"/>
              </a:ext>
            </a:extLst>
          </p:cNvPr>
          <p:cNvCxnSpPr>
            <a:cxnSpLocks/>
          </p:cNvCxnSpPr>
          <p:nvPr/>
        </p:nvCxnSpPr>
        <p:spPr>
          <a:xfrm flipV="1">
            <a:off x="914400" y="1347537"/>
            <a:ext cx="1895347" cy="22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B3D286-FC3C-4550-9CF0-A5DAE0CCDB81}"/>
              </a:ext>
            </a:extLst>
          </p:cNvPr>
          <p:cNvSpPr/>
          <p:nvPr/>
        </p:nvSpPr>
        <p:spPr>
          <a:xfrm>
            <a:off x="2961731" y="3929620"/>
            <a:ext cx="4343844" cy="19074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D05FD67-E19F-451E-B0B0-4E9AF5417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19" y="1103322"/>
            <a:ext cx="364807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Stern: 5 Zacken 20">
            <a:extLst>
              <a:ext uri="{FF2B5EF4-FFF2-40B4-BE49-F238E27FC236}">
                <a16:creationId xmlns:a16="http://schemas.microsoft.com/office/drawing/2014/main" id="{DDFC64A3-8419-4E05-B539-5F151B64F41E}"/>
              </a:ext>
            </a:extLst>
          </p:cNvPr>
          <p:cNvSpPr/>
          <p:nvPr/>
        </p:nvSpPr>
        <p:spPr>
          <a:xfrm>
            <a:off x="11472145" y="1794558"/>
            <a:ext cx="341068" cy="31038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E4F8FEF-4C46-47F7-9B50-5603ACDB1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822" y="1103322"/>
            <a:ext cx="366712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8645995-497E-480B-81A7-E4E669B9C3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467" y="4324985"/>
            <a:ext cx="3676650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CF0392-469B-45B1-9D3F-170645BC9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85455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BB45D94-AF2F-4D43-9582-E5562BF45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0320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FAE9B292-9A27-441C-A50D-E8185F1F7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3177" y="1090113"/>
            <a:ext cx="6240036" cy="560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583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22982 0.0053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9" grpId="0" animBg="1"/>
      <p:bldP spid="19" grpId="1" animBg="1"/>
      <p:bldP spid="19" grpId="2" animBg="1"/>
      <p:bldP spid="19" grpId="3" animBg="1"/>
      <p:bldP spid="21" grpId="0" animBg="1"/>
      <p:bldP spid="21" grpId="1" animBg="1"/>
      <p:bldP spid="21" grpId="2" animBg="1"/>
      <p:bldP spid="21" grpId="3" animBg="1"/>
      <p:bldP spid="21" grpId="4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B67EC1EF-33E0-4FBF-A705-18E1B65F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66" y="895985"/>
            <a:ext cx="7086600" cy="500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4206855-1857-44CE-BDA5-7383AF844B68}"/>
              </a:ext>
            </a:extLst>
          </p:cNvPr>
          <p:cNvSpPr txBox="1"/>
          <p:nvPr/>
        </p:nvSpPr>
        <p:spPr>
          <a:xfrm>
            <a:off x="763451" y="200556"/>
            <a:ext cx="159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/>
              <a:t>Fahrauftrag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63A1A513-6B44-49B7-BA95-73083B3D1328}"/>
              </a:ext>
            </a:extLst>
          </p:cNvPr>
          <p:cNvSpPr txBox="1">
            <a:spLocks/>
          </p:cNvSpPr>
          <p:nvPr/>
        </p:nvSpPr>
        <p:spPr>
          <a:xfrm>
            <a:off x="208280" y="23749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A3F1F240-C545-4F51-ABA2-F752F534F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85455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C4E34AA-C56A-4DC5-84B4-8F40D380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0320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93C2BC7B-0651-4077-9B0E-6EB956185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16" y="799703"/>
            <a:ext cx="2202164" cy="1977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5E0CB43-F2C3-42D7-AFDA-93F006BBCAB3}"/>
              </a:ext>
            </a:extLst>
          </p:cNvPr>
          <p:cNvSpPr/>
          <p:nvPr/>
        </p:nvSpPr>
        <p:spPr>
          <a:xfrm>
            <a:off x="9740916" y="799703"/>
            <a:ext cx="2202164" cy="1977931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B0F198-D9F5-4B09-9333-56FB393B3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87" y="895985"/>
            <a:ext cx="2286000" cy="572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7332B40-DB41-4548-A507-A80D32DCF987}"/>
              </a:ext>
            </a:extLst>
          </p:cNvPr>
          <p:cNvSpPr/>
          <p:nvPr/>
        </p:nvSpPr>
        <p:spPr>
          <a:xfrm>
            <a:off x="661293" y="1241988"/>
            <a:ext cx="1485140" cy="13767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E0963EA-4550-4618-A704-54C39B77C6C0}"/>
              </a:ext>
            </a:extLst>
          </p:cNvPr>
          <p:cNvSpPr/>
          <p:nvPr/>
        </p:nvSpPr>
        <p:spPr>
          <a:xfrm>
            <a:off x="1091995" y="3738848"/>
            <a:ext cx="1268028" cy="18387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3B986B-1EED-4143-B6D8-3595460A0EC7}"/>
              </a:ext>
            </a:extLst>
          </p:cNvPr>
          <p:cNvSpPr/>
          <p:nvPr/>
        </p:nvSpPr>
        <p:spPr>
          <a:xfrm>
            <a:off x="1091995" y="5071519"/>
            <a:ext cx="1317641" cy="18387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D75F81A-D490-4F34-9BA2-A784C83A785D}"/>
              </a:ext>
            </a:extLst>
          </p:cNvPr>
          <p:cNvCxnSpPr>
            <a:cxnSpLocks/>
          </p:cNvCxnSpPr>
          <p:nvPr/>
        </p:nvCxnSpPr>
        <p:spPr>
          <a:xfrm flipV="1">
            <a:off x="2430321" y="1782856"/>
            <a:ext cx="1084445" cy="197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5B4A1030-2813-48D9-9663-3EFA9F980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229" y="2020201"/>
            <a:ext cx="27336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3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B6607E5-441D-4256-8726-8ACC9FC1288E}"/>
              </a:ext>
            </a:extLst>
          </p:cNvPr>
          <p:cNvSpPr txBox="1"/>
          <p:nvPr/>
        </p:nvSpPr>
        <p:spPr>
          <a:xfrm>
            <a:off x="763451" y="200556"/>
            <a:ext cx="159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/>
              <a:t>Fahrauftrag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E63485A-E23C-469B-8D20-F2353537EC33}"/>
              </a:ext>
            </a:extLst>
          </p:cNvPr>
          <p:cNvSpPr txBox="1">
            <a:spLocks/>
          </p:cNvSpPr>
          <p:nvPr/>
        </p:nvSpPr>
        <p:spPr>
          <a:xfrm>
            <a:off x="208280" y="23749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EE2FFF-6B71-4221-A7C8-487C2C12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16" y="799703"/>
            <a:ext cx="2202164" cy="1977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5E46CE0-62B1-49A7-8EA8-52A27E043FA7}"/>
              </a:ext>
            </a:extLst>
          </p:cNvPr>
          <p:cNvSpPr/>
          <p:nvPr/>
        </p:nvSpPr>
        <p:spPr>
          <a:xfrm>
            <a:off x="9740916" y="799703"/>
            <a:ext cx="2202164" cy="1977931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098731-6DA3-4CBF-987D-554168C1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87" y="895985"/>
            <a:ext cx="2286000" cy="572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8DAA99E-83F1-41AC-8FA8-F68320FE8E73}"/>
              </a:ext>
            </a:extLst>
          </p:cNvPr>
          <p:cNvSpPr/>
          <p:nvPr/>
        </p:nvSpPr>
        <p:spPr>
          <a:xfrm>
            <a:off x="661293" y="1241988"/>
            <a:ext cx="1485140" cy="13767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93EFAC0-B815-4229-B6ED-4D6C65155387}"/>
              </a:ext>
            </a:extLst>
          </p:cNvPr>
          <p:cNvSpPr/>
          <p:nvPr/>
        </p:nvSpPr>
        <p:spPr>
          <a:xfrm>
            <a:off x="1091995" y="3738848"/>
            <a:ext cx="1268028" cy="18387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5690026-6760-4C86-A22E-D3255603512D}"/>
              </a:ext>
            </a:extLst>
          </p:cNvPr>
          <p:cNvSpPr/>
          <p:nvPr/>
        </p:nvSpPr>
        <p:spPr>
          <a:xfrm>
            <a:off x="1091995" y="5071519"/>
            <a:ext cx="1317641" cy="18387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83FC550-6187-4FE7-923B-5D859AA69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85455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9A7BF6-BAC3-4190-8A9E-8A80CD7EF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0320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620F854-93A0-4349-BF6B-DCFC75EB9634}"/>
              </a:ext>
            </a:extLst>
          </p:cNvPr>
          <p:cNvSpPr/>
          <p:nvPr/>
        </p:nvSpPr>
        <p:spPr>
          <a:xfrm>
            <a:off x="1228725" y="2031784"/>
            <a:ext cx="883276" cy="1491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04F9F37-1928-4B26-9817-53A90A380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709" y="1050021"/>
            <a:ext cx="6419850" cy="248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277C970-A0D4-462F-A13B-2F6FBB38E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658" y="3830784"/>
            <a:ext cx="6438142" cy="1280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324C171-02F7-4638-8D90-C752763306D3}"/>
              </a:ext>
            </a:extLst>
          </p:cNvPr>
          <p:cNvCxnSpPr>
            <a:cxnSpLocks/>
          </p:cNvCxnSpPr>
          <p:nvPr/>
        </p:nvCxnSpPr>
        <p:spPr>
          <a:xfrm>
            <a:off x="2123849" y="2117532"/>
            <a:ext cx="1064570" cy="192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4CA7890-7DE8-40F6-B919-50BB08B2A870}"/>
              </a:ext>
            </a:extLst>
          </p:cNvPr>
          <p:cNvCxnSpPr>
            <a:cxnSpLocks/>
          </p:cNvCxnSpPr>
          <p:nvPr/>
        </p:nvCxnSpPr>
        <p:spPr>
          <a:xfrm flipV="1">
            <a:off x="2112001" y="1463743"/>
            <a:ext cx="1202699" cy="64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5900A335-A30C-4B05-902F-417341C09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281" y="799703"/>
            <a:ext cx="3781708" cy="5863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274A88B-55A9-46D9-8E1E-AA46B85402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4566" y="495701"/>
            <a:ext cx="7135439" cy="6362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2FB19DA0-E22F-46BE-B7A5-D0E1DE5117A8}"/>
              </a:ext>
            </a:extLst>
          </p:cNvPr>
          <p:cNvSpPr/>
          <p:nvPr/>
        </p:nvSpPr>
        <p:spPr>
          <a:xfrm>
            <a:off x="5676753" y="767318"/>
            <a:ext cx="897302" cy="17184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B469F8A2-05A8-44D6-B579-67FFE5D6904C}"/>
              </a:ext>
            </a:extLst>
          </p:cNvPr>
          <p:cNvSpPr/>
          <p:nvPr/>
        </p:nvSpPr>
        <p:spPr>
          <a:xfrm>
            <a:off x="5155919" y="3393193"/>
            <a:ext cx="1023499" cy="1752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1488B8B-E566-4560-BA89-8EE72FE2BF85}"/>
              </a:ext>
            </a:extLst>
          </p:cNvPr>
          <p:cNvSpPr/>
          <p:nvPr/>
        </p:nvSpPr>
        <p:spPr>
          <a:xfrm>
            <a:off x="5178378" y="3679940"/>
            <a:ext cx="1001040" cy="1752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469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5" grpId="1" animBg="1"/>
      <p:bldP spid="15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47BDB5-0624-4721-921D-4C9B3C15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87" y="895985"/>
            <a:ext cx="2286000" cy="572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80B005C-691C-4472-9490-CC23B56187E5}"/>
              </a:ext>
            </a:extLst>
          </p:cNvPr>
          <p:cNvSpPr/>
          <p:nvPr/>
        </p:nvSpPr>
        <p:spPr>
          <a:xfrm>
            <a:off x="1091995" y="5071519"/>
            <a:ext cx="1317641" cy="18387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C7DCD3-BCE9-4D18-83D6-1BF7098254BF}"/>
              </a:ext>
            </a:extLst>
          </p:cNvPr>
          <p:cNvCxnSpPr>
            <a:cxnSpLocks/>
          </p:cNvCxnSpPr>
          <p:nvPr/>
        </p:nvCxnSpPr>
        <p:spPr>
          <a:xfrm flipV="1">
            <a:off x="2735121" y="2360023"/>
            <a:ext cx="1671416" cy="280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D3AA961-9850-435E-A571-6F77E888674A}"/>
              </a:ext>
            </a:extLst>
          </p:cNvPr>
          <p:cNvSpPr txBox="1"/>
          <p:nvPr/>
        </p:nvSpPr>
        <p:spPr>
          <a:xfrm>
            <a:off x="763451" y="200556"/>
            <a:ext cx="159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/>
              <a:t>Fahrauftrag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852B8B9E-4F02-4445-B04D-1A3D35244B54}"/>
              </a:ext>
            </a:extLst>
          </p:cNvPr>
          <p:cNvSpPr txBox="1">
            <a:spLocks/>
          </p:cNvSpPr>
          <p:nvPr/>
        </p:nvSpPr>
        <p:spPr>
          <a:xfrm>
            <a:off x="208280" y="23749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8C104E-8E3B-47C8-B6EA-198FC931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85455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ABEEF20-75BB-44CB-BE16-3AB22802B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0320" y="56988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2C2ADDC9-69DF-404E-8C35-B208827C7025}"/>
              </a:ext>
            </a:extLst>
          </p:cNvPr>
          <p:cNvSpPr/>
          <p:nvPr/>
        </p:nvSpPr>
        <p:spPr>
          <a:xfrm>
            <a:off x="5971984" y="895985"/>
            <a:ext cx="2363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Stream</a:t>
            </a:r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067280C1-C6FC-4203-9F03-EB8AB0869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630" y="3931376"/>
            <a:ext cx="8172450" cy="26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EAEB079-FBD0-4879-AD54-F24281551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16" y="799703"/>
            <a:ext cx="2202164" cy="1977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4C1391F2-B818-43F7-BB87-D5B916627C0A}"/>
              </a:ext>
            </a:extLst>
          </p:cNvPr>
          <p:cNvSpPr/>
          <p:nvPr/>
        </p:nvSpPr>
        <p:spPr>
          <a:xfrm>
            <a:off x="9740916" y="799703"/>
            <a:ext cx="2202164" cy="1977931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72AF435-D3F9-4E2A-AD02-560F18463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418" y="2200275"/>
            <a:ext cx="658177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23F38E4-5059-41AC-8525-011A6EF52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671" y="1276290"/>
            <a:ext cx="5535706" cy="4963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A46449A-350F-4321-A5FB-1134A02FA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0207" y="3971858"/>
            <a:ext cx="269081" cy="1772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8321A61-36A1-466F-91FC-4A0FE26937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938" y="4619880"/>
            <a:ext cx="1854992" cy="1187989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DD5EAF9-9233-45BE-9E3B-E6F17EF4A201}"/>
              </a:ext>
            </a:extLst>
          </p:cNvPr>
          <p:cNvCxnSpPr>
            <a:cxnSpLocks/>
          </p:cNvCxnSpPr>
          <p:nvPr/>
        </p:nvCxnSpPr>
        <p:spPr>
          <a:xfrm>
            <a:off x="5705145" y="4129791"/>
            <a:ext cx="652793" cy="45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8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00104 0.179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de-DE" sz="7200" b="1" dirty="0">
                <a:solidFill>
                  <a:schemeClr val="bg1"/>
                </a:solidFill>
              </a:rPr>
              <a:t>Vielen Dank</a:t>
            </a:r>
            <a:endParaRPr lang="de-DE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58FC85B-49A6-4A32-A067-D86DFA2DCE3C}"/>
              </a:ext>
            </a:extLst>
          </p:cNvPr>
          <p:cNvCxnSpPr>
            <a:cxnSpLocks/>
          </p:cNvCxnSpPr>
          <p:nvPr/>
        </p:nvCxnSpPr>
        <p:spPr>
          <a:xfrm>
            <a:off x="2043112" y="3152534"/>
            <a:ext cx="615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2A764BFC-3668-4589-9BBD-972D86E58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9" y="2586602"/>
            <a:ext cx="1236132" cy="12361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FAB3D4C-7298-479A-9FB0-9D65B0351E3F}"/>
              </a:ext>
            </a:extLst>
          </p:cNvPr>
          <p:cNvCxnSpPr>
            <a:cxnSpLocks/>
          </p:cNvCxnSpPr>
          <p:nvPr/>
        </p:nvCxnSpPr>
        <p:spPr>
          <a:xfrm>
            <a:off x="162138" y="1742708"/>
            <a:ext cx="1236132" cy="1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763A045B-F8E9-48AF-ACE9-DE90DB629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3482"/>
            <a:ext cx="1398270" cy="142875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E0A3B1F2-CE8B-4CE2-B819-9368E2DD4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669" y="1274876"/>
            <a:ext cx="2190750" cy="952500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EBC42A96-E63E-4809-911B-46C80F1233E4}"/>
              </a:ext>
            </a:extLst>
          </p:cNvPr>
          <p:cNvSpPr txBox="1"/>
          <p:nvPr/>
        </p:nvSpPr>
        <p:spPr>
          <a:xfrm>
            <a:off x="1349593" y="130739"/>
            <a:ext cx="20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/>
              <a:t>Use </a:t>
            </a:r>
            <a:r>
              <a:rPr lang="de-AT" sz="2000" b="1" i="1" dirty="0" err="1"/>
              <a:t>case</a:t>
            </a:r>
            <a:endParaRPr lang="de-AT" sz="2000" b="1" i="1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0303E5F-0ED5-44BF-A7C0-AEC202501BB8}"/>
              </a:ext>
            </a:extLst>
          </p:cNvPr>
          <p:cNvSpPr txBox="1"/>
          <p:nvPr/>
        </p:nvSpPr>
        <p:spPr>
          <a:xfrm>
            <a:off x="2870669" y="2402488"/>
            <a:ext cx="6386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de-DE" dirty="0"/>
            </a:b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Der Büroangestellte erstellt einen Fahrauftrag auf der Grundlage der Parameter des Fahrzeugs, des Fahrers und des Kunden.</a:t>
            </a:r>
            <a:endParaRPr lang="de-AT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9AC99AE-BB2E-4F98-BB07-D0E9C9DD24FA}"/>
              </a:ext>
            </a:extLst>
          </p:cNvPr>
          <p:cNvSpPr txBox="1"/>
          <p:nvPr/>
        </p:nvSpPr>
        <p:spPr>
          <a:xfrm>
            <a:off x="4487251" y="4386654"/>
            <a:ext cx="6104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de-DE" dirty="0"/>
            </a:b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Der Fahrvertrag ist so konzipiert, dass er sowohl vom Fahrer als auch vom Kunden ohne Änderungen oder Anpassungen verwendet werden kann</a:t>
            </a:r>
            <a:endParaRPr lang="de-AT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7CED8C4-5C0B-4E05-A7DB-ACC8A18DFBB0}"/>
              </a:ext>
            </a:extLst>
          </p:cNvPr>
          <p:cNvCxnSpPr>
            <a:cxnSpLocks/>
          </p:cNvCxnSpPr>
          <p:nvPr/>
        </p:nvCxnSpPr>
        <p:spPr>
          <a:xfrm flipH="1">
            <a:off x="2861007" y="5154371"/>
            <a:ext cx="110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A19B389-3396-45A7-BEF4-26A40119F164}"/>
              </a:ext>
            </a:extLst>
          </p:cNvPr>
          <p:cNvCxnSpPr>
            <a:cxnSpLocks/>
          </p:cNvCxnSpPr>
          <p:nvPr/>
        </p:nvCxnSpPr>
        <p:spPr>
          <a:xfrm flipV="1">
            <a:off x="10148887" y="3705225"/>
            <a:ext cx="284706" cy="91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>
            <a:extLst>
              <a:ext uri="{FF2B5EF4-FFF2-40B4-BE49-F238E27FC236}">
                <a16:creationId xmlns:a16="http://schemas.microsoft.com/office/drawing/2014/main" id="{36520E65-4533-4F58-9DFE-9F42F07743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082" y="2038399"/>
            <a:ext cx="1269753" cy="12697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" name="Picture 2" descr="Bildergebnis für CUSTOMER LIGO">
            <a:extLst>
              <a:ext uri="{FF2B5EF4-FFF2-40B4-BE49-F238E27FC236}">
                <a16:creationId xmlns:a16="http://schemas.microsoft.com/office/drawing/2014/main" id="{5DA64A7B-3E7C-4DD7-B137-C01DFF1EC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18" y="4479859"/>
            <a:ext cx="1354659" cy="13546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8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86 0.00232 L 0.11354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9F0E29C-BB36-4665-BCA5-442C42735E3F}"/>
              </a:ext>
            </a:extLst>
          </p:cNvPr>
          <p:cNvSpPr txBox="1"/>
          <p:nvPr/>
        </p:nvSpPr>
        <p:spPr>
          <a:xfrm>
            <a:off x="783771" y="153566"/>
            <a:ext cx="1734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i="1" dirty="0"/>
              <a:t>Projektstruktur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865878C-7D35-4906-BFE3-15FD7B82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904" y="2579571"/>
            <a:ext cx="3038475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00D397B-81D1-4D0D-A358-FC50E89F8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958" y="3446844"/>
            <a:ext cx="2736663" cy="2989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AB3D11B-FB1B-4481-A0FF-6EA5F4A3F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57" y="755682"/>
            <a:ext cx="2751669" cy="2470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Bildergebnis für mvc pattern java">
            <a:extLst>
              <a:ext uri="{FF2B5EF4-FFF2-40B4-BE49-F238E27FC236}">
                <a16:creationId xmlns:a16="http://schemas.microsoft.com/office/drawing/2014/main" id="{07DD97D8-79ED-4387-8A3F-0ABAD882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804" y="635187"/>
            <a:ext cx="3504394" cy="143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4C8B115-A5A1-4950-8801-D7D933D16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050" y="680681"/>
            <a:ext cx="2419401" cy="5921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BA03951-4BF7-4972-9C55-54C2671D99DD}"/>
              </a:ext>
            </a:extLst>
          </p:cNvPr>
          <p:cNvCxnSpPr>
            <a:cxnSpLocks/>
          </p:cNvCxnSpPr>
          <p:nvPr/>
        </p:nvCxnSpPr>
        <p:spPr>
          <a:xfrm flipV="1">
            <a:off x="1884592" y="855297"/>
            <a:ext cx="2802911" cy="167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50C7245-0DA8-437B-A4B0-563213A6E992}"/>
              </a:ext>
            </a:extLst>
          </p:cNvPr>
          <p:cNvCxnSpPr>
            <a:cxnSpLocks/>
          </p:cNvCxnSpPr>
          <p:nvPr/>
        </p:nvCxnSpPr>
        <p:spPr>
          <a:xfrm flipV="1">
            <a:off x="1650995" y="2654041"/>
            <a:ext cx="6578809" cy="33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4B6FD6E-ECDE-4BD0-A03C-C1C9727E29EA}"/>
              </a:ext>
            </a:extLst>
          </p:cNvPr>
          <p:cNvCxnSpPr>
            <a:cxnSpLocks/>
          </p:cNvCxnSpPr>
          <p:nvPr/>
        </p:nvCxnSpPr>
        <p:spPr>
          <a:xfrm>
            <a:off x="1794447" y="3450099"/>
            <a:ext cx="2825679" cy="10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FDA01F3C-F04A-454C-A09F-896E8C87E820}"/>
              </a:ext>
            </a:extLst>
          </p:cNvPr>
          <p:cNvSpPr txBox="1"/>
          <p:nvPr/>
        </p:nvSpPr>
        <p:spPr>
          <a:xfrm>
            <a:off x="667651" y="12278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i="1" dirty="0"/>
              <a:t>Log 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78D5D5-46F5-47CD-8B2A-9BAE5EA0D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2" y="1003031"/>
            <a:ext cx="180975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75BC48A-109D-4468-A27C-929E948A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443" y="966097"/>
            <a:ext cx="363855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183F464-DF4A-4BE6-86F5-8E0B6EB1ABE8}"/>
              </a:ext>
            </a:extLst>
          </p:cNvPr>
          <p:cNvCxnSpPr>
            <a:cxnSpLocks/>
          </p:cNvCxnSpPr>
          <p:nvPr/>
        </p:nvCxnSpPr>
        <p:spPr>
          <a:xfrm>
            <a:off x="1491916" y="2040556"/>
            <a:ext cx="2594309" cy="31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419C5ED9-0EE4-4401-BCB2-F45808601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122" y="3270183"/>
            <a:ext cx="7553325" cy="286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0C2F2E3-4B37-4B46-8817-D6FF19CB094B}"/>
              </a:ext>
            </a:extLst>
          </p:cNvPr>
          <p:cNvSpPr/>
          <p:nvPr/>
        </p:nvSpPr>
        <p:spPr>
          <a:xfrm>
            <a:off x="489000" y="1779732"/>
            <a:ext cx="1025471" cy="387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CEF5AC2-66D6-4BED-AB4D-6D7F713FE05E}"/>
              </a:ext>
            </a:extLst>
          </p:cNvPr>
          <p:cNvCxnSpPr>
            <a:cxnSpLocks/>
          </p:cNvCxnSpPr>
          <p:nvPr/>
        </p:nvCxnSpPr>
        <p:spPr>
          <a:xfrm flipH="1">
            <a:off x="1841378" y="2503451"/>
            <a:ext cx="2244847" cy="89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71636BD-49BC-4893-8A58-FF8111A7AA41}"/>
              </a:ext>
            </a:extLst>
          </p:cNvPr>
          <p:cNvCxnSpPr>
            <a:cxnSpLocks/>
          </p:cNvCxnSpPr>
          <p:nvPr/>
        </p:nvCxnSpPr>
        <p:spPr>
          <a:xfrm>
            <a:off x="1841378" y="3462287"/>
            <a:ext cx="1604466" cy="19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5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1 0.21713 L -1.45833E-6 -1.48148E-6 " pathEditMode="relative" rAng="0" ptsTypes="AA">
                                      <p:cBhvr>
                                        <p:cTn id="30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B4DEB583-B5D7-4EFF-A3C6-DAB477BB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675" y="1357722"/>
            <a:ext cx="7150432" cy="4599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9F0E29C-BB36-4665-BCA5-442C42735E3F}"/>
              </a:ext>
            </a:extLst>
          </p:cNvPr>
          <p:cNvSpPr txBox="1"/>
          <p:nvPr/>
        </p:nvSpPr>
        <p:spPr>
          <a:xfrm>
            <a:off x="783771" y="15356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i="1" dirty="0"/>
              <a:t>Log in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1838E1-9D37-4F15-8F31-8F4FAC722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734" y="715328"/>
            <a:ext cx="3440666" cy="130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7B00C-305F-4C08-901B-4C392674E5E9}"/>
              </a:ext>
            </a:extLst>
          </p:cNvPr>
          <p:cNvSpPr/>
          <p:nvPr/>
        </p:nvSpPr>
        <p:spPr>
          <a:xfrm>
            <a:off x="8522734" y="715331"/>
            <a:ext cx="3440666" cy="130597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3127032-DC26-4E40-BE6F-CD7C8FC53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18" y="986187"/>
            <a:ext cx="180975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3370551-9EC8-49FF-8D88-F26798D26AD5}"/>
              </a:ext>
            </a:extLst>
          </p:cNvPr>
          <p:cNvSpPr/>
          <p:nvPr/>
        </p:nvSpPr>
        <p:spPr>
          <a:xfrm>
            <a:off x="735952" y="3270183"/>
            <a:ext cx="1025471" cy="387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5867E220-D9B7-46DA-9E0D-86AFE9679676}"/>
              </a:ext>
            </a:extLst>
          </p:cNvPr>
          <p:cNvSpPr/>
          <p:nvPr/>
        </p:nvSpPr>
        <p:spPr>
          <a:xfrm>
            <a:off x="2001893" y="3349591"/>
            <a:ext cx="860154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6402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534D5A4C-889D-4C23-AD28-3A562F0C5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734" y="715328"/>
            <a:ext cx="3440666" cy="130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5827DE5-6D78-49FC-9841-E670DDFA3C93}"/>
              </a:ext>
            </a:extLst>
          </p:cNvPr>
          <p:cNvSpPr/>
          <p:nvPr/>
        </p:nvSpPr>
        <p:spPr>
          <a:xfrm>
            <a:off x="8522734" y="715331"/>
            <a:ext cx="3440666" cy="130597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7381EF-6EA6-41BE-A73C-C104F868DB27}"/>
              </a:ext>
            </a:extLst>
          </p:cNvPr>
          <p:cNvSpPr txBox="1"/>
          <p:nvPr/>
        </p:nvSpPr>
        <p:spPr>
          <a:xfrm>
            <a:off x="783771" y="15356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i="1" dirty="0"/>
              <a:t>Log in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9B2E5511-FB2A-4A4F-84EC-C96726AF0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9" y="715328"/>
            <a:ext cx="2553856" cy="1642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35FC96A3-B2BE-46E6-97C9-079961193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55" y="1196026"/>
            <a:ext cx="7150432" cy="4599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BB6F83B-8A07-4FA0-A52E-180B54B0F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2728" y="797343"/>
            <a:ext cx="5534025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68F751F-FA43-444F-BD0D-86EC235C9B18}"/>
              </a:ext>
            </a:extLst>
          </p:cNvPr>
          <p:cNvCxnSpPr>
            <a:cxnSpLocks/>
          </p:cNvCxnSpPr>
          <p:nvPr/>
        </p:nvCxnSpPr>
        <p:spPr>
          <a:xfrm flipV="1">
            <a:off x="1217805" y="886074"/>
            <a:ext cx="1780650" cy="71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32DD3EF3-C8DF-4D6A-84E5-9BF363358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728" y="797343"/>
            <a:ext cx="5353050" cy="1771650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AE71E3D2-4D55-49D4-A300-5ECFB98C1FBC}"/>
              </a:ext>
            </a:extLst>
          </p:cNvPr>
          <p:cNvSpPr/>
          <p:nvPr/>
        </p:nvSpPr>
        <p:spPr>
          <a:xfrm>
            <a:off x="8181975" y="855297"/>
            <a:ext cx="294778" cy="1764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C3721A-DC1D-4DF7-8569-61611CB6F50F}"/>
              </a:ext>
            </a:extLst>
          </p:cNvPr>
          <p:cNvSpPr/>
          <p:nvPr/>
        </p:nvSpPr>
        <p:spPr>
          <a:xfrm>
            <a:off x="2942728" y="3067050"/>
            <a:ext cx="5534025" cy="545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in</a:t>
            </a:r>
            <a:r>
              <a:rPr lang="de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Inner</a:t>
            </a:r>
            <a:r>
              <a:rPr lang="de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Anonyme Implementierung</a:t>
            </a:r>
            <a:endParaRPr lang="de-AT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BD52D7B3-DE0B-44D0-9463-7EC6E2D3B9B6}"/>
              </a:ext>
            </a:extLst>
          </p:cNvPr>
          <p:cNvSpPr/>
          <p:nvPr/>
        </p:nvSpPr>
        <p:spPr>
          <a:xfrm>
            <a:off x="2942728" y="2571749"/>
            <a:ext cx="5534025" cy="103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Lambda Expression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C74166D-3118-40E3-8EAF-A2B2F035AD52}"/>
              </a:ext>
            </a:extLst>
          </p:cNvPr>
          <p:cNvSpPr/>
          <p:nvPr/>
        </p:nvSpPr>
        <p:spPr>
          <a:xfrm>
            <a:off x="2942727" y="5116291"/>
            <a:ext cx="5534025" cy="54568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Implementierung von einem </a:t>
            </a:r>
            <a:r>
              <a:rPr lang="de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Functional</a:t>
            </a:r>
            <a:r>
              <a:rPr lang="de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Interface </a:t>
            </a:r>
            <a:endParaRPr lang="de-AT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D07443A9-5F71-478A-80D4-EC222F6E0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2275" y="805254"/>
            <a:ext cx="5038725" cy="219075"/>
          </a:xfrm>
          <a:prstGeom prst="rect">
            <a:avLst/>
          </a:prstGeom>
        </p:spPr>
      </p:pic>
      <p:sp>
        <p:nvSpPr>
          <p:cNvPr id="98" name="Rechteck 97">
            <a:extLst>
              <a:ext uri="{FF2B5EF4-FFF2-40B4-BE49-F238E27FC236}">
                <a16:creationId xmlns:a16="http://schemas.microsoft.com/office/drawing/2014/main" id="{E2893B13-B0CC-4678-BB8B-95BD6E40C98F}"/>
              </a:ext>
            </a:extLst>
          </p:cNvPr>
          <p:cNvSpPr/>
          <p:nvPr/>
        </p:nvSpPr>
        <p:spPr>
          <a:xfrm>
            <a:off x="2942726" y="980099"/>
            <a:ext cx="5534025" cy="26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Method Reference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FAE06076-82DB-4F8B-B6EA-E6B1BBD9B3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700" y="2519834"/>
            <a:ext cx="669607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07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41966 -0.311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90" y="-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95" grpId="0" animBg="1"/>
      <p:bldP spid="96" grpId="0" animBg="1"/>
      <p:bldP spid="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0F5889E-7F20-47B8-8AC5-4CADA95F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456" y="967221"/>
            <a:ext cx="8286951" cy="5793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2C1E123-BE75-46E7-9A3C-C0615C55E87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59CFE52-854E-41B8-B639-A95F8AD59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734" y="715328"/>
            <a:ext cx="3440666" cy="130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4DF545A-66B9-4FE7-B9CC-41E9B4B8CB36}"/>
              </a:ext>
            </a:extLst>
          </p:cNvPr>
          <p:cNvSpPr/>
          <p:nvPr/>
        </p:nvSpPr>
        <p:spPr>
          <a:xfrm>
            <a:off x="8522734" y="715331"/>
            <a:ext cx="3440666" cy="130597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D0AE0B-AFA1-4721-9678-04BB71D7ABB8}"/>
              </a:ext>
            </a:extLst>
          </p:cNvPr>
          <p:cNvSpPr txBox="1"/>
          <p:nvPr/>
        </p:nvSpPr>
        <p:spPr>
          <a:xfrm>
            <a:off x="783771" y="15356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i="1" dirty="0"/>
              <a:t>Log in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E382630-8095-4892-A585-B701F290D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9" y="715328"/>
            <a:ext cx="2553856" cy="1642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3528C1-F13A-4000-A116-959B3BB73B76}"/>
              </a:ext>
            </a:extLst>
          </p:cNvPr>
          <p:cNvCxnSpPr>
            <a:cxnSpLocks/>
          </p:cNvCxnSpPr>
          <p:nvPr/>
        </p:nvCxnSpPr>
        <p:spPr>
          <a:xfrm flipV="1">
            <a:off x="1266382" y="966097"/>
            <a:ext cx="1773293" cy="57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929C7A0-6F04-4137-A091-6751125FE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404040C-DF78-45CB-9CFD-A9F16F24C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366165E8-6FEE-4C2F-BFBD-62386AC18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411" y="2021306"/>
            <a:ext cx="2266950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391457-B380-48F8-9C57-95D87C827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5640" y="4446914"/>
            <a:ext cx="1084496" cy="5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0F5889E-7F20-47B8-8AC5-4CADA95F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456" y="967221"/>
            <a:ext cx="8286951" cy="5793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2C1E123-BE75-46E7-9A3C-C0615C55E87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59CFE52-854E-41B8-B639-A95F8AD59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734" y="715328"/>
            <a:ext cx="3440666" cy="130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4DF545A-66B9-4FE7-B9CC-41E9B4B8CB36}"/>
              </a:ext>
            </a:extLst>
          </p:cNvPr>
          <p:cNvSpPr/>
          <p:nvPr/>
        </p:nvSpPr>
        <p:spPr>
          <a:xfrm>
            <a:off x="8522734" y="715331"/>
            <a:ext cx="3440666" cy="130597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D0AE0B-AFA1-4721-9678-04BB71D7ABB8}"/>
              </a:ext>
            </a:extLst>
          </p:cNvPr>
          <p:cNvSpPr txBox="1"/>
          <p:nvPr/>
        </p:nvSpPr>
        <p:spPr>
          <a:xfrm>
            <a:off x="783771" y="15356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i="1" dirty="0"/>
              <a:t>Log in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E382630-8095-4892-A585-B701F290D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9" y="715328"/>
            <a:ext cx="2553856" cy="1642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3528C1-F13A-4000-A116-959B3BB73B76}"/>
              </a:ext>
            </a:extLst>
          </p:cNvPr>
          <p:cNvCxnSpPr>
            <a:cxnSpLocks/>
          </p:cNvCxnSpPr>
          <p:nvPr/>
        </p:nvCxnSpPr>
        <p:spPr>
          <a:xfrm flipV="1">
            <a:off x="1266382" y="966097"/>
            <a:ext cx="1773293" cy="57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929C7A0-6F04-4137-A091-6751125FE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404040C-DF78-45CB-9CFD-A9F16F24C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E2DEE5AE-41CA-41B9-A9BA-15716A09E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456" y="966097"/>
            <a:ext cx="8848725" cy="417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B9BC765-B3CB-45A7-98FC-060CFF469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4721" y="2039605"/>
            <a:ext cx="2106660" cy="470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092170B-982A-4B56-B1E7-97C4CAE76036}"/>
              </a:ext>
            </a:extLst>
          </p:cNvPr>
          <p:cNvSpPr/>
          <p:nvPr/>
        </p:nvSpPr>
        <p:spPr>
          <a:xfrm>
            <a:off x="1413567" y="3268965"/>
            <a:ext cx="8197793" cy="147575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0" dirty="0">
                <a:solidFill>
                  <a:srgbClr val="65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Adapter-Klassen sind Klassen, die die Verwendung von Interfaces vereinfachen, indem sie erlauben, nur auf die gerade benötigten Methoden des Interface zuzugreifen.</a:t>
            </a:r>
            <a:endParaRPr lang="de-AT" dirty="0">
              <a:highlight>
                <a:srgbClr val="FFFF00"/>
              </a:highlight>
            </a:endParaRPr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210</Words>
  <Application>Microsoft Office PowerPoint</Application>
  <PresentationFormat>Breitbild</PresentationFormat>
  <Paragraphs>73</Paragraphs>
  <Slides>26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Arial</vt:lpstr>
      <vt:lpstr>Calibri</vt:lpstr>
      <vt:lpstr>Century Gothic</vt:lpstr>
      <vt:lpstr>Segoe UI Light</vt:lpstr>
      <vt:lpstr>Verdana</vt:lpstr>
      <vt:lpstr>Office-Design</vt:lpstr>
      <vt:lpstr>Fahrauftrag Projekt Präsentation</vt:lpstr>
      <vt:lpstr>Projektanalyse – Folie 2</vt:lpstr>
      <vt:lpstr>Projektanalyse – Folie 2</vt:lpstr>
      <vt:lpstr>Projektanalyse – Folie 3</vt:lpstr>
      <vt:lpstr>Projektanalyse – Folie 2</vt:lpstr>
      <vt:lpstr>Projektanalyse – Folie 3</vt:lpstr>
      <vt:lpstr>Projektanalyse – Folie 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2020-02-11T22:39:01Z</dcterms:created>
  <dcterms:modified xsi:type="dcterms:W3CDTF">2020-03-12T05:18:49Z</dcterms:modified>
</cp:coreProperties>
</file>