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3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07558C8-4285-4C15-9E5C-97245D30535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760507D-3E3D-43A8-AFDA-138E2614A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58C8-4285-4C15-9E5C-97245D30535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507D-3E3D-43A8-AFDA-138E2614A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58C8-4285-4C15-9E5C-97245D30535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507D-3E3D-43A8-AFDA-138E2614A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58C8-4285-4C15-9E5C-97245D30535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507D-3E3D-43A8-AFDA-138E2614A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58C8-4285-4C15-9E5C-97245D30535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507D-3E3D-43A8-AFDA-138E2614A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58C8-4285-4C15-9E5C-97245D30535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507D-3E3D-43A8-AFDA-138E2614A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07558C8-4285-4C15-9E5C-97245D30535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60507D-3E3D-43A8-AFDA-138E2614A53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07558C8-4285-4C15-9E5C-97245D30535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760507D-3E3D-43A8-AFDA-138E2614A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58C8-4285-4C15-9E5C-97245D30535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507D-3E3D-43A8-AFDA-138E2614A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58C8-4285-4C15-9E5C-97245D30535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507D-3E3D-43A8-AFDA-138E2614A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58C8-4285-4C15-9E5C-97245D30535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507D-3E3D-43A8-AFDA-138E2614A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07558C8-4285-4C15-9E5C-97245D30535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760507D-3E3D-43A8-AFDA-138E2614A5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KOMUNIKASI INTERPERSONAL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open-communication-describing-different-levels-openness-7091399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914400"/>
            <a:ext cx="4953000" cy="529589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negotiation-skill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990600"/>
            <a:ext cx="8238782" cy="543083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347ced5b2835aa0ba726f2ef742b33fa71045d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058" y="1295400"/>
            <a:ext cx="5304542" cy="527843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onflict-Resolution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189" y="1219200"/>
            <a:ext cx="8170555" cy="48768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Positive Attitude</a:t>
            </a:r>
            <a:endParaRPr lang="en-US" dirty="0"/>
          </a:p>
        </p:txBody>
      </p:sp>
      <p:pic>
        <p:nvPicPr>
          <p:cNvPr id="4" name="Content Placeholder 3" descr="unname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995" y="2286000"/>
            <a:ext cx="5512805" cy="381158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img_ce7a4f80fb0de24de09fb49263e8e5d3_1538045612504_processed_origin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76400"/>
            <a:ext cx="8328976" cy="489743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Komunikasi</a:t>
            </a:r>
            <a:r>
              <a:rPr lang="en-US" dirty="0" smtClean="0"/>
              <a:t> interpersonal?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3200" dirty="0" err="1" smtClean="0"/>
              <a:t>Komunikasi</a:t>
            </a:r>
            <a:r>
              <a:rPr lang="en-US" sz="3200" dirty="0" smtClean="0"/>
              <a:t> </a:t>
            </a:r>
            <a:r>
              <a:rPr lang="en-US" sz="3200" dirty="0" smtClean="0"/>
              <a:t>verbal </a:t>
            </a:r>
            <a:r>
              <a:rPr lang="en-US" sz="3200" dirty="0" err="1" smtClean="0"/>
              <a:t>maupun</a:t>
            </a:r>
            <a:r>
              <a:rPr lang="en-US" sz="3200" dirty="0" smtClean="0"/>
              <a:t>  nonverbal yang </a:t>
            </a:r>
            <a:r>
              <a:rPr lang="en-US" sz="3200" dirty="0" err="1" smtClean="0"/>
              <a:t>berlangung</a:t>
            </a:r>
            <a:r>
              <a:rPr lang="en-US" sz="3200" dirty="0" smtClean="0"/>
              <a:t> </a:t>
            </a:r>
            <a:r>
              <a:rPr lang="en-US" sz="3200" dirty="0" err="1" smtClean="0"/>
              <a:t>antara</a:t>
            </a:r>
            <a:r>
              <a:rPr lang="en-US" sz="3200" dirty="0" smtClean="0"/>
              <a:t> </a:t>
            </a:r>
            <a:r>
              <a:rPr lang="en-US" sz="3200" dirty="0" err="1" smtClean="0"/>
              <a:t>dua</a:t>
            </a:r>
            <a:r>
              <a:rPr lang="en-US" sz="3200" dirty="0" smtClean="0"/>
              <a:t> </a:t>
            </a:r>
            <a:r>
              <a:rPr lang="en-US" sz="3200" dirty="0" err="1" smtClean="0"/>
              <a:t>orang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ada</a:t>
            </a:r>
            <a:r>
              <a:rPr lang="en-US" sz="3200" dirty="0" smtClean="0"/>
              <a:t> </a:t>
            </a:r>
            <a:r>
              <a:rPr lang="en-US" sz="3200" dirty="0" err="1" smtClean="0"/>
              <a:t>proses</a:t>
            </a:r>
            <a:r>
              <a:rPr lang="en-US" sz="3200" dirty="0" smtClean="0"/>
              <a:t> </a:t>
            </a:r>
            <a:r>
              <a:rPr lang="en-US" sz="3200" dirty="0" err="1" smtClean="0"/>
              <a:t>diadik</a:t>
            </a:r>
            <a:r>
              <a:rPr lang="en-US" sz="3200" dirty="0" smtClean="0"/>
              <a:t>.</a:t>
            </a:r>
          </a:p>
          <a:p>
            <a:pPr algn="ctr"/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smtClean="0"/>
              <a:t>Interpersonal</a:t>
            </a:r>
            <a:endParaRPr lang="en-US" dirty="0"/>
          </a:p>
        </p:txBody>
      </p:sp>
      <p:pic>
        <p:nvPicPr>
          <p:cNvPr id="4" name="Content Placeholder 3" descr="3-s2.0-B9780128142769000064-f06-01-978012814276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435761"/>
            <a:ext cx="6400799" cy="414939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 dirty="0" err="1" smtClean="0"/>
              <a:t>Hambatan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4196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Penggunaan</a:t>
            </a:r>
            <a:r>
              <a:rPr lang="en-US" sz="3200" dirty="0" smtClean="0"/>
              <a:t> </a:t>
            </a:r>
            <a:r>
              <a:rPr lang="en-US" sz="3200" dirty="0" err="1" smtClean="0"/>
              <a:t>kata-kata</a:t>
            </a:r>
            <a:r>
              <a:rPr lang="en-US" sz="3200" dirty="0" smtClean="0"/>
              <a:t> jargon/</a:t>
            </a:r>
            <a:r>
              <a:rPr lang="en-US" sz="3200" dirty="0" err="1" smtClean="0"/>
              <a:t>istilah-istilah</a:t>
            </a:r>
            <a:r>
              <a:rPr lang="en-US" sz="3200" dirty="0" smtClean="0"/>
              <a:t> yang </a:t>
            </a:r>
            <a:r>
              <a:rPr lang="en-US" sz="3200" dirty="0" err="1" smtClean="0"/>
              <a:t>tidak</a:t>
            </a:r>
            <a:r>
              <a:rPr lang="en-US" sz="3200" dirty="0" smtClean="0"/>
              <a:t> familiar</a:t>
            </a:r>
            <a:endParaRPr lang="en-US" sz="3200" dirty="0" smtClean="0"/>
          </a:p>
          <a:p>
            <a:r>
              <a:rPr lang="en-US" sz="3200" dirty="0" err="1" smtClean="0"/>
              <a:t>Hambatan</a:t>
            </a:r>
            <a:r>
              <a:rPr lang="en-US" sz="3200" dirty="0" smtClean="0"/>
              <a:t> </a:t>
            </a:r>
            <a:r>
              <a:rPr lang="en-US" sz="3200" dirty="0" err="1" smtClean="0"/>
              <a:t>emosional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tabu</a:t>
            </a:r>
            <a:endParaRPr lang="en-US" sz="3200" dirty="0" smtClean="0"/>
          </a:p>
          <a:p>
            <a:r>
              <a:rPr lang="en-US" sz="3200" dirty="0" err="1" smtClean="0"/>
              <a:t>Kurangnya</a:t>
            </a:r>
            <a:r>
              <a:rPr lang="en-US" sz="3200" dirty="0" smtClean="0"/>
              <a:t> </a:t>
            </a:r>
            <a:r>
              <a:rPr lang="en-US" sz="3200" dirty="0" err="1" smtClean="0"/>
              <a:t>perhatian</a:t>
            </a:r>
            <a:r>
              <a:rPr lang="en-US" sz="3200" dirty="0" smtClean="0"/>
              <a:t>, </a:t>
            </a:r>
            <a:r>
              <a:rPr lang="en-US" sz="3200" dirty="0" err="1" smtClean="0"/>
              <a:t>ketertarikan</a:t>
            </a:r>
            <a:r>
              <a:rPr lang="en-US" sz="3200" dirty="0" smtClean="0"/>
              <a:t>,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distraksi</a:t>
            </a:r>
            <a:endParaRPr lang="en-US" sz="3200" dirty="0" smtClean="0"/>
          </a:p>
          <a:p>
            <a:r>
              <a:rPr lang="en-US" sz="3200" dirty="0" err="1" smtClean="0"/>
              <a:t>Perbedaan</a:t>
            </a:r>
            <a:r>
              <a:rPr lang="en-US" sz="3200" dirty="0" smtClean="0"/>
              <a:t> </a:t>
            </a:r>
            <a:r>
              <a:rPr lang="en-US" sz="3200" dirty="0" err="1" smtClean="0"/>
              <a:t>sudut</a:t>
            </a:r>
            <a:r>
              <a:rPr lang="en-US" sz="3200" dirty="0" smtClean="0"/>
              <a:t> </a:t>
            </a:r>
            <a:r>
              <a:rPr lang="en-US" sz="3200" dirty="0" err="1" smtClean="0"/>
              <a:t>pandang</a:t>
            </a:r>
            <a:endParaRPr lang="en-US" sz="3200" dirty="0" smtClean="0"/>
          </a:p>
          <a:p>
            <a:r>
              <a:rPr lang="en-US" sz="3200" dirty="0" err="1" smtClean="0"/>
              <a:t>Kekurangan</a:t>
            </a:r>
            <a:r>
              <a:rPr lang="en-US" sz="3200" dirty="0" smtClean="0"/>
              <a:t>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</a:t>
            </a:r>
            <a:r>
              <a:rPr lang="en-US" sz="3200" dirty="0" err="1" smtClean="0"/>
              <a:t>fisik</a:t>
            </a:r>
            <a:r>
              <a:rPr lang="en-US" sz="3200" dirty="0" smtClean="0"/>
              <a:t> (</a:t>
            </a:r>
            <a:r>
              <a:rPr lang="en-US" sz="3200" dirty="0" err="1" smtClean="0"/>
              <a:t>pendengaran</a:t>
            </a:r>
            <a:r>
              <a:rPr lang="en-US" sz="3200" dirty="0" smtClean="0"/>
              <a:t>)</a:t>
            </a:r>
          </a:p>
          <a:p>
            <a:r>
              <a:rPr lang="en-US" sz="3200" dirty="0" err="1" smtClean="0"/>
              <a:t>Hambatan</a:t>
            </a:r>
            <a:r>
              <a:rPr lang="en-US" sz="3200" dirty="0" smtClean="0"/>
              <a:t> </a:t>
            </a:r>
            <a:r>
              <a:rPr lang="en-US" sz="3200" dirty="0" err="1" smtClean="0"/>
              <a:t>fisik</a:t>
            </a:r>
            <a:r>
              <a:rPr lang="en-US" sz="3200" dirty="0" smtClean="0"/>
              <a:t> </a:t>
            </a:r>
            <a:r>
              <a:rPr lang="en-US" sz="3200" dirty="0" err="1" smtClean="0"/>
              <a:t>sehingga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berkomunikasi</a:t>
            </a:r>
            <a:r>
              <a:rPr lang="en-US" sz="3200" dirty="0" smtClean="0"/>
              <a:t>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nonverbal</a:t>
            </a:r>
            <a:endParaRPr lang="en-US" sz="3200" dirty="0" smtClean="0"/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Perbedaan</a:t>
            </a:r>
            <a:r>
              <a:rPr lang="en-US" sz="3200" dirty="0" smtClean="0"/>
              <a:t> </a:t>
            </a:r>
            <a:r>
              <a:rPr lang="en-US" sz="3200" dirty="0" err="1" smtClean="0"/>
              <a:t>bahasa</a:t>
            </a:r>
            <a:endParaRPr lang="en-US" sz="3200" dirty="0" smtClean="0"/>
          </a:p>
          <a:p>
            <a:r>
              <a:rPr lang="en-US" sz="3200" dirty="0" err="1" smtClean="0"/>
              <a:t>Ekspektasi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prasangka</a:t>
            </a:r>
            <a:r>
              <a:rPr lang="en-US" sz="3200" dirty="0" smtClean="0"/>
              <a:t> </a:t>
            </a:r>
            <a:endParaRPr lang="en-US" sz="3200" dirty="0" smtClean="0"/>
          </a:p>
          <a:p>
            <a:r>
              <a:rPr lang="en-US" sz="3200" dirty="0" err="1" smtClean="0"/>
              <a:t>Perbedaan</a:t>
            </a:r>
            <a:r>
              <a:rPr lang="en-US" sz="3200" dirty="0" smtClean="0"/>
              <a:t> </a:t>
            </a:r>
            <a:r>
              <a:rPr lang="en-US" sz="3200" dirty="0" err="1" smtClean="0"/>
              <a:t>budaya</a:t>
            </a:r>
            <a:r>
              <a:rPr lang="en-US" sz="3200" dirty="0" smtClean="0"/>
              <a:t>. </a:t>
            </a:r>
            <a:r>
              <a:rPr lang="en-US" sz="3200" dirty="0" smtClean="0"/>
              <a:t>Norma-</a:t>
            </a:r>
            <a:r>
              <a:rPr lang="en-US" sz="3200" dirty="0" err="1" smtClean="0"/>
              <a:t>norma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interaksi</a:t>
            </a:r>
            <a:r>
              <a:rPr lang="en-US" sz="3200" dirty="0" smtClean="0"/>
              <a:t> </a:t>
            </a:r>
            <a:r>
              <a:rPr lang="en-US" sz="3200" dirty="0" err="1" smtClean="0"/>
              <a:t>sosial</a:t>
            </a:r>
            <a:r>
              <a:rPr lang="en-US" sz="3200" dirty="0" smtClean="0"/>
              <a:t> </a:t>
            </a:r>
            <a:r>
              <a:rPr lang="en-US" sz="3200" dirty="0" err="1" smtClean="0"/>
              <a:t>berbeda-beda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setiap</a:t>
            </a:r>
            <a:r>
              <a:rPr lang="en-US" sz="3200" dirty="0" smtClean="0"/>
              <a:t> </a:t>
            </a:r>
            <a:r>
              <a:rPr lang="en-US" sz="3200" dirty="0" err="1" smtClean="0"/>
              <a:t>tempat</a:t>
            </a:r>
            <a:r>
              <a:rPr lang="en-US" sz="3200" dirty="0" smtClean="0"/>
              <a:t>. </a:t>
            </a:r>
            <a:r>
              <a:rPr lang="en-US" sz="3200" dirty="0" err="1" smtClean="0"/>
              <a:t>Misalnya</a:t>
            </a:r>
            <a:r>
              <a:rPr lang="en-US" sz="3200" dirty="0" smtClean="0"/>
              <a:t>, </a:t>
            </a:r>
            <a:r>
              <a:rPr lang="en-US" sz="3200" dirty="0" err="1" smtClean="0"/>
              <a:t>konsep</a:t>
            </a:r>
            <a:r>
              <a:rPr lang="en-US" sz="3200" dirty="0" smtClean="0"/>
              <a:t> “</a:t>
            </a:r>
            <a:r>
              <a:rPr lang="en-US" sz="3200" dirty="0" err="1" smtClean="0"/>
              <a:t>ruang</a:t>
            </a:r>
            <a:r>
              <a:rPr lang="en-US" sz="3200" dirty="0" smtClean="0"/>
              <a:t> </a:t>
            </a:r>
            <a:r>
              <a:rPr lang="en-US" sz="3200" dirty="0" err="1" smtClean="0"/>
              <a:t>privat</a:t>
            </a:r>
            <a:r>
              <a:rPr lang="en-US" sz="3200" dirty="0" smtClean="0"/>
              <a:t>” </a:t>
            </a:r>
            <a:r>
              <a:rPr lang="en-US" sz="3200" dirty="0" err="1" smtClean="0"/>
              <a:t>tentu</a:t>
            </a:r>
            <a:r>
              <a:rPr lang="en-US" sz="3200" dirty="0" smtClean="0"/>
              <a:t> </a:t>
            </a:r>
            <a:r>
              <a:rPr lang="en-US" sz="3200" dirty="0" err="1" smtClean="0"/>
              <a:t>berbeda-beda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antar</a:t>
            </a:r>
            <a:r>
              <a:rPr lang="en-US" sz="3200" dirty="0" smtClean="0"/>
              <a:t> </a:t>
            </a:r>
            <a:r>
              <a:rPr lang="en-US" sz="3200" dirty="0" err="1" smtClean="0"/>
              <a:t>negara</a:t>
            </a:r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Komunikasi</a:t>
            </a:r>
            <a:r>
              <a:rPr lang="en-US" dirty="0" smtClean="0"/>
              <a:t> Interpersonal</a:t>
            </a:r>
            <a:endParaRPr lang="en-US" dirty="0"/>
          </a:p>
        </p:txBody>
      </p:sp>
      <p:pic>
        <p:nvPicPr>
          <p:cNvPr id="4" name="Content Placeholder 3" descr="active-listening-skills-with-examples-2059684-finalv1-ct-8f9549d650aa46318b5d0351fdab975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029" y="2249488"/>
            <a:ext cx="6489941" cy="43243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resentations-matter-simple-tips-for-awesome-presentations-45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295400"/>
            <a:ext cx="6624595" cy="497363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762000"/>
          </a:xfrm>
        </p:spPr>
        <p:txBody>
          <a:bodyPr/>
          <a:lstStyle/>
          <a:p>
            <a:pPr algn="ctr"/>
            <a:r>
              <a:rPr lang="en-US" b="1" dirty="0" smtClean="0"/>
              <a:t>Feedback</a:t>
            </a:r>
            <a:endParaRPr lang="en-US" b="1" dirty="0"/>
          </a:p>
        </p:txBody>
      </p:sp>
      <p:pic>
        <p:nvPicPr>
          <p:cNvPr id="4" name="Content Placeholder 3" descr="constructive-feedback1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21701"/>
            <a:ext cx="6096000" cy="470769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bodylangu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762000"/>
            <a:ext cx="8677145" cy="5278438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193</TotalTime>
  <Words>92</Words>
  <Application>Microsoft Office PowerPoint</Application>
  <PresentationFormat>On-screen Show (4:3)</PresentationFormat>
  <Paragraphs>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KOMUNIKASI INTERPERSONAL</vt:lpstr>
      <vt:lpstr>Komunikasi interpersonal?</vt:lpstr>
      <vt:lpstr>Elemen dalam  Komunikasi Interpersonal</vt:lpstr>
      <vt:lpstr>Hambatan dalam Komunikasi</vt:lpstr>
      <vt:lpstr>Slide 5</vt:lpstr>
      <vt:lpstr>Kunci dalam  Komunikasi Interpersonal</vt:lpstr>
      <vt:lpstr>Slide 7</vt:lpstr>
      <vt:lpstr>Feedback</vt:lpstr>
      <vt:lpstr>Slide 9</vt:lpstr>
      <vt:lpstr>Slide 10</vt:lpstr>
      <vt:lpstr>Slide 11</vt:lpstr>
      <vt:lpstr>Slide 12</vt:lpstr>
      <vt:lpstr>Slide 13</vt:lpstr>
      <vt:lpstr>Positive Attitude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KOMUNIKASI INTERPERSONAL</dc:title>
  <dc:creator>Pretty</dc:creator>
  <cp:lastModifiedBy>Pretty</cp:lastModifiedBy>
  <cp:revision>25</cp:revision>
  <dcterms:created xsi:type="dcterms:W3CDTF">2020-03-12T20:16:14Z</dcterms:created>
  <dcterms:modified xsi:type="dcterms:W3CDTF">2020-03-12T23:29:44Z</dcterms:modified>
</cp:coreProperties>
</file>