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96" d="100"/>
          <a:sy n="96" d="100"/>
        </p:scale>
        <p:origin x="9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C6EAB-EB33-429F-878B-F43EF08B3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2757F-4285-4292-B130-1D50776E6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4152C-AFCF-45E3-8CE1-9B75D2A97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FA10-F2BC-4A70-B6C9-B58D70F1BAE6}" type="datetimeFigureOut">
              <a:rPr lang="en-IN" smtClean="0"/>
              <a:t>02-01-2022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1EF0B-0414-44A2-84F0-AA534BF27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02D63-F58E-4C33-B4BD-A55953B9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6CC0-BC24-4BAF-AA73-4E72539C7E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432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2005C-FB14-4EEB-8CD9-9967DEC3A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B16037-EA78-4854-A899-7E1EF39CE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B8F10-3B0D-46F2-92A4-3180ACBFB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FA10-F2BC-4A70-B6C9-B58D70F1BAE6}" type="datetimeFigureOut">
              <a:rPr lang="en-IN" smtClean="0"/>
              <a:t>02-01-2022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46FB3-2A37-47E9-9DFF-A1F3DFA74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74661-4AF6-439D-9976-7A14856F8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6CC0-BC24-4BAF-AA73-4E72539C7E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246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7BD35A-965B-47ED-A949-49F11ED883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F75D36-BB08-4032-8507-CA3F94582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E3B38-04EF-4FE5-B4B6-F39F0A612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FA10-F2BC-4A70-B6C9-B58D70F1BAE6}" type="datetimeFigureOut">
              <a:rPr lang="en-IN" smtClean="0"/>
              <a:t>02-01-2022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BC01B-552F-4E1F-9D57-D059B9D9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E56F2-6AD2-489A-8146-D0E5CE20E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6CC0-BC24-4BAF-AA73-4E72539C7E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405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028CE-5197-4861-B9D7-1A70C8E6E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96149-806A-44B1-BBB4-C0275290B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EA6F5-23C3-4C15-A9CB-BDDCDAC19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FA10-F2BC-4A70-B6C9-B58D70F1BAE6}" type="datetimeFigureOut">
              <a:rPr lang="en-IN" smtClean="0"/>
              <a:t>02-01-2022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67490-B74B-4642-AD57-F936B2720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8D829-81FD-4EBF-A227-6359B614F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6CC0-BC24-4BAF-AA73-4E72539C7E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59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DEB8-9014-4A1A-BDAD-2F415A590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66D-96CC-450B-9821-C24286E75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BED72-2295-4F96-B3CE-047F8F3A5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FA10-F2BC-4A70-B6C9-B58D70F1BAE6}" type="datetimeFigureOut">
              <a:rPr lang="en-IN" smtClean="0"/>
              <a:t>02-01-2022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441B6-AB01-4069-B147-CA3F0AD69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F8D07-B8EE-465B-9759-8DD4E10D6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6CC0-BC24-4BAF-AA73-4E72539C7E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989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A646C-69D7-41A0-B667-BCE136391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F5F25-ED2A-4289-B105-90AC8267F8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44994-DFA3-491B-A7B9-0DABFA922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38A21-EC41-4F1F-908D-4F003613A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FA10-F2BC-4A70-B6C9-B58D70F1BAE6}" type="datetimeFigureOut">
              <a:rPr lang="en-IN" smtClean="0"/>
              <a:t>02-01-2022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2F2F9-2DB8-482E-AE4C-7E108E60E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D48C0-97DF-489F-A56C-8E8EA799F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6CC0-BC24-4BAF-AA73-4E72539C7E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763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49C0F-B957-429B-A8E1-CE28AFD93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6B81C-4821-4756-AD10-1D6C2E8F1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ED6993-A09B-4E52-A2EF-50F6A88C7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D62FAE-12F8-44FB-BF57-5044C9F1FB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81E12D-46CF-4758-B094-EB21BEA227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083D3-080D-4417-B893-E4143B066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FA10-F2BC-4A70-B6C9-B58D70F1BAE6}" type="datetimeFigureOut">
              <a:rPr lang="en-IN" smtClean="0"/>
              <a:t>02-01-2022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D1232C-BB32-4119-AB55-BBF55C48B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79392D-4371-4467-8BC4-B89473D82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6CC0-BC24-4BAF-AA73-4E72539C7E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39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C8ACE-3D11-4336-8E5E-055871227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79A2B2-53C3-49FA-ADA2-122B764DA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FA10-F2BC-4A70-B6C9-B58D70F1BAE6}" type="datetimeFigureOut">
              <a:rPr lang="en-IN" smtClean="0"/>
              <a:t>02-01-2022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39D14D-045D-43D8-99FB-2157B8315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0D7FFD-8564-4CEC-A1BC-5F0404993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6CC0-BC24-4BAF-AA73-4E72539C7E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56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FB057-179E-4ED8-AF75-2C2110279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FA10-F2BC-4A70-B6C9-B58D70F1BAE6}" type="datetimeFigureOut">
              <a:rPr lang="en-IN" smtClean="0"/>
              <a:t>02-01-2022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855AFA-BF5A-4712-9738-5AB71912C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0D3CF9-D408-4444-A995-0E47DEDFC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6CC0-BC24-4BAF-AA73-4E72539C7E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063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EC093-DC49-464A-8027-5ABA76DF3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3C93E-DBC1-4D4A-9537-49FF59C75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690B7-AEE6-4AF0-9B00-27CFED147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755B5-B8E8-4325-851D-2DEE505ED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FA10-F2BC-4A70-B6C9-B58D70F1BAE6}" type="datetimeFigureOut">
              <a:rPr lang="en-IN" smtClean="0"/>
              <a:t>02-01-2022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240C1-1A53-4707-B631-2E1C9089E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ED817-7509-48C2-B297-DBD17D8B4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6CC0-BC24-4BAF-AA73-4E72539C7E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317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ECDE7-0D7A-4914-A5F0-7627E0A32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1DF303-C1FB-4515-9528-5997E6629E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0F1AA2-2EB8-4712-9276-F5C9D70A5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08166-2413-4392-B9E4-0EA42F788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FA10-F2BC-4A70-B6C9-B58D70F1BAE6}" type="datetimeFigureOut">
              <a:rPr lang="en-IN" smtClean="0"/>
              <a:t>02-01-2022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46B9C-4B98-4DEA-82F2-F7ACF539E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02529-9641-4A08-87F0-479103227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6CC0-BC24-4BAF-AA73-4E72539C7E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339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ACF1A4-8ABF-4083-B3E4-1A640EB22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FB5C4-8686-4A60-9174-A0EA12B97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47E60-6775-4E57-9061-5DB8B43839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1FA10-F2BC-4A70-B6C9-B58D70F1BAE6}" type="datetimeFigureOut">
              <a:rPr lang="en-IN" smtClean="0"/>
              <a:t>02-01-2022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51245-E2A0-42EA-8440-36041AA91B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EE2DD-7575-4C11-BA6F-25264475A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46CC0-BC24-4BAF-AA73-4E72539C7E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99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F06EFA0-F50E-4681-8564-958BF9ACC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467" y="0"/>
            <a:ext cx="6469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535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manishjha0285@outlook.com</dc:creator>
  <cp:lastModifiedBy>manishjha0285@outlook.com</cp:lastModifiedBy>
  <cp:revision>1</cp:revision>
  <dcterms:created xsi:type="dcterms:W3CDTF">2022-01-02T05:45:08Z</dcterms:created>
  <dcterms:modified xsi:type="dcterms:W3CDTF">2022-01-02T05:46:03Z</dcterms:modified>
</cp:coreProperties>
</file>