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14916"/>
              </p:ext>
            </p:extLst>
          </p:nvPr>
        </p:nvGraphicFramePr>
        <p:xfrm>
          <a:off x="769251" y="1726795"/>
          <a:ext cx="838744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1136650"/>
                <a:gridCol w="1295718"/>
                <a:gridCol w="2247900"/>
                <a:gridCol w="20797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Model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Characteristics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Input </a:t>
                      </a:r>
                      <a:r>
                        <a:rPr lang="en-AU" sz="1200" baseline="0" dirty="0" smtClean="0"/>
                        <a:t>data</a:t>
                      </a:r>
                      <a:endParaRPr lang="en-AU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Disadvantages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linear</a:t>
                      </a:r>
                    </a:p>
                    <a:p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smtClean="0"/>
                        <a:t>continuity</a:t>
                      </a:r>
                      <a:endParaRPr lang="en-AU" sz="110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 of data needed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well established theoretical background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Kalman</a:t>
                      </a:r>
                      <a:r>
                        <a:rPr lang="en-AU" sz="1100" dirty="0" smtClean="0"/>
                        <a:t>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multivariate modelling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simple</a:t>
                      </a:r>
                      <a:r>
                        <a:rPr lang="en-AU" sz="1100" baseline="0" smtClean="0"/>
                        <a:t> model structure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Neural networks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multivariate</a:t>
                      </a:r>
                      <a:r>
                        <a:rPr lang="en-AU" sz="1100" baseline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smtClean="0"/>
                        <a:t>accurate multistep-ahead predictions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data intensive</a:t>
                      </a:r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machines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021650"/>
              </p:ext>
            </p:extLst>
          </p:nvPr>
        </p:nvGraphicFramePr>
        <p:xfrm>
          <a:off x="775504" y="1825625"/>
          <a:ext cx="8417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</a:tblGrid>
              <a:tr h="153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MPE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</a:tr>
              <a:tr h="153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Historical averages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smtClean="0"/>
                        <a:t>-11.50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-22.98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48.15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93.80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61.76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120.40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-14.12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-14.01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54.79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53.14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Naive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-0.18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-0.34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15.79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30.88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25.48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49.21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-3.60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-4.16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20.52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19.73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-11.06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-22.09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48.08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93.53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61.81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120.50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55.36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53.57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0.63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2.13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29.85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23.52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45.39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31.71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25.87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0.12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0.84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15.41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30.04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50.44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20.16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19.77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Neural</a:t>
                      </a:r>
                      <a:r>
                        <a:rPr lang="en-AU" sz="1100" baseline="0" smtClean="0"/>
                        <a:t> network autoregressive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-0.42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-0.29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16.20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28.93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24.95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42.96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18.65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16.62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K-nearest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14.24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25.78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20.73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39.00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17.44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15.10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regression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16.26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32.79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21.33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42.55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31.48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30.19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Simple RNN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13.87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25.81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19.99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36.86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17.41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16.05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GRU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14.21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27.85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20.31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39.59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18.14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18.62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LSTM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13.97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31.12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20.28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42.69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17.64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19.16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LSTM</a:t>
                      </a:r>
                      <a:r>
                        <a:rPr lang="en-AU" sz="1100" baseline="0" smtClean="0"/>
                        <a:t> (Multiple locations)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15.14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18.25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21.90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25.36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17.77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21.78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1 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,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</a:t>
            </a:r>
            <a:r>
              <a:rPr lang="en-AU" sz="1200" smtClean="0"/>
              <a:t>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467</Words>
  <Application>Microsoft Macintosh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30</cp:revision>
  <dcterms:created xsi:type="dcterms:W3CDTF">2016-05-29T00:55:54Z</dcterms:created>
  <dcterms:modified xsi:type="dcterms:W3CDTF">2016-05-29T14:52:23Z</dcterms:modified>
</cp:coreProperties>
</file>