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5" r:id="rId6"/>
    <p:sldId id="264" r:id="rId7"/>
    <p:sldId id="262" r:id="rId8"/>
    <p:sldId id="263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65400" y="3723680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Input Dense Layer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2565400" y="2343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565400" y="11117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Output Dense Layer (Linear activations) 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565400" y="2470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2565400" y="2602844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Hidden LSTM Layers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1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230210" y="3857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2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𝑛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4670425" y="4460280"/>
            <a:ext cx="0" cy="4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  <a:endCxn id="16" idx="2"/>
          </p:cNvCxnSpPr>
          <p:nvPr/>
        </p:nvCxnSpPr>
        <p:spPr>
          <a:xfrm flipV="1">
            <a:off x="4689475" y="3339444"/>
            <a:ext cx="0" cy="38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2"/>
          </p:cNvCxnSpPr>
          <p:nvPr/>
        </p:nvCxnSpPr>
        <p:spPr>
          <a:xfrm flipV="1">
            <a:off x="4689475" y="1848366"/>
            <a:ext cx="0" cy="4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4"/>
          </p:cNvCxnSpPr>
          <p:nvPr/>
        </p:nvCxnSpPr>
        <p:spPr>
          <a:xfrm flipH="1" flipV="1">
            <a:off x="2851150" y="849789"/>
            <a:ext cx="635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4"/>
          </p:cNvCxnSpPr>
          <p:nvPr/>
        </p:nvCxnSpPr>
        <p:spPr>
          <a:xfrm flipV="1">
            <a:off x="436245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4"/>
          </p:cNvCxnSpPr>
          <p:nvPr/>
        </p:nvCxnSpPr>
        <p:spPr>
          <a:xfrm flipV="1">
            <a:off x="652780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6" idx="1"/>
          </p:cNvCxnSpPr>
          <p:nvPr/>
        </p:nvCxnSpPr>
        <p:spPr>
          <a:xfrm rot="10800000" flipV="1">
            <a:off x="2565401" y="2159000"/>
            <a:ext cx="2124075" cy="812144"/>
          </a:xfrm>
          <a:prstGeom prst="bentConnector3">
            <a:avLst>
              <a:gd name="adj1" fmla="val 11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948715" y="4889500"/>
            <a:ext cx="1443420" cy="1663700"/>
            <a:chOff x="3835400" y="4889500"/>
            <a:chExt cx="1443420" cy="16637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3915760" y="4953000"/>
                  <a:ext cx="12954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760" y="4953000"/>
                  <a:ext cx="1295400" cy="406400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 b="-19118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3910395" y="5422900"/>
                  <a:ext cx="12954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95" y="5422900"/>
                  <a:ext cx="1295400" cy="406400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b="-19118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3910395" y="6055320"/>
                  <a:ext cx="13462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95" y="6055320"/>
                  <a:ext cx="1346200" cy="406400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b="-17391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835400" y="4889500"/>
              <a:ext cx="1443420" cy="1663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547365" y="5862240"/>
              <a:ext cx="1205" cy="20320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7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44251"/>
              </p:ext>
            </p:extLst>
          </p:nvPr>
        </p:nvGraphicFramePr>
        <p:xfrm>
          <a:off x="1747151" y="177395"/>
          <a:ext cx="8400149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2192718"/>
                <a:gridCol w="2247900"/>
                <a:gridCol w="23321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 and data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Disadvantages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baseline="0" dirty="0" smtClean="0"/>
                        <a:t>data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continuity</a:t>
                      </a:r>
                      <a:endParaRPr lang="en-AU" sz="1100" dirty="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 of data needed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 is not possible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Prediction</a:t>
                      </a:r>
                      <a:r>
                        <a:rPr lang="en-AU" sz="1100" baseline="0" dirty="0" smtClean="0"/>
                        <a:t> accuracy is low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linear</a:t>
                      </a:r>
                      <a:endParaRPr lang="en-AU" sz="110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well established theoretical background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extremes, , the accuracy is low for extremes.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linear</a:t>
                      </a:r>
                      <a:endParaRPr lang="en-AU" sz="11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  <a:endParaRPr lang="en-AU" sz="11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stochastic</a:t>
                      </a:r>
                      <a:r>
                        <a:rPr lang="en-AU" sz="1100" baseline="0" dirty="0" smtClean="0"/>
                        <a:t> Gaussian</a:t>
                      </a: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computationally complicated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adaptive to local information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highly</a:t>
                      </a:r>
                      <a:r>
                        <a:rPr lang="en-AU" sz="1100" baseline="0" dirty="0" smtClean="0"/>
                        <a:t> susceptible to curse of dimensionality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data and computation intensive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machines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 (using kernel trick)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can model high dimensional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good generalisation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computational</a:t>
                      </a:r>
                      <a:r>
                        <a:rPr lang="en-AU" sz="1100" baseline="0" dirty="0" smtClean="0"/>
                        <a:t> intensive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extensive memory requirements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42358"/>
              </p:ext>
            </p:extLst>
          </p:nvPr>
        </p:nvGraphicFramePr>
        <p:xfrm>
          <a:off x="1194604" y="492129"/>
          <a:ext cx="8071448" cy="409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44.67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70.25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33.07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103.20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13.83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53.10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56.88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87.46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60.99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</a:t>
                      </a:r>
                      <a:r>
                        <a:rPr lang="en-AU" sz="1100" baseline="0" dirty="0" smtClean="0"/>
                        <a:t>autoregression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41.02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42.81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26.00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48.57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62.91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9.72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28.64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40.52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39.9</a:t>
                      </a:r>
                      <a:r>
                        <a:rPr lang="en-AU" sz="1100" dirty="0" smtClean="0"/>
                        <a:t>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55.70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8.45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Simple </a:t>
                      </a:r>
                      <a:r>
                        <a:rPr lang="en-AU" sz="1100" dirty="0" smtClean="0"/>
                        <a:t>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18.68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29.63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42.87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25.65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40.08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59.52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9.72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8.90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smtClean="0"/>
                        <a:t>18.04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30.89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43.17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24.94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57.45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8.83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30.17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56.70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11.57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8.36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Simple RNN (</a:t>
                      </a:r>
                      <a:r>
                        <a:rPr lang="en-AU" sz="1100" dirty="0" smtClean="0"/>
                        <a:t>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55.82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11.71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9.93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10.17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GRU (Multivariate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16.88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27.97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38.39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23.24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51.47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smtClean="0"/>
                        <a:t>10.68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7.59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r>
                        <a:rPr lang="en-AU" sz="1100" baseline="0" dirty="0" smtClean="0"/>
                        <a:t> </a:t>
                      </a:r>
                      <a:r>
                        <a:rPr lang="en-AU" sz="1100" baseline="0" dirty="0" smtClean="0"/>
                        <a:t>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27.24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38.16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23.33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b="1" dirty="0" smtClean="0"/>
                        <a:t>37.34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51.24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11.14</a:t>
                      </a:r>
                      <a:endParaRPr lang="en-A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8.38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1" dirty="0" smtClean="0"/>
                        <a:t>7.30</a:t>
                      </a:r>
                      <a:endParaRPr lang="en-AU" sz="11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736582"/>
              </p:ext>
            </p:extLst>
          </p:nvPr>
        </p:nvGraphicFramePr>
        <p:xfrm>
          <a:off x="1194604" y="492129"/>
          <a:ext cx="7415238" cy="355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0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(HF No.)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16911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18.47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34.84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49.53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26.89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49.38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74.42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13.44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11.28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10.76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16912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33.71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59.98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80.77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46.29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80.60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114.66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11.78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8.26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16913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27.24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38.16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23.33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51.24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8.38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278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21.60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63.19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31.12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60.70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89.36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9.16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10528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48.64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98.37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146.92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73.22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153.22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217.89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8.39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7.47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16515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25.47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dirty="0" smtClean="0"/>
                        <a:t>18.13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51.5</a:t>
                      </a:r>
                      <a:r>
                        <a:rPr lang="en-AU" sz="1100" dirty="0" smtClean="0"/>
                        <a:t>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8.74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14479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9.79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16.58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23.06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23.05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32.37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9.34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16551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9.45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25.13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14.38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26.04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36.69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15.04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15.34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14.24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6297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21.20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40.26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55.26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29.19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57.29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79.54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16.67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11.60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16537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19.20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33.95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27.58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47.74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69.04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15.86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11.55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11.15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100" dirty="0" smtClean="0"/>
                        <a:t>16538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25.56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36.03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21.61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11.38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2133"/>
              </p:ext>
            </p:extLst>
          </p:nvPr>
        </p:nvGraphicFramePr>
        <p:xfrm>
          <a:off x="2806700" y="949325"/>
          <a:ext cx="3044064" cy="398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1075246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Training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 (Secs)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0.013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0.173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1060.10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10.02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smtClean="0"/>
                        <a:t>238.94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17808.57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304.84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1153.33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1952.54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825.69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2895.62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3465.49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1 </m:t>
                      </m:r>
                      <m:r>
                        <a:rPr lang="en-AU" sz="1200" i="1" smtClean="0">
                          <a:latin typeface="Cambria Math" charset="0"/>
                        </a:rPr>
                        <m:t>,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10962</TotalTime>
  <Words>975</Words>
  <Application>Microsoft Macintosh PowerPoint</Application>
  <PresentationFormat>Widescreen</PresentationFormat>
  <Paragraphs>506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219</cp:revision>
  <dcterms:created xsi:type="dcterms:W3CDTF">2016-05-29T00:55:54Z</dcterms:created>
  <dcterms:modified xsi:type="dcterms:W3CDTF">2016-06-05T16:27:21Z</dcterms:modified>
</cp:coreProperties>
</file>