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935"/>
  </p:normalViewPr>
  <p:slideViewPr>
    <p:cSldViewPr snapToGrid="0" snapToObjects="1">
      <p:cViewPr>
        <p:scale>
          <a:sx n="100" d="100"/>
          <a:sy n="100" d="100"/>
        </p:scale>
        <p:origin x="7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D7E8D-73EF-3844-8668-41569A99B35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4C75E8-9A16-9440-93C9-FF1CF52468A7}">
      <dgm:prSet phldrT="[Text]"/>
      <dgm:spPr/>
      <dgm:t>
        <a:bodyPr/>
        <a:lstStyle/>
        <a:p>
          <a:r>
            <a:rPr lang="en-AU" dirty="0" smtClean="0"/>
            <a:t>Scope</a:t>
          </a:r>
          <a:endParaRPr lang="en-AU" dirty="0"/>
        </a:p>
      </dgm:t>
    </dgm:pt>
    <dgm:pt modelId="{0D87FFBC-A2D6-9343-87FC-2DF085E3CDF6}" type="parTrans" cxnId="{CEFE36BC-896D-7441-93CE-60C8E73036E4}">
      <dgm:prSet/>
      <dgm:spPr/>
      <dgm:t>
        <a:bodyPr/>
        <a:lstStyle/>
        <a:p>
          <a:endParaRPr lang="en-AU"/>
        </a:p>
      </dgm:t>
    </dgm:pt>
    <dgm:pt modelId="{9A3BFB50-8E3D-0A4B-B485-2DB16D7BB1FB}" type="sibTrans" cxnId="{CEFE36BC-896D-7441-93CE-60C8E73036E4}">
      <dgm:prSet/>
      <dgm:spPr/>
      <dgm:t>
        <a:bodyPr/>
        <a:lstStyle/>
        <a:p>
          <a:endParaRPr lang="en-AU"/>
        </a:p>
      </dgm:t>
    </dgm:pt>
    <dgm:pt modelId="{D1B1DF01-AAF5-7E4A-9C25-7B96D4DCB84D}">
      <dgm:prSet phldrT="[Text]"/>
      <dgm:spPr/>
      <dgm:t>
        <a:bodyPr/>
        <a:lstStyle/>
        <a:p>
          <a:r>
            <a:rPr lang="en-AU" dirty="0" smtClean="0"/>
            <a:t>Area of application [Freeway, Highway, Arterial]</a:t>
          </a:r>
          <a:endParaRPr lang="en-AU" dirty="0"/>
        </a:p>
      </dgm:t>
    </dgm:pt>
    <dgm:pt modelId="{4C604580-6C64-914B-B75D-D49311DBAB0B}" type="parTrans" cxnId="{55E25101-822C-B649-8ECB-D14020BC0585}">
      <dgm:prSet/>
      <dgm:spPr/>
      <dgm:t>
        <a:bodyPr/>
        <a:lstStyle/>
        <a:p>
          <a:endParaRPr lang="en-AU"/>
        </a:p>
      </dgm:t>
    </dgm:pt>
    <dgm:pt modelId="{56C60C57-9357-9743-B96B-11F69A8BC2DF}" type="sibTrans" cxnId="{55E25101-822C-B649-8ECB-D14020BC0585}">
      <dgm:prSet/>
      <dgm:spPr/>
      <dgm:t>
        <a:bodyPr/>
        <a:lstStyle/>
        <a:p>
          <a:endParaRPr lang="en-AU"/>
        </a:p>
      </dgm:t>
    </dgm:pt>
    <dgm:pt modelId="{7ED0C1EF-8D3E-A54A-BE19-28493B31649C}">
      <dgm:prSet phldrT="[Text]"/>
      <dgm:spPr/>
      <dgm:t>
        <a:bodyPr/>
        <a:lstStyle/>
        <a:p>
          <a:r>
            <a:rPr lang="en-AU" dirty="0" smtClean="0"/>
            <a:t>Type of</a:t>
          </a:r>
          <a:r>
            <a:rPr lang="en-AU" baseline="0" dirty="0" smtClean="0"/>
            <a:t> application [ATMS, ATIS]</a:t>
          </a:r>
          <a:endParaRPr lang="en-AU" dirty="0"/>
        </a:p>
      </dgm:t>
    </dgm:pt>
    <dgm:pt modelId="{67C1836A-D860-C34B-80DB-1B771B0CF8E6}" type="parTrans" cxnId="{1F1A4A7F-B636-6448-B152-4FB58A9B2BC3}">
      <dgm:prSet/>
      <dgm:spPr/>
      <dgm:t>
        <a:bodyPr/>
        <a:lstStyle/>
        <a:p>
          <a:endParaRPr lang="en-AU"/>
        </a:p>
      </dgm:t>
    </dgm:pt>
    <dgm:pt modelId="{138975FD-92A5-D944-A678-6A62E457E37C}" type="sibTrans" cxnId="{1F1A4A7F-B636-6448-B152-4FB58A9B2BC3}">
      <dgm:prSet/>
      <dgm:spPr/>
      <dgm:t>
        <a:bodyPr/>
        <a:lstStyle/>
        <a:p>
          <a:endParaRPr lang="en-AU"/>
        </a:p>
      </dgm:t>
    </dgm:pt>
    <dgm:pt modelId="{02CE8B67-9CCA-684D-8C27-FB7497D7DC24}">
      <dgm:prSet phldrT="[Text]"/>
      <dgm:spPr/>
      <dgm:t>
        <a:bodyPr/>
        <a:lstStyle/>
        <a:p>
          <a:r>
            <a:rPr lang="en-AU" dirty="0" smtClean="0"/>
            <a:t>Conceptual Specification</a:t>
          </a:r>
          <a:endParaRPr lang="en-AU" dirty="0"/>
        </a:p>
      </dgm:t>
    </dgm:pt>
    <dgm:pt modelId="{42A7BE2C-41A8-C34F-8C3F-5F9F81CA0FCE}" type="parTrans" cxnId="{F7A76730-55A1-F045-A9ED-E8EB859FBBCE}">
      <dgm:prSet/>
      <dgm:spPr/>
      <dgm:t>
        <a:bodyPr/>
        <a:lstStyle/>
        <a:p>
          <a:endParaRPr lang="en-AU"/>
        </a:p>
      </dgm:t>
    </dgm:pt>
    <dgm:pt modelId="{B181A7B1-4B2F-7F4A-A3DC-CCD7CD4D9333}" type="sibTrans" cxnId="{F7A76730-55A1-F045-A9ED-E8EB859FBBCE}">
      <dgm:prSet/>
      <dgm:spPr/>
      <dgm:t>
        <a:bodyPr/>
        <a:lstStyle/>
        <a:p>
          <a:endParaRPr lang="en-AU"/>
        </a:p>
      </dgm:t>
    </dgm:pt>
    <dgm:pt modelId="{D772E4E1-9916-234B-BFF6-E397A25147F9}">
      <dgm:prSet phldrT="[Text]"/>
      <dgm:spPr/>
      <dgm:t>
        <a:bodyPr/>
        <a:lstStyle/>
        <a:p>
          <a:r>
            <a:rPr lang="en-AU" dirty="0" smtClean="0"/>
            <a:t>Type</a:t>
          </a:r>
          <a:r>
            <a:rPr lang="en-AU" baseline="0" dirty="0" smtClean="0"/>
            <a:t> of prediction [Horizon, Step]</a:t>
          </a:r>
          <a:endParaRPr lang="en-AU" dirty="0"/>
        </a:p>
      </dgm:t>
    </dgm:pt>
    <dgm:pt modelId="{94D278DF-F446-2341-83D5-FB3926A93274}" type="parTrans" cxnId="{EBC515F4-9602-9340-B29E-173CB7B2DAC9}">
      <dgm:prSet/>
      <dgm:spPr/>
      <dgm:t>
        <a:bodyPr/>
        <a:lstStyle/>
        <a:p>
          <a:endParaRPr lang="en-AU"/>
        </a:p>
      </dgm:t>
    </dgm:pt>
    <dgm:pt modelId="{BF81E100-C370-404C-A2D2-37663D455EFE}" type="sibTrans" cxnId="{EBC515F4-9602-9340-B29E-173CB7B2DAC9}">
      <dgm:prSet/>
      <dgm:spPr/>
      <dgm:t>
        <a:bodyPr/>
        <a:lstStyle/>
        <a:p>
          <a:endParaRPr lang="en-AU"/>
        </a:p>
      </dgm:t>
    </dgm:pt>
    <dgm:pt modelId="{93872EDD-901D-D94E-8AE7-B1F35C325BCB}">
      <dgm:prSet phldrT="[Text]"/>
      <dgm:spPr/>
      <dgm:t>
        <a:bodyPr/>
        <a:lstStyle/>
        <a:p>
          <a:r>
            <a:rPr lang="en-AU" dirty="0" smtClean="0"/>
            <a:t>Traffic</a:t>
          </a:r>
          <a:r>
            <a:rPr lang="en-AU" baseline="0" dirty="0" smtClean="0"/>
            <a:t> parameters [Flow, Speed, Occupancy, Time, Other]</a:t>
          </a:r>
        </a:p>
      </dgm:t>
    </dgm:pt>
    <dgm:pt modelId="{B76D2A1A-7CCF-544F-9C5C-28CEDA513253}" type="parTrans" cxnId="{9DD85C0B-BEFB-D040-867A-E110942ED6AD}">
      <dgm:prSet/>
      <dgm:spPr/>
      <dgm:t>
        <a:bodyPr/>
        <a:lstStyle/>
        <a:p>
          <a:endParaRPr lang="en-AU"/>
        </a:p>
      </dgm:t>
    </dgm:pt>
    <dgm:pt modelId="{C79BFB0C-08B0-1F46-8332-1834F36158F2}" type="sibTrans" cxnId="{9DD85C0B-BEFB-D040-867A-E110942ED6AD}">
      <dgm:prSet/>
      <dgm:spPr/>
      <dgm:t>
        <a:bodyPr/>
        <a:lstStyle/>
        <a:p>
          <a:endParaRPr lang="en-AU"/>
        </a:p>
      </dgm:t>
    </dgm:pt>
    <dgm:pt modelId="{BF716DF5-F4D8-B240-A01C-91D480797A2E}">
      <dgm:prSet phldrT="[Text]"/>
      <dgm:spPr/>
      <dgm:t>
        <a:bodyPr/>
        <a:lstStyle/>
        <a:p>
          <a:r>
            <a:rPr lang="en-AU" dirty="0" smtClean="0"/>
            <a:t>Model</a:t>
          </a:r>
          <a:endParaRPr lang="en-AU" dirty="0"/>
        </a:p>
      </dgm:t>
    </dgm:pt>
    <dgm:pt modelId="{6B5F9AEB-285B-B84F-A4FF-2358BAC4428B}" type="parTrans" cxnId="{F90C53E7-8124-6749-982B-BB4E0C6E46F9}">
      <dgm:prSet/>
      <dgm:spPr/>
      <dgm:t>
        <a:bodyPr/>
        <a:lstStyle/>
        <a:p>
          <a:endParaRPr lang="en-AU"/>
        </a:p>
      </dgm:t>
    </dgm:pt>
    <dgm:pt modelId="{435B3A57-4818-BF4B-9F68-C4B9000E2970}" type="sibTrans" cxnId="{F90C53E7-8124-6749-982B-BB4E0C6E46F9}">
      <dgm:prSet/>
      <dgm:spPr/>
      <dgm:t>
        <a:bodyPr/>
        <a:lstStyle/>
        <a:p>
          <a:endParaRPr lang="en-AU"/>
        </a:p>
      </dgm:t>
    </dgm:pt>
    <dgm:pt modelId="{1E049684-8B52-EC4D-A4C1-AA1B8C77B943}">
      <dgm:prSet phldrT="[Text]"/>
      <dgm:spPr/>
      <dgm:t>
        <a:bodyPr/>
        <a:lstStyle/>
        <a:p>
          <a:r>
            <a:rPr lang="en-AU" dirty="0" smtClean="0"/>
            <a:t>Methodology  [Parametric, Non-parametric,</a:t>
          </a:r>
          <a:r>
            <a:rPr lang="en-AU" baseline="0" dirty="0" smtClean="0"/>
            <a:t> Hybrid]</a:t>
          </a:r>
        </a:p>
      </dgm:t>
    </dgm:pt>
    <dgm:pt modelId="{B580AAC1-B2E5-F847-A5BC-4266E841D6F8}" type="sibTrans" cxnId="{161C7159-2070-B245-86ED-96F42B47B3CF}">
      <dgm:prSet/>
      <dgm:spPr/>
      <dgm:t>
        <a:bodyPr/>
        <a:lstStyle/>
        <a:p>
          <a:endParaRPr lang="en-AU"/>
        </a:p>
      </dgm:t>
    </dgm:pt>
    <dgm:pt modelId="{81AB9722-95F5-2F49-9C53-974FE60D45B3}" type="parTrans" cxnId="{161C7159-2070-B245-86ED-96F42B47B3CF}">
      <dgm:prSet/>
      <dgm:spPr/>
      <dgm:t>
        <a:bodyPr/>
        <a:lstStyle/>
        <a:p>
          <a:endParaRPr lang="en-AU"/>
        </a:p>
      </dgm:t>
    </dgm:pt>
    <dgm:pt modelId="{94BE9B0F-A84B-B04C-88AD-BB1C33E9365D}">
      <dgm:prSet phldrT="[Text]"/>
      <dgm:spPr/>
      <dgm:t>
        <a:bodyPr/>
        <a:lstStyle/>
        <a:p>
          <a:r>
            <a:rPr lang="en-AU" dirty="0" smtClean="0"/>
            <a:t>Type of output data [Multivariate, Multiple steps ahead predictions]</a:t>
          </a:r>
        </a:p>
      </dgm:t>
    </dgm:pt>
    <dgm:pt modelId="{76DAAC5F-E0D6-794B-BEE6-F087A318993A}" type="parTrans" cxnId="{3ECC328D-ECE5-FF49-BF69-8C176E3FE7B0}">
      <dgm:prSet/>
      <dgm:spPr/>
      <dgm:t>
        <a:bodyPr/>
        <a:lstStyle/>
        <a:p>
          <a:endParaRPr lang="en-AU"/>
        </a:p>
      </dgm:t>
    </dgm:pt>
    <dgm:pt modelId="{5FAB6A49-4EA0-724D-B32C-6F7BBAD6088F}" type="sibTrans" cxnId="{3ECC328D-ECE5-FF49-BF69-8C176E3FE7B0}">
      <dgm:prSet/>
      <dgm:spPr/>
      <dgm:t>
        <a:bodyPr/>
        <a:lstStyle/>
        <a:p>
          <a:endParaRPr lang="en-AU"/>
        </a:p>
      </dgm:t>
    </dgm:pt>
    <dgm:pt modelId="{CB91CD71-AF99-0F4A-9F78-C571C912841A}">
      <dgm:prSet phldrT="[Text]"/>
      <dgm:spPr/>
      <dgm:t>
        <a:bodyPr/>
        <a:lstStyle/>
        <a:p>
          <a:r>
            <a:rPr lang="en-AU" dirty="0" smtClean="0"/>
            <a:t>Type of input data [Multiple parameters, Temporal-spatial</a:t>
          </a:r>
          <a:r>
            <a:rPr lang="en-AU" baseline="0" dirty="0" smtClean="0"/>
            <a:t> relationships</a:t>
          </a:r>
          <a:r>
            <a:rPr lang="en-AU" dirty="0" smtClean="0"/>
            <a:t>]</a:t>
          </a:r>
        </a:p>
      </dgm:t>
    </dgm:pt>
    <dgm:pt modelId="{3134F868-3943-5246-B87C-6BAEADBE0666}" type="parTrans" cxnId="{4E7B632A-4734-7F46-87EF-10CF4103B8E2}">
      <dgm:prSet/>
      <dgm:spPr/>
      <dgm:t>
        <a:bodyPr/>
        <a:lstStyle/>
        <a:p>
          <a:endParaRPr lang="en-AU"/>
        </a:p>
      </dgm:t>
    </dgm:pt>
    <dgm:pt modelId="{728BACAA-4B14-834A-B3CC-076F3A6FB600}" type="sibTrans" cxnId="{4E7B632A-4734-7F46-87EF-10CF4103B8E2}">
      <dgm:prSet/>
      <dgm:spPr/>
      <dgm:t>
        <a:bodyPr/>
        <a:lstStyle/>
        <a:p>
          <a:endParaRPr lang="en-AU"/>
        </a:p>
      </dgm:t>
    </dgm:pt>
    <dgm:pt modelId="{8ADA4C0C-AF0A-C548-BFA5-3C5D0E348655}">
      <dgm:prSet phldrT="[Text]"/>
      <dgm:spPr/>
      <dgm:t>
        <a:bodyPr/>
        <a:lstStyle/>
        <a:p>
          <a:r>
            <a:rPr lang="en-AU" dirty="0" smtClean="0"/>
            <a:t>Data</a:t>
          </a:r>
          <a:r>
            <a:rPr lang="en-AU" baseline="0" dirty="0" smtClean="0"/>
            <a:t> quality </a:t>
          </a:r>
          <a:endParaRPr lang="en-AU" dirty="0" smtClean="0"/>
        </a:p>
      </dgm:t>
    </dgm:pt>
    <dgm:pt modelId="{B7C3B1C0-EE4C-2C4F-9AC3-5C3FBDC3220D}" type="parTrans" cxnId="{CC46F96A-672D-A94D-8091-F0A1D33C415F}">
      <dgm:prSet/>
      <dgm:spPr/>
      <dgm:t>
        <a:bodyPr/>
        <a:lstStyle/>
        <a:p>
          <a:endParaRPr lang="en-AU"/>
        </a:p>
      </dgm:t>
    </dgm:pt>
    <dgm:pt modelId="{51F1C134-4875-B841-96ED-3C1D454478B5}" type="sibTrans" cxnId="{CC46F96A-672D-A94D-8091-F0A1D33C415F}">
      <dgm:prSet/>
      <dgm:spPr/>
      <dgm:t>
        <a:bodyPr/>
        <a:lstStyle/>
        <a:p>
          <a:endParaRPr lang="en-AU"/>
        </a:p>
      </dgm:t>
    </dgm:pt>
    <dgm:pt modelId="{F5ED7AF6-370A-344A-93B4-AF2C2C68F098}" type="pres">
      <dgm:prSet presAssocID="{FE4D7E8D-73EF-3844-8668-41569A99B3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88611F4-FB6A-3C4E-BC3A-B88FCEC74905}" type="pres">
      <dgm:prSet presAssocID="{494C75E8-9A16-9440-93C9-FF1CF52468A7}" presName="composite" presStyleCnt="0"/>
      <dgm:spPr/>
      <dgm:t>
        <a:bodyPr/>
        <a:lstStyle/>
        <a:p>
          <a:endParaRPr lang="en-AU"/>
        </a:p>
      </dgm:t>
    </dgm:pt>
    <dgm:pt modelId="{3F3BEBEB-86B2-B943-8E9C-4CA33B7ED28C}" type="pres">
      <dgm:prSet presAssocID="{494C75E8-9A16-9440-93C9-FF1CF52468A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8CC4E17-2E60-5844-95FF-1DD72B81D9C8}" type="pres">
      <dgm:prSet presAssocID="{494C75E8-9A16-9440-93C9-FF1CF52468A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9083208-869D-E84A-ABE2-D731E2421D6E}" type="pres">
      <dgm:prSet presAssocID="{9A3BFB50-8E3D-0A4B-B485-2DB16D7BB1FB}" presName="sp" presStyleCnt="0"/>
      <dgm:spPr/>
      <dgm:t>
        <a:bodyPr/>
        <a:lstStyle/>
        <a:p>
          <a:endParaRPr lang="en-AU"/>
        </a:p>
      </dgm:t>
    </dgm:pt>
    <dgm:pt modelId="{4970F2C6-68A6-2742-80C8-8FFDEFA14F64}" type="pres">
      <dgm:prSet presAssocID="{02CE8B67-9CCA-684D-8C27-FB7497D7DC24}" presName="composite" presStyleCnt="0"/>
      <dgm:spPr/>
      <dgm:t>
        <a:bodyPr/>
        <a:lstStyle/>
        <a:p>
          <a:endParaRPr lang="en-AU"/>
        </a:p>
      </dgm:t>
    </dgm:pt>
    <dgm:pt modelId="{AB9443C4-7362-3645-8652-7EC380465C85}" type="pres">
      <dgm:prSet presAssocID="{02CE8B67-9CCA-684D-8C27-FB7497D7DC2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CE9A4E-5DE7-A345-91DE-C32833047C0C}" type="pres">
      <dgm:prSet presAssocID="{02CE8B67-9CCA-684D-8C27-FB7497D7DC2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091661C-9CC6-3348-98FF-B0EA55A126C5}" type="pres">
      <dgm:prSet presAssocID="{B181A7B1-4B2F-7F4A-A3DC-CCD7CD4D9333}" presName="sp" presStyleCnt="0"/>
      <dgm:spPr/>
      <dgm:t>
        <a:bodyPr/>
        <a:lstStyle/>
        <a:p>
          <a:endParaRPr lang="en-AU"/>
        </a:p>
      </dgm:t>
    </dgm:pt>
    <dgm:pt modelId="{8332A9BA-F446-B144-AA70-B492F8A4A216}" type="pres">
      <dgm:prSet presAssocID="{BF716DF5-F4D8-B240-A01C-91D480797A2E}" presName="composite" presStyleCnt="0"/>
      <dgm:spPr/>
      <dgm:t>
        <a:bodyPr/>
        <a:lstStyle/>
        <a:p>
          <a:endParaRPr lang="en-AU"/>
        </a:p>
      </dgm:t>
    </dgm:pt>
    <dgm:pt modelId="{B9E5B7BE-CDBC-3244-9B4A-B85F6C607489}" type="pres">
      <dgm:prSet presAssocID="{BF716DF5-F4D8-B240-A01C-91D480797A2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A9D81F-3D3D-3E43-AE66-5841E0C2CAD4}" type="pres">
      <dgm:prSet presAssocID="{BF716DF5-F4D8-B240-A01C-91D480797A2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6C76C9A-D46C-484D-88E1-A4413EF04E77}" type="presOf" srcId="{94BE9B0F-A84B-B04C-88AD-BB1C33E9365D}" destId="{70A9D81F-3D3D-3E43-AE66-5841E0C2CAD4}" srcOrd="0" destOrd="1" presId="urn:microsoft.com/office/officeart/2005/8/layout/chevron2"/>
    <dgm:cxn modelId="{CEFE36BC-896D-7441-93CE-60C8E73036E4}" srcId="{FE4D7E8D-73EF-3844-8668-41569A99B35C}" destId="{494C75E8-9A16-9440-93C9-FF1CF52468A7}" srcOrd="0" destOrd="0" parTransId="{0D87FFBC-A2D6-9343-87FC-2DF085E3CDF6}" sibTransId="{9A3BFB50-8E3D-0A4B-B485-2DB16D7BB1FB}"/>
    <dgm:cxn modelId="{1F1A4A7F-B636-6448-B152-4FB58A9B2BC3}" srcId="{494C75E8-9A16-9440-93C9-FF1CF52468A7}" destId="{7ED0C1EF-8D3E-A54A-BE19-28493B31649C}" srcOrd="1" destOrd="0" parTransId="{67C1836A-D860-C34B-80DB-1B771B0CF8E6}" sibTransId="{138975FD-92A5-D944-A678-6A62E457E37C}"/>
    <dgm:cxn modelId="{07169261-28A0-E94B-9DE0-4EE83D88BA1D}" type="presOf" srcId="{8ADA4C0C-AF0A-C548-BFA5-3C5D0E348655}" destId="{70A9D81F-3D3D-3E43-AE66-5841E0C2CAD4}" srcOrd="0" destOrd="3" presId="urn:microsoft.com/office/officeart/2005/8/layout/chevron2"/>
    <dgm:cxn modelId="{B5BA0DE0-9096-7446-9B40-1D7421755405}" type="presOf" srcId="{7ED0C1EF-8D3E-A54A-BE19-28493B31649C}" destId="{E8CC4E17-2E60-5844-95FF-1DD72B81D9C8}" srcOrd="0" destOrd="1" presId="urn:microsoft.com/office/officeart/2005/8/layout/chevron2"/>
    <dgm:cxn modelId="{00082EF4-66F9-6147-A63F-81514BC405EB}" type="presOf" srcId="{1E049684-8B52-EC4D-A4C1-AA1B8C77B943}" destId="{70A9D81F-3D3D-3E43-AE66-5841E0C2CAD4}" srcOrd="0" destOrd="0" presId="urn:microsoft.com/office/officeart/2005/8/layout/chevron2"/>
    <dgm:cxn modelId="{4E7B632A-4734-7F46-87EF-10CF4103B8E2}" srcId="{BF716DF5-F4D8-B240-A01C-91D480797A2E}" destId="{CB91CD71-AF99-0F4A-9F78-C571C912841A}" srcOrd="2" destOrd="0" parTransId="{3134F868-3943-5246-B87C-6BAEADBE0666}" sibTransId="{728BACAA-4B14-834A-B3CC-076F3A6FB600}"/>
    <dgm:cxn modelId="{F90C53E7-8124-6749-982B-BB4E0C6E46F9}" srcId="{FE4D7E8D-73EF-3844-8668-41569A99B35C}" destId="{BF716DF5-F4D8-B240-A01C-91D480797A2E}" srcOrd="2" destOrd="0" parTransId="{6B5F9AEB-285B-B84F-A4FF-2358BAC4428B}" sibTransId="{435B3A57-4818-BF4B-9F68-C4B9000E2970}"/>
    <dgm:cxn modelId="{EBC515F4-9602-9340-B29E-173CB7B2DAC9}" srcId="{02CE8B67-9CCA-684D-8C27-FB7497D7DC24}" destId="{D772E4E1-9916-234B-BFF6-E397A25147F9}" srcOrd="0" destOrd="0" parTransId="{94D278DF-F446-2341-83D5-FB3926A93274}" sibTransId="{BF81E100-C370-404C-A2D2-37663D455EFE}"/>
    <dgm:cxn modelId="{3EFD1AED-950E-ED45-824E-EB17646910CB}" type="presOf" srcId="{93872EDD-901D-D94E-8AE7-B1F35C325BCB}" destId="{00CE9A4E-5DE7-A345-91DE-C32833047C0C}" srcOrd="0" destOrd="1" presId="urn:microsoft.com/office/officeart/2005/8/layout/chevron2"/>
    <dgm:cxn modelId="{161C7159-2070-B245-86ED-96F42B47B3CF}" srcId="{BF716DF5-F4D8-B240-A01C-91D480797A2E}" destId="{1E049684-8B52-EC4D-A4C1-AA1B8C77B943}" srcOrd="0" destOrd="0" parTransId="{81AB9722-95F5-2F49-9C53-974FE60D45B3}" sibTransId="{B580AAC1-B2E5-F847-A5BC-4266E841D6F8}"/>
    <dgm:cxn modelId="{D9612A1D-F50F-714F-879E-93E6B531B4D9}" type="presOf" srcId="{D1B1DF01-AAF5-7E4A-9C25-7B96D4DCB84D}" destId="{E8CC4E17-2E60-5844-95FF-1DD72B81D9C8}" srcOrd="0" destOrd="0" presId="urn:microsoft.com/office/officeart/2005/8/layout/chevron2"/>
    <dgm:cxn modelId="{3ECC328D-ECE5-FF49-BF69-8C176E3FE7B0}" srcId="{BF716DF5-F4D8-B240-A01C-91D480797A2E}" destId="{94BE9B0F-A84B-B04C-88AD-BB1C33E9365D}" srcOrd="1" destOrd="0" parTransId="{76DAAC5F-E0D6-794B-BEE6-F087A318993A}" sibTransId="{5FAB6A49-4EA0-724D-B32C-6F7BBAD6088F}"/>
    <dgm:cxn modelId="{D07392E0-6111-BC4C-99FA-E743E2D596C5}" type="presOf" srcId="{494C75E8-9A16-9440-93C9-FF1CF52468A7}" destId="{3F3BEBEB-86B2-B943-8E9C-4CA33B7ED28C}" srcOrd="0" destOrd="0" presId="urn:microsoft.com/office/officeart/2005/8/layout/chevron2"/>
    <dgm:cxn modelId="{CC46F96A-672D-A94D-8091-F0A1D33C415F}" srcId="{BF716DF5-F4D8-B240-A01C-91D480797A2E}" destId="{8ADA4C0C-AF0A-C548-BFA5-3C5D0E348655}" srcOrd="3" destOrd="0" parTransId="{B7C3B1C0-EE4C-2C4F-9AC3-5C3FBDC3220D}" sibTransId="{51F1C134-4875-B841-96ED-3C1D454478B5}"/>
    <dgm:cxn modelId="{732765FF-C128-EB4B-884D-2991E48ADF1C}" type="presOf" srcId="{02CE8B67-9CCA-684D-8C27-FB7497D7DC24}" destId="{AB9443C4-7362-3645-8652-7EC380465C85}" srcOrd="0" destOrd="0" presId="urn:microsoft.com/office/officeart/2005/8/layout/chevron2"/>
    <dgm:cxn modelId="{55E25101-822C-B649-8ECB-D14020BC0585}" srcId="{494C75E8-9A16-9440-93C9-FF1CF52468A7}" destId="{D1B1DF01-AAF5-7E4A-9C25-7B96D4DCB84D}" srcOrd="0" destOrd="0" parTransId="{4C604580-6C64-914B-B75D-D49311DBAB0B}" sibTransId="{56C60C57-9357-9743-B96B-11F69A8BC2DF}"/>
    <dgm:cxn modelId="{6E026162-0060-B643-81F4-8E02FF15FB99}" type="presOf" srcId="{FE4D7E8D-73EF-3844-8668-41569A99B35C}" destId="{F5ED7AF6-370A-344A-93B4-AF2C2C68F098}" srcOrd="0" destOrd="0" presId="urn:microsoft.com/office/officeart/2005/8/layout/chevron2"/>
    <dgm:cxn modelId="{D8AE7CE2-1E2E-DC4A-ACE0-DC6BC359A489}" type="presOf" srcId="{CB91CD71-AF99-0F4A-9F78-C571C912841A}" destId="{70A9D81F-3D3D-3E43-AE66-5841E0C2CAD4}" srcOrd="0" destOrd="2" presId="urn:microsoft.com/office/officeart/2005/8/layout/chevron2"/>
    <dgm:cxn modelId="{1C47ED8D-D466-B04C-A391-C62B0BE48CC5}" type="presOf" srcId="{BF716DF5-F4D8-B240-A01C-91D480797A2E}" destId="{B9E5B7BE-CDBC-3244-9B4A-B85F6C607489}" srcOrd="0" destOrd="0" presId="urn:microsoft.com/office/officeart/2005/8/layout/chevron2"/>
    <dgm:cxn modelId="{9E706591-BFBD-1C40-BB4E-E9A8E369C241}" type="presOf" srcId="{D772E4E1-9916-234B-BFF6-E397A25147F9}" destId="{00CE9A4E-5DE7-A345-91DE-C32833047C0C}" srcOrd="0" destOrd="0" presId="urn:microsoft.com/office/officeart/2005/8/layout/chevron2"/>
    <dgm:cxn modelId="{9DD85C0B-BEFB-D040-867A-E110942ED6AD}" srcId="{02CE8B67-9CCA-684D-8C27-FB7497D7DC24}" destId="{93872EDD-901D-D94E-8AE7-B1F35C325BCB}" srcOrd="1" destOrd="0" parTransId="{B76D2A1A-7CCF-544F-9C5C-28CEDA513253}" sibTransId="{C79BFB0C-08B0-1F46-8332-1834F36158F2}"/>
    <dgm:cxn modelId="{F7A76730-55A1-F045-A9ED-E8EB859FBBCE}" srcId="{FE4D7E8D-73EF-3844-8668-41569A99B35C}" destId="{02CE8B67-9CCA-684D-8C27-FB7497D7DC24}" srcOrd="1" destOrd="0" parTransId="{42A7BE2C-41A8-C34F-8C3F-5F9F81CA0FCE}" sibTransId="{B181A7B1-4B2F-7F4A-A3DC-CCD7CD4D9333}"/>
    <dgm:cxn modelId="{3B5A035C-D27F-8A42-AEF3-536ACE817C0B}" type="presParOf" srcId="{F5ED7AF6-370A-344A-93B4-AF2C2C68F098}" destId="{A88611F4-FB6A-3C4E-BC3A-B88FCEC74905}" srcOrd="0" destOrd="0" presId="urn:microsoft.com/office/officeart/2005/8/layout/chevron2"/>
    <dgm:cxn modelId="{9A44032C-DDA0-A344-9144-C9AF95DDAC34}" type="presParOf" srcId="{A88611F4-FB6A-3C4E-BC3A-B88FCEC74905}" destId="{3F3BEBEB-86B2-B943-8E9C-4CA33B7ED28C}" srcOrd="0" destOrd="0" presId="urn:microsoft.com/office/officeart/2005/8/layout/chevron2"/>
    <dgm:cxn modelId="{FF55C344-2466-9A45-BDA3-581118B78599}" type="presParOf" srcId="{A88611F4-FB6A-3C4E-BC3A-B88FCEC74905}" destId="{E8CC4E17-2E60-5844-95FF-1DD72B81D9C8}" srcOrd="1" destOrd="0" presId="urn:microsoft.com/office/officeart/2005/8/layout/chevron2"/>
    <dgm:cxn modelId="{C7371E9D-3A0D-2247-B965-AFD7638615EF}" type="presParOf" srcId="{F5ED7AF6-370A-344A-93B4-AF2C2C68F098}" destId="{69083208-869D-E84A-ABE2-D731E2421D6E}" srcOrd="1" destOrd="0" presId="urn:microsoft.com/office/officeart/2005/8/layout/chevron2"/>
    <dgm:cxn modelId="{2D5756C7-2D0D-E443-8A95-58DB49BFB9C2}" type="presParOf" srcId="{F5ED7AF6-370A-344A-93B4-AF2C2C68F098}" destId="{4970F2C6-68A6-2742-80C8-8FFDEFA14F64}" srcOrd="2" destOrd="0" presId="urn:microsoft.com/office/officeart/2005/8/layout/chevron2"/>
    <dgm:cxn modelId="{AB7B7EF3-09D4-0146-95F6-34FB9CAA3389}" type="presParOf" srcId="{4970F2C6-68A6-2742-80C8-8FFDEFA14F64}" destId="{AB9443C4-7362-3645-8652-7EC380465C85}" srcOrd="0" destOrd="0" presId="urn:microsoft.com/office/officeart/2005/8/layout/chevron2"/>
    <dgm:cxn modelId="{79B1E3D6-101C-AB4D-A848-AEBCEFD771D6}" type="presParOf" srcId="{4970F2C6-68A6-2742-80C8-8FFDEFA14F64}" destId="{00CE9A4E-5DE7-A345-91DE-C32833047C0C}" srcOrd="1" destOrd="0" presId="urn:microsoft.com/office/officeart/2005/8/layout/chevron2"/>
    <dgm:cxn modelId="{81B4D3B7-406E-494B-8615-9C83DDBD95DC}" type="presParOf" srcId="{F5ED7AF6-370A-344A-93B4-AF2C2C68F098}" destId="{3091661C-9CC6-3348-98FF-B0EA55A126C5}" srcOrd="3" destOrd="0" presId="urn:microsoft.com/office/officeart/2005/8/layout/chevron2"/>
    <dgm:cxn modelId="{6E4A865B-E05E-1947-BFA2-D35957EFEA14}" type="presParOf" srcId="{F5ED7AF6-370A-344A-93B4-AF2C2C68F098}" destId="{8332A9BA-F446-B144-AA70-B492F8A4A216}" srcOrd="4" destOrd="0" presId="urn:microsoft.com/office/officeart/2005/8/layout/chevron2"/>
    <dgm:cxn modelId="{03B2C0C8-BFE2-3D42-A7C2-85D549A88745}" type="presParOf" srcId="{8332A9BA-F446-B144-AA70-B492F8A4A216}" destId="{B9E5B7BE-CDBC-3244-9B4A-B85F6C607489}" srcOrd="0" destOrd="0" presId="urn:microsoft.com/office/officeart/2005/8/layout/chevron2"/>
    <dgm:cxn modelId="{5A693555-D6B0-8341-99D1-5AD4DEE320D5}" type="presParOf" srcId="{8332A9BA-F446-B144-AA70-B492F8A4A216}" destId="{70A9D81F-3D3D-3E43-AE66-5841E0C2C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AB59B-2A6B-FF4C-9F65-36DBB52B8E9C}" type="doc">
      <dgm:prSet loTypeId="urn:microsoft.com/office/officeart/2005/8/layout/venn1" loCatId="" qsTypeId="urn:microsoft.com/office/officeart/2005/8/quickstyle/simple4" qsCatId="simple" csTypeId="urn:microsoft.com/office/officeart/2005/8/colors/accent1_5" csCatId="accent1" phldr="1"/>
      <dgm:spPr/>
    </dgm:pt>
    <dgm:pt modelId="{7846C04D-0B11-E040-A533-E7CB48A08ED1}">
      <dgm:prSet phldrT="[Text]" custT="1"/>
      <dgm:spPr/>
      <dgm:t>
        <a:bodyPr/>
        <a:lstStyle/>
        <a:p>
          <a:r>
            <a:rPr lang="en-US" sz="2000" dirty="0" smtClean="0"/>
            <a:t>Naive</a:t>
          </a:r>
        </a:p>
        <a:p>
          <a:r>
            <a:rPr lang="en-US" sz="1200" dirty="0" smtClean="0"/>
            <a:t>[</a:t>
          </a:r>
          <a:r>
            <a:rPr lang="en-US" sz="1000" dirty="0" smtClean="0"/>
            <a:t>No Model Structure,</a:t>
          </a:r>
          <a:r>
            <a:rPr lang="en-US" sz="1000" baseline="0" dirty="0" smtClean="0"/>
            <a:t> </a:t>
          </a:r>
          <a:r>
            <a:rPr lang="en-US" sz="1000" dirty="0" smtClean="0"/>
            <a:t>No Parameters]</a:t>
          </a:r>
        </a:p>
        <a:p>
          <a:r>
            <a:rPr lang="en-US" sz="1000" dirty="0" smtClean="0"/>
            <a:t>Ex. - Historical</a:t>
          </a:r>
          <a:r>
            <a:rPr lang="en-US" sz="1000" baseline="0" dirty="0" smtClean="0"/>
            <a:t> averages, Naive forecast</a:t>
          </a:r>
          <a:endParaRPr lang="en-US" sz="1000" dirty="0"/>
        </a:p>
      </dgm:t>
    </dgm:pt>
    <dgm:pt modelId="{5C703F7E-D3F8-474F-BE0B-CBE507727B8A}" type="parTrans" cxnId="{D2A03665-FC33-7544-8F98-709F61F92050}">
      <dgm:prSet/>
      <dgm:spPr/>
      <dgm:t>
        <a:bodyPr/>
        <a:lstStyle/>
        <a:p>
          <a:endParaRPr lang="en-US"/>
        </a:p>
      </dgm:t>
    </dgm:pt>
    <dgm:pt modelId="{58D0A8ED-1568-5C42-9AD1-20A016A3820C}" type="sibTrans" cxnId="{D2A03665-FC33-7544-8F98-709F61F92050}">
      <dgm:prSet/>
      <dgm:spPr/>
      <dgm:t>
        <a:bodyPr/>
        <a:lstStyle/>
        <a:p>
          <a:endParaRPr lang="en-US"/>
        </a:p>
      </dgm:t>
    </dgm:pt>
    <dgm:pt modelId="{6199E2EC-7DDC-2942-A069-D568D6C2B018}">
      <dgm:prSet phldrT="[Text]" custT="1"/>
      <dgm:spPr/>
      <dgm:t>
        <a:bodyPr/>
        <a:lstStyle/>
        <a:p>
          <a:r>
            <a:rPr lang="en-US" sz="2000" dirty="0" smtClean="0"/>
            <a:t> Parametric</a:t>
          </a:r>
        </a:p>
        <a:p>
          <a:r>
            <a:rPr lang="en-US" sz="1000" dirty="0" smtClean="0"/>
            <a:t>[Predetermined</a:t>
          </a:r>
          <a:r>
            <a:rPr lang="en-US" sz="1000" baseline="0" dirty="0" smtClean="0"/>
            <a:t> structure, Parameters from data]</a:t>
          </a:r>
        </a:p>
        <a:p>
          <a:r>
            <a:rPr lang="en-US" sz="1000" baseline="0" dirty="0" smtClean="0"/>
            <a:t>Ex.- ARIMA, Linear &amp; Non-linear Regression</a:t>
          </a:r>
          <a:endParaRPr lang="en-US" sz="1000" dirty="0"/>
        </a:p>
      </dgm:t>
    </dgm:pt>
    <dgm:pt modelId="{D249B680-5E65-8E4E-94D8-63FD07B1BA89}" type="parTrans" cxnId="{195EC035-97A3-DB44-A12E-F84D3ECA0F02}">
      <dgm:prSet/>
      <dgm:spPr/>
      <dgm:t>
        <a:bodyPr/>
        <a:lstStyle/>
        <a:p>
          <a:endParaRPr lang="en-US"/>
        </a:p>
      </dgm:t>
    </dgm:pt>
    <dgm:pt modelId="{CF745CBE-3640-9E4E-8D00-B5E5FCA201F9}" type="sibTrans" cxnId="{195EC035-97A3-DB44-A12E-F84D3ECA0F02}">
      <dgm:prSet/>
      <dgm:spPr/>
      <dgm:t>
        <a:bodyPr/>
        <a:lstStyle/>
        <a:p>
          <a:endParaRPr lang="en-US"/>
        </a:p>
      </dgm:t>
    </dgm:pt>
    <dgm:pt modelId="{208487A5-BA59-8742-8F0A-077B52D3CFC2}">
      <dgm:prSet phldrT="[Text]" custT="1"/>
      <dgm:spPr/>
      <dgm:t>
        <a:bodyPr/>
        <a:lstStyle/>
        <a:p>
          <a:r>
            <a:rPr lang="en-US" sz="2000" dirty="0" smtClean="0"/>
            <a:t>Non-Parametric</a:t>
          </a:r>
        </a:p>
        <a:p>
          <a:r>
            <a:rPr lang="en-US" sz="1000" dirty="0" smtClean="0"/>
            <a:t>[Structure and</a:t>
          </a:r>
          <a:r>
            <a:rPr lang="en-US" sz="1000" baseline="0" dirty="0" smtClean="0"/>
            <a:t> parameters from data]</a:t>
          </a:r>
        </a:p>
        <a:p>
          <a:r>
            <a:rPr lang="en-US" sz="1000" baseline="0" dirty="0" smtClean="0"/>
            <a:t>Ex. - Neural Networks, K-  Nearest </a:t>
          </a:r>
          <a:r>
            <a:rPr lang="en-AU" sz="1000" baseline="0" noProof="0" dirty="0" smtClean="0"/>
            <a:t>Neighbour</a:t>
          </a:r>
          <a:r>
            <a:rPr lang="en-US" sz="1000" baseline="0" dirty="0" smtClean="0"/>
            <a:t> </a:t>
          </a:r>
          <a:endParaRPr lang="en-US" sz="1000" dirty="0"/>
        </a:p>
      </dgm:t>
    </dgm:pt>
    <dgm:pt modelId="{62C73803-EA91-584C-914A-7DEE4913B21E}" type="parTrans" cxnId="{59BA3778-D2C6-D349-8B9B-BC423FC97EB8}">
      <dgm:prSet/>
      <dgm:spPr/>
      <dgm:t>
        <a:bodyPr/>
        <a:lstStyle/>
        <a:p>
          <a:endParaRPr lang="en-US"/>
        </a:p>
      </dgm:t>
    </dgm:pt>
    <dgm:pt modelId="{CBE291FC-D482-7046-AB24-E8C66DB6E4E5}" type="sibTrans" cxnId="{59BA3778-D2C6-D349-8B9B-BC423FC97EB8}">
      <dgm:prSet/>
      <dgm:spPr/>
      <dgm:t>
        <a:bodyPr/>
        <a:lstStyle/>
        <a:p>
          <a:endParaRPr lang="en-US"/>
        </a:p>
      </dgm:t>
    </dgm:pt>
    <dgm:pt modelId="{2E1CCC51-B407-274F-87D5-263C3E949434}" type="pres">
      <dgm:prSet presAssocID="{A47AB59B-2A6B-FF4C-9F65-36DBB52B8E9C}" presName="compositeShape" presStyleCnt="0">
        <dgm:presLayoutVars>
          <dgm:chMax val="7"/>
          <dgm:dir/>
          <dgm:resizeHandles val="exact"/>
        </dgm:presLayoutVars>
      </dgm:prSet>
      <dgm:spPr/>
    </dgm:pt>
    <dgm:pt modelId="{4FBCADA7-6052-2A48-8231-7E19C294BA61}" type="pres">
      <dgm:prSet presAssocID="{7846C04D-0B11-E040-A533-E7CB48A08ED1}" presName="circ1" presStyleLbl="vennNode1" presStyleIdx="0" presStyleCnt="3"/>
      <dgm:spPr/>
      <dgm:t>
        <a:bodyPr/>
        <a:lstStyle/>
        <a:p>
          <a:endParaRPr lang="en-US"/>
        </a:p>
      </dgm:t>
    </dgm:pt>
    <dgm:pt modelId="{8F834796-834D-9F4D-8D25-73C6AC101054}" type="pres">
      <dgm:prSet presAssocID="{7846C04D-0B11-E040-A533-E7CB48A08E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79BFA-E643-C544-9185-19735E72FB39}" type="pres">
      <dgm:prSet presAssocID="{6199E2EC-7DDC-2942-A069-D568D6C2B018}" presName="circ2" presStyleLbl="vennNode1" presStyleIdx="1" presStyleCnt="3"/>
      <dgm:spPr/>
      <dgm:t>
        <a:bodyPr/>
        <a:lstStyle/>
        <a:p>
          <a:endParaRPr lang="en-US"/>
        </a:p>
      </dgm:t>
    </dgm:pt>
    <dgm:pt modelId="{D909E11F-39E7-1C40-B301-8E26F59B0D02}" type="pres">
      <dgm:prSet presAssocID="{6199E2EC-7DDC-2942-A069-D568D6C2B0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82B30-A559-7641-82D6-167445DFC131}" type="pres">
      <dgm:prSet presAssocID="{208487A5-BA59-8742-8F0A-077B52D3CFC2}" presName="circ3" presStyleLbl="vennNode1" presStyleIdx="2" presStyleCnt="3"/>
      <dgm:spPr/>
      <dgm:t>
        <a:bodyPr/>
        <a:lstStyle/>
        <a:p>
          <a:endParaRPr lang="en-US"/>
        </a:p>
      </dgm:t>
    </dgm:pt>
    <dgm:pt modelId="{F7420C4B-4647-E645-8FD0-FA4E110FCC67}" type="pres">
      <dgm:prSet presAssocID="{208487A5-BA59-8742-8F0A-077B52D3CFC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2278A-BA5D-C847-99EB-5AEA1ECE2C43}" type="presOf" srcId="{6199E2EC-7DDC-2942-A069-D568D6C2B018}" destId="{88179BFA-E643-C544-9185-19735E72FB39}" srcOrd="0" destOrd="0" presId="urn:microsoft.com/office/officeart/2005/8/layout/venn1"/>
    <dgm:cxn modelId="{195EC035-97A3-DB44-A12E-F84D3ECA0F02}" srcId="{A47AB59B-2A6B-FF4C-9F65-36DBB52B8E9C}" destId="{6199E2EC-7DDC-2942-A069-D568D6C2B018}" srcOrd="1" destOrd="0" parTransId="{D249B680-5E65-8E4E-94D8-63FD07B1BA89}" sibTransId="{CF745CBE-3640-9E4E-8D00-B5E5FCA201F9}"/>
    <dgm:cxn modelId="{5306E850-AA79-0F4D-8D7A-EDB1FE73A7D4}" type="presOf" srcId="{208487A5-BA59-8742-8F0A-077B52D3CFC2}" destId="{5DC82B30-A559-7641-82D6-167445DFC131}" srcOrd="0" destOrd="0" presId="urn:microsoft.com/office/officeart/2005/8/layout/venn1"/>
    <dgm:cxn modelId="{59BA3778-D2C6-D349-8B9B-BC423FC97EB8}" srcId="{A47AB59B-2A6B-FF4C-9F65-36DBB52B8E9C}" destId="{208487A5-BA59-8742-8F0A-077B52D3CFC2}" srcOrd="2" destOrd="0" parTransId="{62C73803-EA91-584C-914A-7DEE4913B21E}" sibTransId="{CBE291FC-D482-7046-AB24-E8C66DB6E4E5}"/>
    <dgm:cxn modelId="{44A0236C-4B43-6F4C-BCBB-8A6A4441FED5}" type="presOf" srcId="{6199E2EC-7DDC-2942-A069-D568D6C2B018}" destId="{D909E11F-39E7-1C40-B301-8E26F59B0D02}" srcOrd="1" destOrd="0" presId="urn:microsoft.com/office/officeart/2005/8/layout/venn1"/>
    <dgm:cxn modelId="{A4072431-10BC-2E4F-8DF1-30880E6D0A0E}" type="presOf" srcId="{208487A5-BA59-8742-8F0A-077B52D3CFC2}" destId="{F7420C4B-4647-E645-8FD0-FA4E110FCC67}" srcOrd="1" destOrd="0" presId="urn:microsoft.com/office/officeart/2005/8/layout/venn1"/>
    <dgm:cxn modelId="{AF33DE25-0B84-AB49-999E-E8F338844EF0}" type="presOf" srcId="{7846C04D-0B11-E040-A533-E7CB48A08ED1}" destId="{4FBCADA7-6052-2A48-8231-7E19C294BA61}" srcOrd="0" destOrd="0" presId="urn:microsoft.com/office/officeart/2005/8/layout/venn1"/>
    <dgm:cxn modelId="{E4197490-882C-AB42-81AE-82051A91E693}" type="presOf" srcId="{A47AB59B-2A6B-FF4C-9F65-36DBB52B8E9C}" destId="{2E1CCC51-B407-274F-87D5-263C3E949434}" srcOrd="0" destOrd="0" presId="urn:microsoft.com/office/officeart/2005/8/layout/venn1"/>
    <dgm:cxn modelId="{D2A03665-FC33-7544-8F98-709F61F92050}" srcId="{A47AB59B-2A6B-FF4C-9F65-36DBB52B8E9C}" destId="{7846C04D-0B11-E040-A533-E7CB48A08ED1}" srcOrd="0" destOrd="0" parTransId="{5C703F7E-D3F8-474F-BE0B-CBE507727B8A}" sibTransId="{58D0A8ED-1568-5C42-9AD1-20A016A3820C}"/>
    <dgm:cxn modelId="{90A42EB3-BF86-E64D-BDF7-0FF0F0E1EEBF}" type="presOf" srcId="{7846C04D-0B11-E040-A533-E7CB48A08ED1}" destId="{8F834796-834D-9F4D-8D25-73C6AC101054}" srcOrd="1" destOrd="0" presId="urn:microsoft.com/office/officeart/2005/8/layout/venn1"/>
    <dgm:cxn modelId="{C8162920-75F8-C841-AA71-C8FFFC9D378B}" type="presParOf" srcId="{2E1CCC51-B407-274F-87D5-263C3E949434}" destId="{4FBCADA7-6052-2A48-8231-7E19C294BA61}" srcOrd="0" destOrd="0" presId="urn:microsoft.com/office/officeart/2005/8/layout/venn1"/>
    <dgm:cxn modelId="{E24CF786-2EC8-B840-BA7D-5506FE380F9E}" type="presParOf" srcId="{2E1CCC51-B407-274F-87D5-263C3E949434}" destId="{8F834796-834D-9F4D-8D25-73C6AC101054}" srcOrd="1" destOrd="0" presId="urn:microsoft.com/office/officeart/2005/8/layout/venn1"/>
    <dgm:cxn modelId="{6FE25220-6033-D645-863F-4DADAA78B3AE}" type="presParOf" srcId="{2E1CCC51-B407-274F-87D5-263C3E949434}" destId="{88179BFA-E643-C544-9185-19735E72FB39}" srcOrd="2" destOrd="0" presId="urn:microsoft.com/office/officeart/2005/8/layout/venn1"/>
    <dgm:cxn modelId="{09D5ED27-3985-F94C-BE6C-DA101DC76D03}" type="presParOf" srcId="{2E1CCC51-B407-274F-87D5-263C3E949434}" destId="{D909E11F-39E7-1C40-B301-8E26F59B0D02}" srcOrd="3" destOrd="0" presId="urn:microsoft.com/office/officeart/2005/8/layout/venn1"/>
    <dgm:cxn modelId="{F213840B-6713-F244-96CF-5AC073E9E550}" type="presParOf" srcId="{2E1CCC51-B407-274F-87D5-263C3E949434}" destId="{5DC82B30-A559-7641-82D6-167445DFC131}" srcOrd="4" destOrd="0" presId="urn:microsoft.com/office/officeart/2005/8/layout/venn1"/>
    <dgm:cxn modelId="{5B810AE4-FEF2-C14E-B580-1E69D4CB0D8A}" type="presParOf" srcId="{2E1CCC51-B407-274F-87D5-263C3E949434}" destId="{F7420C4B-4647-E645-8FD0-FA4E110FCC6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EBEB-86B2-B943-8E9C-4CA33B7ED28C}">
      <dsp:nvSpPr>
        <dsp:cNvPr id="0" name=""/>
        <dsp:cNvSpPr/>
      </dsp:nvSpPr>
      <dsp:spPr>
        <a:xfrm rot="5400000">
          <a:off x="-170012" y="171844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Scope</a:t>
          </a:r>
          <a:endParaRPr lang="en-AU" sz="1100" kern="1200" dirty="0"/>
        </a:p>
      </dsp:txBody>
      <dsp:txXfrm rot="-5400000">
        <a:off x="1" y="398527"/>
        <a:ext cx="793389" cy="340024"/>
      </dsp:txXfrm>
    </dsp:sp>
    <dsp:sp modelId="{E8CC4E17-2E60-5844-95FF-1DD72B81D9C8}">
      <dsp:nvSpPr>
        <dsp:cNvPr id="0" name=""/>
        <dsp:cNvSpPr/>
      </dsp:nvSpPr>
      <dsp:spPr>
        <a:xfrm rot="5400000">
          <a:off x="2512088" y="-1716866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Area of application [Freeway, Highway, Arterial]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</a:t>
          </a:r>
          <a:r>
            <a:rPr lang="en-AU" sz="1000" kern="1200" baseline="0" dirty="0" smtClean="0"/>
            <a:t> application [ATMS, ATIS]</a:t>
          </a:r>
          <a:endParaRPr lang="en-AU" sz="1000" kern="1200" dirty="0"/>
        </a:p>
      </dsp:txBody>
      <dsp:txXfrm rot="-5400000">
        <a:off x="793389" y="37797"/>
        <a:ext cx="4138152" cy="664790"/>
      </dsp:txXfrm>
    </dsp:sp>
    <dsp:sp modelId="{AB9443C4-7362-3645-8652-7EC380465C85}">
      <dsp:nvSpPr>
        <dsp:cNvPr id="0" name=""/>
        <dsp:cNvSpPr/>
      </dsp:nvSpPr>
      <dsp:spPr>
        <a:xfrm rot="5400000">
          <a:off x="-170012" y="1102808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Conceptual Specification</a:t>
          </a:r>
          <a:endParaRPr lang="en-AU" sz="1100" kern="1200" dirty="0"/>
        </a:p>
      </dsp:txBody>
      <dsp:txXfrm rot="-5400000">
        <a:off x="1" y="1329491"/>
        <a:ext cx="793389" cy="340024"/>
      </dsp:txXfrm>
    </dsp:sp>
    <dsp:sp modelId="{00CE9A4E-5DE7-A345-91DE-C32833047C0C}">
      <dsp:nvSpPr>
        <dsp:cNvPr id="0" name=""/>
        <dsp:cNvSpPr/>
      </dsp:nvSpPr>
      <dsp:spPr>
        <a:xfrm rot="5400000">
          <a:off x="2512088" y="-785902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</a:t>
          </a:r>
          <a:r>
            <a:rPr lang="en-AU" sz="1000" kern="1200" baseline="0" dirty="0" smtClean="0"/>
            <a:t> of prediction [Horizon, Step]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Traffic</a:t>
          </a:r>
          <a:r>
            <a:rPr lang="en-AU" sz="1000" kern="1200" baseline="0" dirty="0" smtClean="0"/>
            <a:t> parameters [Flow, Speed, Occupancy, Time, Other]</a:t>
          </a:r>
        </a:p>
      </dsp:txBody>
      <dsp:txXfrm rot="-5400000">
        <a:off x="793389" y="968761"/>
        <a:ext cx="4138152" cy="664790"/>
      </dsp:txXfrm>
    </dsp:sp>
    <dsp:sp modelId="{B9E5B7BE-CDBC-3244-9B4A-B85F6C607489}">
      <dsp:nvSpPr>
        <dsp:cNvPr id="0" name=""/>
        <dsp:cNvSpPr/>
      </dsp:nvSpPr>
      <dsp:spPr>
        <a:xfrm rot="5400000">
          <a:off x="-170012" y="2033772"/>
          <a:ext cx="1133413" cy="79338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100" kern="1200" dirty="0" smtClean="0"/>
            <a:t>Model</a:t>
          </a:r>
          <a:endParaRPr lang="en-AU" sz="1100" kern="1200" dirty="0"/>
        </a:p>
      </dsp:txBody>
      <dsp:txXfrm rot="-5400000">
        <a:off x="1" y="2260455"/>
        <a:ext cx="793389" cy="340024"/>
      </dsp:txXfrm>
    </dsp:sp>
    <dsp:sp modelId="{70A9D81F-3D3D-3E43-AE66-5841E0C2CAD4}">
      <dsp:nvSpPr>
        <dsp:cNvPr id="0" name=""/>
        <dsp:cNvSpPr/>
      </dsp:nvSpPr>
      <dsp:spPr>
        <a:xfrm rot="5400000">
          <a:off x="2512088" y="145061"/>
          <a:ext cx="736718" cy="4174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Methodology  [Parametric, Non-parametric,</a:t>
          </a:r>
          <a:r>
            <a:rPr lang="en-AU" sz="1000" kern="1200" baseline="0" dirty="0" smtClean="0"/>
            <a:t> Hybrid]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output data [Multivariate, Multiple steps ahead predictions]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Type of input data [Multiple parameters, Temporal-spatial</a:t>
          </a:r>
          <a:r>
            <a:rPr lang="en-AU" sz="1000" kern="1200" baseline="0" dirty="0" smtClean="0"/>
            <a:t> relationships</a:t>
          </a:r>
          <a:r>
            <a:rPr lang="en-AU" sz="1000" kern="1200" dirty="0" smtClean="0"/>
            <a:t>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Data</a:t>
          </a:r>
          <a:r>
            <a:rPr lang="en-AU" sz="1000" kern="1200" baseline="0" dirty="0" smtClean="0"/>
            <a:t> quality </a:t>
          </a:r>
          <a:endParaRPr lang="en-AU" sz="1000" kern="1200" dirty="0" smtClean="0"/>
        </a:p>
      </dsp:txBody>
      <dsp:txXfrm rot="-5400000">
        <a:off x="793389" y="1899724"/>
        <a:ext cx="4138152" cy="664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CADA7-6052-2A48-8231-7E19C294BA61}">
      <dsp:nvSpPr>
        <dsp:cNvPr id="0" name=""/>
        <dsp:cNvSpPr/>
      </dsp:nvSpPr>
      <dsp:spPr>
        <a:xfrm>
          <a:off x="739099" y="98258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</a:t>
          </a:r>
          <a:r>
            <a:rPr lang="en-US" sz="1000" kern="1200" dirty="0" smtClean="0"/>
            <a:t>No Model Structure,</a:t>
          </a:r>
          <a:r>
            <a:rPr lang="en-US" sz="1000" kern="1200" baseline="0" dirty="0" smtClean="0"/>
            <a:t> </a:t>
          </a:r>
          <a:r>
            <a:rPr lang="en-US" sz="1000" kern="1200" dirty="0" smtClean="0"/>
            <a:t>No Parameters]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Ex. - Historical</a:t>
          </a:r>
          <a:r>
            <a:rPr lang="en-US" sz="1000" kern="1200" baseline="0" dirty="0" smtClean="0"/>
            <a:t> averages, Naive forecast</a:t>
          </a:r>
          <a:endParaRPr lang="en-US" sz="1000" kern="1200" dirty="0"/>
        </a:p>
      </dsp:txBody>
      <dsp:txXfrm>
        <a:off x="1010156" y="454021"/>
        <a:ext cx="1490817" cy="914819"/>
      </dsp:txXfrm>
    </dsp:sp>
    <dsp:sp modelId="{88179BFA-E643-C544-9185-19735E72FB39}">
      <dsp:nvSpPr>
        <dsp:cNvPr id="0" name=""/>
        <dsp:cNvSpPr/>
      </dsp:nvSpPr>
      <dsp:spPr>
        <a:xfrm>
          <a:off x="14726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28"/>
                <a:satOff val="6008"/>
                <a:lumOff val="2890"/>
                <a:alphaOff val="15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[Predetermined</a:t>
          </a:r>
          <a:r>
            <a:rPr lang="en-US" sz="1000" kern="1200" baseline="0" dirty="0" smtClean="0"/>
            <a:t> structure,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Ex.- ARIMA, Linear &amp; Non-linear Regression</a:t>
          </a:r>
          <a:endParaRPr lang="en-US" sz="1000" kern="1200" dirty="0"/>
        </a:p>
      </dsp:txBody>
      <dsp:txXfrm>
        <a:off x="2094387" y="1894015"/>
        <a:ext cx="1219759" cy="1118112"/>
      </dsp:txXfrm>
    </dsp:sp>
    <dsp:sp modelId="{5DC82B30-A559-7641-82D6-167445DFC131}">
      <dsp:nvSpPr>
        <dsp:cNvPr id="0" name=""/>
        <dsp:cNvSpPr/>
      </dsp:nvSpPr>
      <dsp:spPr>
        <a:xfrm>
          <a:off x="5549" y="1368841"/>
          <a:ext cx="2032932" cy="2032932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alpha val="50000"/>
                <a:hueOff val="-57"/>
                <a:satOff val="12015"/>
                <a:lumOff val="5780"/>
                <a:alphaOff val="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Non-Parametric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[Structure and</a:t>
          </a:r>
          <a:r>
            <a:rPr lang="en-US" sz="1000" kern="1200" baseline="0" dirty="0" smtClean="0"/>
            <a:t> parameters from data]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Ex. - Neural Networks, K-  Nearest </a:t>
          </a:r>
          <a:r>
            <a:rPr lang="en-AU" sz="1000" kern="1200" baseline="0" noProof="0" dirty="0" smtClean="0"/>
            <a:t>Neighbour</a:t>
          </a:r>
          <a:r>
            <a:rPr lang="en-US" sz="1000" kern="1200" baseline="0" dirty="0" smtClean="0"/>
            <a:t> </a:t>
          </a:r>
          <a:endParaRPr lang="en-US" sz="1000" kern="1200" dirty="0"/>
        </a:p>
      </dsp:txBody>
      <dsp:txXfrm>
        <a:off x="196983" y="1894015"/>
        <a:ext cx="1219759" cy="111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6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594B-5187-4647-9B89-967160AF5A5D}" type="datetimeFigureOut">
              <a:rPr lang="en-AU" smtClean="0"/>
              <a:t>29/05/2016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EE1E-3912-EB46-8C1A-75BB25307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5164"/>
              </p:ext>
            </p:extLst>
          </p:nvPr>
        </p:nvGraphicFramePr>
        <p:xfrm>
          <a:off x="697570" y="1888307"/>
          <a:ext cx="4967506" cy="299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45265"/>
              </p:ext>
            </p:extLst>
          </p:nvPr>
        </p:nvGraphicFramePr>
        <p:xfrm>
          <a:off x="1789448" y="904864"/>
          <a:ext cx="3511131" cy="3500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7972" y="2552025"/>
            <a:ext cx="1101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   Hybrid</a:t>
            </a:r>
          </a:p>
        </p:txBody>
      </p:sp>
    </p:spTree>
    <p:extLst>
      <p:ext uri="{BB962C8B-B14F-4D97-AF65-F5344CB8AC3E}">
        <p14:creationId xmlns:p14="http://schemas.microsoft.com/office/powerpoint/2010/main" val="18456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85491"/>
              </p:ext>
            </p:extLst>
          </p:nvPr>
        </p:nvGraphicFramePr>
        <p:xfrm>
          <a:off x="1632851" y="405995"/>
          <a:ext cx="8387449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00"/>
                <a:gridCol w="1136650"/>
                <a:gridCol w="1295718"/>
                <a:gridCol w="2247900"/>
                <a:gridCol w="20797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Model characteristics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dirty="0" smtClean="0"/>
                        <a:t>Data characteristics</a:t>
                      </a:r>
                      <a:endParaRPr lang="en-AU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smtClean="0"/>
                        <a:t>Disadvantages</a:t>
                      </a:r>
                      <a:endParaRPr lang="en-AU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Exponential smoothing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smtClean="0"/>
                        <a:t>linear</a:t>
                      </a:r>
                    </a:p>
                    <a:p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deterministic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smtClean="0"/>
                        <a:t>continuity</a:t>
                      </a:r>
                      <a:endParaRPr lang="en-AU" sz="1100" smtClean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 of data needed</a:t>
                      </a:r>
                      <a:endParaRPr lang="en-AU" sz="110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ARIMA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stochastic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non-stationarity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small</a:t>
                      </a:r>
                      <a:r>
                        <a:rPr lang="en-AU" sz="1100" baseline="0" smtClean="0"/>
                        <a:t> quantity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well established theoretical background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focus</a:t>
                      </a:r>
                      <a:r>
                        <a:rPr lang="en-AU" sz="1100" baseline="0" dirty="0" smtClean="0"/>
                        <a:t> on mean, miss the extremes</a:t>
                      </a:r>
                      <a:endParaRPr lang="en-AU" sz="1100" dirty="0" smtClean="0"/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sensitive</a:t>
                      </a:r>
                      <a:r>
                        <a:rPr lang="en-AU" sz="1100" baseline="0" dirty="0" smtClean="0"/>
                        <a:t> to missing 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Kalman filtering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smtClean="0"/>
                        <a:t>multivariate modelling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Nearest neighbour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simple</a:t>
                      </a:r>
                      <a:r>
                        <a:rPr lang="en-AU" sz="1100" baseline="0" dirty="0" smtClean="0"/>
                        <a:t> model </a:t>
                      </a:r>
                      <a:r>
                        <a:rPr lang="en-AU" sz="1100" baseline="0" dirty="0" smtClean="0"/>
                        <a:t>structure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multivariate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Neural networks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able to map complex tempo-spatial relationships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accurate multistep-ahead </a:t>
                      </a:r>
                      <a:r>
                        <a:rPr lang="en-AU" sz="1100" baseline="0" dirty="0" smtClean="0"/>
                        <a:t>predictions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baseline="0" dirty="0" smtClean="0"/>
                        <a:t>robustness to missing data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data and computation </a:t>
                      </a:r>
                      <a:r>
                        <a:rPr lang="en-AU" sz="1100" dirty="0" smtClean="0"/>
                        <a:t>intensive</a:t>
                      </a:r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Bayesian networks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AU" sz="1100" dirty="0" smtClean="0"/>
                        <a:t>multivariate</a:t>
                      </a:r>
                      <a:r>
                        <a:rPr lang="en-AU" sz="1100" baseline="0" dirty="0" smtClean="0"/>
                        <a:t> modelling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machines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1257"/>
              </p:ext>
            </p:extLst>
          </p:nvPr>
        </p:nvGraphicFramePr>
        <p:xfrm>
          <a:off x="1194604" y="492129"/>
          <a:ext cx="8071448" cy="371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  <a:gridCol w="678070"/>
              </a:tblGrid>
              <a:tr h="286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RMSE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MAPE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 min</a:t>
                      </a:r>
                      <a:endParaRPr lang="en-AU" sz="12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45 min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Naive</a:t>
                      </a:r>
                      <a:endParaRPr lang="en-AU" sz="11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22.98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44.87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71.35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33.15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65.62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104.70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13.75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14.05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15.74</a:t>
                      </a:r>
                      <a:endParaRPr lang="en-AU" sz="11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Linear</a:t>
                      </a:r>
                      <a:r>
                        <a:rPr lang="en-AU" sz="1100" baseline="0" dirty="0" smtClean="0"/>
                        <a:t> regression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52.73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148.2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78.59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228.8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28.63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27.54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27.11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ARIMA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21.20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39.76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62.85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29.93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57.09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88.52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12.42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12.56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Exponential </a:t>
                      </a:r>
                      <a:r>
                        <a:rPr lang="en-AU" sz="1100" dirty="0" smtClean="0"/>
                        <a:t>smoothing </a:t>
                      </a:r>
                    </a:p>
                    <a:p>
                      <a:r>
                        <a:rPr lang="en-AU" sz="1100" dirty="0" smtClean="0"/>
                        <a:t>using</a:t>
                      </a:r>
                      <a:r>
                        <a:rPr lang="en-AU" sz="1100" baseline="0" dirty="0" smtClean="0"/>
                        <a:t> </a:t>
                      </a:r>
                      <a:r>
                        <a:rPr lang="en-AU" sz="1100" dirty="0" smtClean="0"/>
                        <a:t>state space</a:t>
                      </a:r>
                      <a:r>
                        <a:rPr lang="en-AU" sz="1100" baseline="0" dirty="0" smtClean="0"/>
                        <a:t> model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21.61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67.25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31.12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61.51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96.83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12.87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12.95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14.23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Neural</a:t>
                      </a:r>
                      <a:r>
                        <a:rPr lang="en-AU" sz="1100" baseline="0" dirty="0" smtClean="0"/>
                        <a:t> network autoregressive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17.98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30.01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42.27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24.85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41.23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56.73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11.34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10.04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9.88</a:t>
                      </a:r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K-nearest neighbour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17.96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26.07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11.74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smtClean="0"/>
                        <a:t>Support vector</a:t>
                      </a:r>
                      <a:r>
                        <a:rPr lang="en-AU" sz="1100" baseline="0" smtClean="0"/>
                        <a:t> regression</a:t>
                      </a:r>
                      <a:endParaRPr lang="en-A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RNN (Vanilla)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24.73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33.52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15.91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GRU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23.01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32.47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13.69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23.62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33.44</a:t>
                      </a:r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15.87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  <a:tr h="270999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Deep LSTM</a:t>
                      </a:r>
                      <a:r>
                        <a:rPr lang="en-AU" sz="1100" baseline="0" dirty="0" smtClean="0"/>
                        <a:t> (Multivariate)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7200" y="4914900"/>
            <a:ext cx="750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Table showing the test accuracies when predicting for the month of June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2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75833"/>
              </p:ext>
            </p:extLst>
          </p:nvPr>
        </p:nvGraphicFramePr>
        <p:xfrm>
          <a:off x="1575604" y="352429"/>
          <a:ext cx="3910797" cy="52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620254"/>
                <a:gridCol w="1195709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Severity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01/08/2010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01.24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12/11/2010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22.00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18/01/2011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21.30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07/03/2011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07.38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12.30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21/05/2011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01.30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28/09/2011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10.20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16/03/2012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17.30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24/07/2012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10/10/2012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14.40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02/11/2012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15.18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Saturday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17/11/2012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23.35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30/11/2012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23.05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Serious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15/03/2013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10.40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15/05/2013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20.00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03/07/2013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dirty="0" smtClean="0"/>
                        <a:t>13.30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28/08/2013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smtClean="0"/>
                        <a:t>13.50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Other injury 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10977"/>
              </p:ext>
            </p:extLst>
          </p:nvPr>
        </p:nvGraphicFramePr>
        <p:xfrm>
          <a:off x="1575604" y="352429"/>
          <a:ext cx="3749517" cy="3030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17"/>
                <a:gridCol w="1047417"/>
                <a:gridCol w="1654683"/>
              </a:tblGrid>
              <a:tr h="287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Holiday</a:t>
                      </a:r>
                      <a:endParaRPr lang="en-A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02/01/2012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New year’s day (in lieu)</a:t>
                      </a:r>
                      <a:endParaRPr lang="en-AU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Thursday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Australia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12/01/2012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Labour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Friday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Good Friday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09/04/2012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Easter Monday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25/04/2012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ANZAC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Monday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11/06/2012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Queen’s birthday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06/11/2012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Melbourne cup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Tuesday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25/12/2012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Christmas day</a:t>
                      </a:r>
                      <a:endParaRPr lang="en-AU" sz="1200" dirty="0"/>
                    </a:p>
                  </a:txBody>
                  <a:tcPr/>
                </a:tc>
              </a:tr>
              <a:tr h="274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Wednesday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26/12/2012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Boxing day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A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2038350"/>
                <a:ext cx="520700" cy="5461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2038350"/>
                <a:ext cx="520700" cy="5461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2038350"/>
                <a:ext cx="520700" cy="5461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3244850"/>
                <a:ext cx="520700" cy="5461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83" y="3244850"/>
                <a:ext cx="520700" cy="5461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6"/>
            <a:endCxn id="8" idx="2"/>
          </p:cNvCxnSpPr>
          <p:nvPr/>
        </p:nvCxnSpPr>
        <p:spPr>
          <a:xfrm>
            <a:off x="5194300" y="2311400"/>
            <a:ext cx="9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4051300" y="23114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0" idx="0"/>
          </p:cNvCxnSpPr>
          <p:nvPr/>
        </p:nvCxnSpPr>
        <p:spPr>
          <a:xfrm>
            <a:off x="4933950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6409733" y="258445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6670083" y="23114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37456" y="2609850"/>
            <a:ext cx="279400" cy="0"/>
          </a:xfrm>
          <a:prstGeom prst="line">
            <a:avLst/>
          </a:prstGeom>
          <a:ln w="34925" cap="rnd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44" y="1625600"/>
                <a:ext cx="57445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1625600"/>
                <a:ext cx="76040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87" y="1625600"/>
                <a:ext cx="76040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33" y="2774175"/>
                <a:ext cx="7652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2826175"/>
                <a:ext cx="765209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10" idx="4"/>
          </p:cNvCxnSpPr>
          <p:nvPr/>
        </p:nvCxnSpPr>
        <p:spPr>
          <a:xfrm>
            <a:off x="4933950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4"/>
          </p:cNvCxnSpPr>
          <p:nvPr/>
        </p:nvCxnSpPr>
        <p:spPr>
          <a:xfrm>
            <a:off x="6409733" y="3790950"/>
            <a:ext cx="0" cy="7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58" y="4017575"/>
                <a:ext cx="1233864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120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|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𝑌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={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 smtClean="0">
                          <a:latin typeface="Cambria Math" charset="0"/>
                        </a:rPr>
                        <m:t>1 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,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𝑦</m:t>
                      </m:r>
                      <m:r>
                        <a:rPr lang="en-AU" sz="1200" i="1" baseline="-25000" dirty="0">
                          <a:latin typeface="Cambria Math" charset="0"/>
                        </a:rPr>
                        <m:t>2</m:t>
                      </m:r>
                      <m:r>
                        <a:rPr lang="en-AU" sz="1200" i="1" dirty="0" smtClean="0">
                          <a:latin typeface="Cambria Math" charset="0"/>
                        </a:rPr>
                        <m:t>})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16" y="4030487"/>
                <a:ext cx="1456681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10870" b="-78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1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0" y="4538274"/>
                <a:ext cx="1187450" cy="438150"/>
              </a:xfrm>
              <a:prstGeom prst="rect">
                <a:avLst/>
              </a:prstGeom>
              <a:blipFill rotWithShape="0">
                <a:blip r:embed="rId14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′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[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𝑌</m:t>
                    </m:r>
                    <m:r>
                      <a:rPr lang="en-AU" sz="1200" b="0" i="1" baseline="-2500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37" y="4538274"/>
                <a:ext cx="1275792" cy="438150"/>
              </a:xfrm>
              <a:prstGeom prst="rect">
                <a:avLst/>
              </a:prstGeom>
              <a:blipFill rotWithShape="0">
                <a:blip r:embed="rId15"/>
                <a:stretch>
                  <a:fillRect t="-28378" b="-432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826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85000" y="18796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826000" y="3505200"/>
            <a:ext cx="1409700" cy="8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232900" y="1206500"/>
            <a:ext cx="2273300" cy="355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690100" y="1701800"/>
            <a:ext cx="1460500" cy="118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9779000" y="3346450"/>
            <a:ext cx="1282700" cy="1282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4076700" y="230505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6235700" y="2305050"/>
            <a:ext cx="749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11" idx="1"/>
          </p:cNvCxnSpPr>
          <p:nvPr/>
        </p:nvCxnSpPr>
        <p:spPr>
          <a:xfrm flipV="1">
            <a:off x="8394700" y="2292350"/>
            <a:ext cx="1295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530850" y="2730500"/>
            <a:ext cx="0" cy="77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2962" y="2107684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Vehicle induced currents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80862" y="2107683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Inductive loop wire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03431" y="3699817"/>
            <a:ext cx="1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Reinforcing steel mesh or rebar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73581" y="2166550"/>
            <a:ext cx="89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Pull box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386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wire</a:t>
            </a:r>
            <a:endParaRPr lang="en-AU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73866" y="1843385"/>
            <a:ext cx="65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Lead in cable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100" y="1338818"/>
            <a:ext cx="1307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Controller cabinet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734173" y="1797218"/>
            <a:ext cx="146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Electronic unit containing tuning network, oscillator and </a:t>
            </a:r>
            <a:r>
              <a:rPr lang="en-AU" sz="1200" smtClean="0"/>
              <a:t>sensitivity settings</a:t>
            </a:r>
            <a:endParaRPr lang="en-AU" sz="1200" dirty="0"/>
          </a:p>
        </p:txBody>
      </p: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>
            <a:off x="10420350" y="28829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69877" y="3607483"/>
            <a:ext cx="9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Presence or pulse output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40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611</Words>
  <Application>Microsoft Macintosh PowerPoint</Application>
  <PresentationFormat>Widescreen</PresentationFormat>
  <Paragraphs>270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 Panda</dc:creator>
  <cp:lastModifiedBy>Rabi Panda</cp:lastModifiedBy>
  <cp:revision>115</cp:revision>
  <dcterms:created xsi:type="dcterms:W3CDTF">2016-05-29T00:55:54Z</dcterms:created>
  <dcterms:modified xsi:type="dcterms:W3CDTF">2016-06-02T05:26:02Z</dcterms:modified>
</cp:coreProperties>
</file>