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713338-535E-233E-16F4-4D5728AD9996}" v="3034" dt="2021-05-08T08:21:25.987"/>
    <p1510:client id="{F2EAEF4C-5609-42B9-9697-D396E83AC0AE}" v="180" dt="2021-05-07T12:14:18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-372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8.svg"/><Relationship Id="rId1" Type="http://schemas.openxmlformats.org/officeDocument/2006/relationships/image" Target="../media/image13.png"/><Relationship Id="rId6" Type="http://schemas.openxmlformats.org/officeDocument/2006/relationships/image" Target="../media/image22.svg"/><Relationship Id="rId5" Type="http://schemas.openxmlformats.org/officeDocument/2006/relationships/image" Target="../media/image15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8.svg"/><Relationship Id="rId1" Type="http://schemas.openxmlformats.org/officeDocument/2006/relationships/image" Target="../media/image13.png"/><Relationship Id="rId6" Type="http://schemas.openxmlformats.org/officeDocument/2006/relationships/image" Target="../media/image22.svg"/><Relationship Id="rId5" Type="http://schemas.openxmlformats.org/officeDocument/2006/relationships/image" Target="../media/image15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FCFFD0-0355-4E4A-815B-B6E88D7257D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2799F83-53E4-4BB7-BC38-74480E1B71A7}">
      <dgm:prSet/>
      <dgm:spPr/>
      <dgm:t>
        <a:bodyPr/>
        <a:lstStyle/>
        <a:p>
          <a:r>
            <a:rPr lang="en-US"/>
            <a:t>1. Data processing</a:t>
          </a:r>
        </a:p>
      </dgm:t>
    </dgm:pt>
    <dgm:pt modelId="{BE2BB01D-80FE-4A82-A889-9443F4A0FF7E}" type="parTrans" cxnId="{E32E83CE-286D-439D-A3B8-E786F540AA53}">
      <dgm:prSet/>
      <dgm:spPr/>
      <dgm:t>
        <a:bodyPr/>
        <a:lstStyle/>
        <a:p>
          <a:endParaRPr lang="en-US"/>
        </a:p>
      </dgm:t>
    </dgm:pt>
    <dgm:pt modelId="{F4BB7107-E969-4AD6-9D48-45D5DFA65E84}" type="sibTrans" cxnId="{E32E83CE-286D-439D-A3B8-E786F540AA53}">
      <dgm:prSet/>
      <dgm:spPr/>
      <dgm:t>
        <a:bodyPr/>
        <a:lstStyle/>
        <a:p>
          <a:endParaRPr lang="en-US"/>
        </a:p>
      </dgm:t>
    </dgm:pt>
    <dgm:pt modelId="{EF366145-F86E-498A-A5F2-F076FEB4E179}">
      <dgm:prSet/>
      <dgm:spPr/>
      <dgm:t>
        <a:bodyPr/>
        <a:lstStyle/>
        <a:p>
          <a:r>
            <a:rPr lang="en-US"/>
            <a:t>2. Exploratory data analysis</a:t>
          </a:r>
        </a:p>
      </dgm:t>
    </dgm:pt>
    <dgm:pt modelId="{7E30D94A-6956-4480-BFCA-60BEA06F8280}" type="parTrans" cxnId="{85320D29-BAC5-4190-887E-AB66ADCDADC0}">
      <dgm:prSet/>
      <dgm:spPr/>
      <dgm:t>
        <a:bodyPr/>
        <a:lstStyle/>
        <a:p>
          <a:endParaRPr lang="en-US"/>
        </a:p>
      </dgm:t>
    </dgm:pt>
    <dgm:pt modelId="{A09CFE01-4217-43EA-8FF1-D415D44436AA}" type="sibTrans" cxnId="{85320D29-BAC5-4190-887E-AB66ADCDADC0}">
      <dgm:prSet/>
      <dgm:spPr/>
      <dgm:t>
        <a:bodyPr/>
        <a:lstStyle/>
        <a:p>
          <a:endParaRPr lang="en-US"/>
        </a:p>
      </dgm:t>
    </dgm:pt>
    <dgm:pt modelId="{5FD460D2-BA7D-44E4-AC92-761D3DF0B321}">
      <dgm:prSet/>
      <dgm:spPr/>
      <dgm:t>
        <a:bodyPr/>
        <a:lstStyle/>
        <a:p>
          <a:r>
            <a:rPr lang="en-US"/>
            <a:t>3. Fitting predictive model</a:t>
          </a:r>
        </a:p>
      </dgm:t>
    </dgm:pt>
    <dgm:pt modelId="{B5E216BF-E57F-4B82-B1A6-55E69C38B889}" type="parTrans" cxnId="{A3A1F75D-FFB6-40D5-ADE3-8BF9DD585A39}">
      <dgm:prSet/>
      <dgm:spPr/>
      <dgm:t>
        <a:bodyPr/>
        <a:lstStyle/>
        <a:p>
          <a:endParaRPr lang="en-US"/>
        </a:p>
      </dgm:t>
    </dgm:pt>
    <dgm:pt modelId="{18305688-9782-483D-81D3-E0B26A19F24B}" type="sibTrans" cxnId="{A3A1F75D-FFB6-40D5-ADE3-8BF9DD585A39}">
      <dgm:prSet/>
      <dgm:spPr/>
      <dgm:t>
        <a:bodyPr/>
        <a:lstStyle/>
        <a:p>
          <a:endParaRPr lang="en-US"/>
        </a:p>
      </dgm:t>
    </dgm:pt>
    <dgm:pt modelId="{68731B17-16EA-400B-B502-657504BC8E76}" type="pres">
      <dgm:prSet presAssocID="{86FCFFD0-0355-4E4A-815B-B6E88D7257D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1F5292-EEB1-4B91-89C5-EE2E833BFF46}" type="pres">
      <dgm:prSet presAssocID="{86FCFFD0-0355-4E4A-815B-B6E88D7257DB}" presName="dummyMaxCanvas" presStyleCnt="0">
        <dgm:presLayoutVars/>
      </dgm:prSet>
      <dgm:spPr/>
    </dgm:pt>
    <dgm:pt modelId="{F1249567-C65A-45A6-97E6-510DBD67268A}" type="pres">
      <dgm:prSet presAssocID="{86FCFFD0-0355-4E4A-815B-B6E88D7257DB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E68AF5-E875-466E-865B-E4FB730392B6}" type="pres">
      <dgm:prSet presAssocID="{86FCFFD0-0355-4E4A-815B-B6E88D7257DB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36B555-02FE-4A18-952E-47889BB891B1}" type="pres">
      <dgm:prSet presAssocID="{86FCFFD0-0355-4E4A-815B-B6E88D7257DB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9A47EA-0412-4D1C-90DD-EA018127B89D}" type="pres">
      <dgm:prSet presAssocID="{86FCFFD0-0355-4E4A-815B-B6E88D7257DB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91BFBA-A78E-4FEF-8438-4443D7278449}" type="pres">
      <dgm:prSet presAssocID="{86FCFFD0-0355-4E4A-815B-B6E88D7257DB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3FF972-FB49-46AF-B617-E3FC36A442FB}" type="pres">
      <dgm:prSet presAssocID="{86FCFFD0-0355-4E4A-815B-B6E88D7257DB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3C5B10-A6CF-41E0-941E-443834306F89}" type="pres">
      <dgm:prSet presAssocID="{86FCFFD0-0355-4E4A-815B-B6E88D7257DB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6383D6-C7D5-41BF-8351-25570BB60310}" type="pres">
      <dgm:prSet presAssocID="{86FCFFD0-0355-4E4A-815B-B6E88D7257DB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320D29-BAC5-4190-887E-AB66ADCDADC0}" srcId="{86FCFFD0-0355-4E4A-815B-B6E88D7257DB}" destId="{EF366145-F86E-498A-A5F2-F076FEB4E179}" srcOrd="1" destOrd="0" parTransId="{7E30D94A-6956-4480-BFCA-60BEA06F8280}" sibTransId="{A09CFE01-4217-43EA-8FF1-D415D44436AA}"/>
    <dgm:cxn modelId="{DE902227-8D7E-43BE-947C-7E6E9350271B}" type="presOf" srcId="{EF366145-F86E-498A-A5F2-F076FEB4E179}" destId="{19E68AF5-E875-466E-865B-E4FB730392B6}" srcOrd="0" destOrd="0" presId="urn:microsoft.com/office/officeart/2005/8/layout/vProcess5"/>
    <dgm:cxn modelId="{8F001908-4FF9-4C80-A1A0-F5B9FBF7D8D2}" type="presOf" srcId="{A09CFE01-4217-43EA-8FF1-D415D44436AA}" destId="{CE91BFBA-A78E-4FEF-8438-4443D7278449}" srcOrd="0" destOrd="0" presId="urn:microsoft.com/office/officeart/2005/8/layout/vProcess5"/>
    <dgm:cxn modelId="{AA582E7B-3470-4F5F-921D-12D046D68201}" type="presOf" srcId="{F4BB7107-E969-4AD6-9D48-45D5DFA65E84}" destId="{0D9A47EA-0412-4D1C-90DD-EA018127B89D}" srcOrd="0" destOrd="0" presId="urn:microsoft.com/office/officeart/2005/8/layout/vProcess5"/>
    <dgm:cxn modelId="{8A9A049A-64E0-467F-8DE8-297084629599}" type="presOf" srcId="{42799F83-53E4-4BB7-BC38-74480E1B71A7}" destId="{CC3FF972-FB49-46AF-B617-E3FC36A442FB}" srcOrd="1" destOrd="0" presId="urn:microsoft.com/office/officeart/2005/8/layout/vProcess5"/>
    <dgm:cxn modelId="{F645152A-E623-4646-90E0-A44C69775BDA}" type="presOf" srcId="{42799F83-53E4-4BB7-BC38-74480E1B71A7}" destId="{F1249567-C65A-45A6-97E6-510DBD67268A}" srcOrd="0" destOrd="0" presId="urn:microsoft.com/office/officeart/2005/8/layout/vProcess5"/>
    <dgm:cxn modelId="{29757120-8C41-4875-890A-08F36193F444}" type="presOf" srcId="{5FD460D2-BA7D-44E4-AC92-761D3DF0B321}" destId="{0E6383D6-C7D5-41BF-8351-25570BB60310}" srcOrd="1" destOrd="0" presId="urn:microsoft.com/office/officeart/2005/8/layout/vProcess5"/>
    <dgm:cxn modelId="{E32E83CE-286D-439D-A3B8-E786F540AA53}" srcId="{86FCFFD0-0355-4E4A-815B-B6E88D7257DB}" destId="{42799F83-53E4-4BB7-BC38-74480E1B71A7}" srcOrd="0" destOrd="0" parTransId="{BE2BB01D-80FE-4A82-A889-9443F4A0FF7E}" sibTransId="{F4BB7107-E969-4AD6-9D48-45D5DFA65E84}"/>
    <dgm:cxn modelId="{A3A1F75D-FFB6-40D5-ADE3-8BF9DD585A39}" srcId="{86FCFFD0-0355-4E4A-815B-B6E88D7257DB}" destId="{5FD460D2-BA7D-44E4-AC92-761D3DF0B321}" srcOrd="2" destOrd="0" parTransId="{B5E216BF-E57F-4B82-B1A6-55E69C38B889}" sibTransId="{18305688-9782-483D-81D3-E0B26A19F24B}"/>
    <dgm:cxn modelId="{6BCD1A70-1264-4AB0-9DCD-E033759A9735}" type="presOf" srcId="{86FCFFD0-0355-4E4A-815B-B6E88D7257DB}" destId="{68731B17-16EA-400B-B502-657504BC8E76}" srcOrd="0" destOrd="0" presId="urn:microsoft.com/office/officeart/2005/8/layout/vProcess5"/>
    <dgm:cxn modelId="{08EB1DB7-0344-4BCF-87A8-3CBC20CE5EAE}" type="presOf" srcId="{EF366145-F86E-498A-A5F2-F076FEB4E179}" destId="{433C5B10-A6CF-41E0-941E-443834306F89}" srcOrd="1" destOrd="0" presId="urn:microsoft.com/office/officeart/2005/8/layout/vProcess5"/>
    <dgm:cxn modelId="{CAA2951A-7B97-46DE-9858-31B4670FBF79}" type="presOf" srcId="{5FD460D2-BA7D-44E4-AC92-761D3DF0B321}" destId="{D436B555-02FE-4A18-952E-47889BB891B1}" srcOrd="0" destOrd="0" presId="urn:microsoft.com/office/officeart/2005/8/layout/vProcess5"/>
    <dgm:cxn modelId="{6E20A1A2-D54A-4AE0-8524-3C84752B0FAC}" type="presParOf" srcId="{68731B17-16EA-400B-B502-657504BC8E76}" destId="{A91F5292-EEB1-4B91-89C5-EE2E833BFF46}" srcOrd="0" destOrd="0" presId="urn:microsoft.com/office/officeart/2005/8/layout/vProcess5"/>
    <dgm:cxn modelId="{5DFF3CE4-F0BC-46C2-8437-C9A53B0CD951}" type="presParOf" srcId="{68731B17-16EA-400B-B502-657504BC8E76}" destId="{F1249567-C65A-45A6-97E6-510DBD67268A}" srcOrd="1" destOrd="0" presId="urn:microsoft.com/office/officeart/2005/8/layout/vProcess5"/>
    <dgm:cxn modelId="{04A9C58B-B859-46CA-85CC-023E2759D9E3}" type="presParOf" srcId="{68731B17-16EA-400B-B502-657504BC8E76}" destId="{19E68AF5-E875-466E-865B-E4FB730392B6}" srcOrd="2" destOrd="0" presId="urn:microsoft.com/office/officeart/2005/8/layout/vProcess5"/>
    <dgm:cxn modelId="{7D0BDC79-D719-49D0-AB63-201AB0F128C5}" type="presParOf" srcId="{68731B17-16EA-400B-B502-657504BC8E76}" destId="{D436B555-02FE-4A18-952E-47889BB891B1}" srcOrd="3" destOrd="0" presId="urn:microsoft.com/office/officeart/2005/8/layout/vProcess5"/>
    <dgm:cxn modelId="{3A4B57CA-6F2F-4019-A185-553E3A97F701}" type="presParOf" srcId="{68731B17-16EA-400B-B502-657504BC8E76}" destId="{0D9A47EA-0412-4D1C-90DD-EA018127B89D}" srcOrd="4" destOrd="0" presId="urn:microsoft.com/office/officeart/2005/8/layout/vProcess5"/>
    <dgm:cxn modelId="{B234E839-B25C-47D1-B3C0-D7E8A13C1805}" type="presParOf" srcId="{68731B17-16EA-400B-B502-657504BC8E76}" destId="{CE91BFBA-A78E-4FEF-8438-4443D7278449}" srcOrd="5" destOrd="0" presId="urn:microsoft.com/office/officeart/2005/8/layout/vProcess5"/>
    <dgm:cxn modelId="{B9ADFFD7-88F9-4BBA-82FE-D403FB0B8A42}" type="presParOf" srcId="{68731B17-16EA-400B-B502-657504BC8E76}" destId="{CC3FF972-FB49-46AF-B617-E3FC36A442FB}" srcOrd="6" destOrd="0" presId="urn:microsoft.com/office/officeart/2005/8/layout/vProcess5"/>
    <dgm:cxn modelId="{19B49EEA-EC77-4094-B334-93986E4108F4}" type="presParOf" srcId="{68731B17-16EA-400B-B502-657504BC8E76}" destId="{433C5B10-A6CF-41E0-941E-443834306F89}" srcOrd="7" destOrd="0" presId="urn:microsoft.com/office/officeart/2005/8/layout/vProcess5"/>
    <dgm:cxn modelId="{96475BA1-CE1F-46D5-8FBA-6A14563C54C7}" type="presParOf" srcId="{68731B17-16EA-400B-B502-657504BC8E76}" destId="{0E6383D6-C7D5-41BF-8351-25570BB6031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CC02F7-BCC7-4A04-B681-2B707C2DDDAB}" type="doc">
      <dgm:prSet loTypeId="urn:microsoft.com/office/officeart/2005/8/layout/default#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DFFB8C1-AE67-427E-BFAF-4387A36444CF}">
      <dgm:prSet/>
      <dgm:spPr/>
      <dgm:t>
        <a:bodyPr/>
        <a:lstStyle/>
        <a:p>
          <a:r>
            <a:rPr lang="en-US"/>
            <a:t>Dataframes: airbnb_listings, airbnb_calendar, airbnb_reviews</a:t>
          </a:r>
        </a:p>
      </dgm:t>
    </dgm:pt>
    <dgm:pt modelId="{91B81976-7B2A-4C94-9982-26A44D6531DD}" type="parTrans" cxnId="{BA6A0846-F204-4DF1-B735-CB0CEABBD321}">
      <dgm:prSet/>
      <dgm:spPr/>
      <dgm:t>
        <a:bodyPr/>
        <a:lstStyle/>
        <a:p>
          <a:endParaRPr lang="en-US"/>
        </a:p>
      </dgm:t>
    </dgm:pt>
    <dgm:pt modelId="{77A7B1EB-BA9B-4116-A2E6-35C4C1D49858}" type="sibTrans" cxnId="{BA6A0846-F204-4DF1-B735-CB0CEABBD321}">
      <dgm:prSet/>
      <dgm:spPr/>
      <dgm:t>
        <a:bodyPr/>
        <a:lstStyle/>
        <a:p>
          <a:endParaRPr lang="en-US"/>
        </a:p>
      </dgm:t>
    </dgm:pt>
    <dgm:pt modelId="{B187B901-8E5A-4BD3-9A13-6DD4C975371A}">
      <dgm:prSet/>
      <dgm:spPr/>
      <dgm:t>
        <a:bodyPr/>
        <a:lstStyle/>
        <a:p>
          <a:r>
            <a:rPr lang="en-US"/>
            <a:t>Basic information using functions shape, info(), describe(), unique()</a:t>
          </a:r>
        </a:p>
      </dgm:t>
    </dgm:pt>
    <dgm:pt modelId="{5BA91FC0-DBB5-4A65-B2BB-3CAFCBAC03D2}" type="parTrans" cxnId="{EC7FCDE4-CCB8-44C2-A097-FD52192BBF71}">
      <dgm:prSet/>
      <dgm:spPr/>
      <dgm:t>
        <a:bodyPr/>
        <a:lstStyle/>
        <a:p>
          <a:endParaRPr lang="en-US"/>
        </a:p>
      </dgm:t>
    </dgm:pt>
    <dgm:pt modelId="{4275D320-B26C-4B82-82BA-9156474E8D34}" type="sibTrans" cxnId="{EC7FCDE4-CCB8-44C2-A097-FD52192BBF71}">
      <dgm:prSet/>
      <dgm:spPr/>
      <dgm:t>
        <a:bodyPr/>
        <a:lstStyle/>
        <a:p>
          <a:endParaRPr lang="en-US"/>
        </a:p>
      </dgm:t>
    </dgm:pt>
    <dgm:pt modelId="{CC7ACFCE-81B1-4C13-ADAD-CF8DB8481EBD}">
      <dgm:prSet/>
      <dgm:spPr/>
      <dgm:t>
        <a:bodyPr/>
        <a:lstStyle/>
        <a:p>
          <a:r>
            <a:rPr lang="en-US"/>
            <a:t>Deleting/removing unnecessary columns</a:t>
          </a:r>
        </a:p>
      </dgm:t>
    </dgm:pt>
    <dgm:pt modelId="{9D1F1FFA-34F7-4D45-AE97-9A8B1653EF84}" type="parTrans" cxnId="{9A5916F1-05CD-48E1-80E0-D5CA8EABD51A}">
      <dgm:prSet/>
      <dgm:spPr/>
      <dgm:t>
        <a:bodyPr/>
        <a:lstStyle/>
        <a:p>
          <a:endParaRPr lang="en-US"/>
        </a:p>
      </dgm:t>
    </dgm:pt>
    <dgm:pt modelId="{BA88703F-C832-4489-B2F1-7712D205D333}" type="sibTrans" cxnId="{9A5916F1-05CD-48E1-80E0-D5CA8EABD51A}">
      <dgm:prSet/>
      <dgm:spPr/>
      <dgm:t>
        <a:bodyPr/>
        <a:lstStyle/>
        <a:p>
          <a:endParaRPr lang="en-US"/>
        </a:p>
      </dgm:t>
    </dgm:pt>
    <dgm:pt modelId="{8A1E476A-E58C-41A2-B84B-D4AF5352B964}">
      <dgm:prSet/>
      <dgm:spPr/>
      <dgm:t>
        <a:bodyPr/>
        <a:lstStyle/>
        <a:p>
          <a:r>
            <a:rPr lang="en-US"/>
            <a:t>Anomaly cleaning</a:t>
          </a:r>
        </a:p>
      </dgm:t>
    </dgm:pt>
    <dgm:pt modelId="{1FA11CA6-3674-45D5-8BE5-07968A14626F}" type="parTrans" cxnId="{9FA98B42-5C70-4434-9CD6-ECB1D95AC5A9}">
      <dgm:prSet/>
      <dgm:spPr/>
      <dgm:t>
        <a:bodyPr/>
        <a:lstStyle/>
        <a:p>
          <a:endParaRPr lang="en-US"/>
        </a:p>
      </dgm:t>
    </dgm:pt>
    <dgm:pt modelId="{A4424509-A1D4-4363-BB07-2C8FFB33223F}" type="sibTrans" cxnId="{9FA98B42-5C70-4434-9CD6-ECB1D95AC5A9}">
      <dgm:prSet/>
      <dgm:spPr/>
      <dgm:t>
        <a:bodyPr/>
        <a:lstStyle/>
        <a:p>
          <a:endParaRPr lang="en-US"/>
        </a:p>
      </dgm:t>
    </dgm:pt>
    <dgm:pt modelId="{D6786880-01B9-4221-AE88-C5206AA82824}">
      <dgm:prSet/>
      <dgm:spPr/>
      <dgm:t>
        <a:bodyPr/>
        <a:lstStyle/>
        <a:p>
          <a:r>
            <a:rPr lang="en-US"/>
            <a:t>Replacing NaN values with 0 or mean/median after histogram evaluation</a:t>
          </a:r>
        </a:p>
      </dgm:t>
    </dgm:pt>
    <dgm:pt modelId="{1F92D05C-6F42-45DF-8F06-D67823521A6D}" type="parTrans" cxnId="{2C4CDE77-CE3F-4E69-BA05-E77B39613C44}">
      <dgm:prSet/>
      <dgm:spPr/>
      <dgm:t>
        <a:bodyPr/>
        <a:lstStyle/>
        <a:p>
          <a:endParaRPr lang="en-US"/>
        </a:p>
      </dgm:t>
    </dgm:pt>
    <dgm:pt modelId="{94E40D61-C380-43AE-8A6E-9BF1BB790CAA}" type="sibTrans" cxnId="{2C4CDE77-CE3F-4E69-BA05-E77B39613C44}">
      <dgm:prSet/>
      <dgm:spPr/>
      <dgm:t>
        <a:bodyPr/>
        <a:lstStyle/>
        <a:p>
          <a:endParaRPr lang="en-US"/>
        </a:p>
      </dgm:t>
    </dgm:pt>
    <dgm:pt modelId="{C9F0CFD4-4F1E-4B8C-B8FA-BC091618110B}">
      <dgm:prSet/>
      <dgm:spPr/>
      <dgm:t>
        <a:bodyPr/>
        <a:lstStyle/>
        <a:p>
          <a:r>
            <a:rPr lang="en-US"/>
            <a:t>Replacing and removing unwanted characters</a:t>
          </a:r>
        </a:p>
      </dgm:t>
    </dgm:pt>
    <dgm:pt modelId="{A93805F4-F2B0-49B8-A670-446593DD240B}" type="parTrans" cxnId="{55DAAF17-0324-4BDA-BEAA-416F91E25B72}">
      <dgm:prSet/>
      <dgm:spPr/>
      <dgm:t>
        <a:bodyPr/>
        <a:lstStyle/>
        <a:p>
          <a:endParaRPr lang="en-US"/>
        </a:p>
      </dgm:t>
    </dgm:pt>
    <dgm:pt modelId="{3EC5F7C5-D1E3-4989-864C-64730B394602}" type="sibTrans" cxnId="{55DAAF17-0324-4BDA-BEAA-416F91E25B72}">
      <dgm:prSet/>
      <dgm:spPr/>
      <dgm:t>
        <a:bodyPr/>
        <a:lstStyle/>
        <a:p>
          <a:endParaRPr lang="en-US"/>
        </a:p>
      </dgm:t>
    </dgm:pt>
    <dgm:pt modelId="{B23EA846-9C5C-44E4-858E-37A3FED02800}" type="pres">
      <dgm:prSet presAssocID="{70CC02F7-BCC7-4A04-B681-2B707C2DDDA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9957EA-F73C-4709-A9FE-AEA54D4E5731}" type="pres">
      <dgm:prSet presAssocID="{0DFFB8C1-AE67-427E-BFAF-4387A36444CF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77F60-7C12-4810-9222-F7737CB83114}" type="pres">
      <dgm:prSet presAssocID="{77A7B1EB-BA9B-4116-A2E6-35C4C1D49858}" presName="sibTrans" presStyleCnt="0"/>
      <dgm:spPr/>
    </dgm:pt>
    <dgm:pt modelId="{0E7038AE-0B89-4BC6-91B5-16AD9A9D51AB}" type="pres">
      <dgm:prSet presAssocID="{B187B901-8E5A-4BD3-9A13-6DD4C975371A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6C4E4E-8054-4A5D-AF9E-4C4732EA7734}" type="pres">
      <dgm:prSet presAssocID="{4275D320-B26C-4B82-82BA-9156474E8D34}" presName="sibTrans" presStyleCnt="0"/>
      <dgm:spPr/>
    </dgm:pt>
    <dgm:pt modelId="{30BA2C63-2AC0-4E1D-AD17-A192928F5BA4}" type="pres">
      <dgm:prSet presAssocID="{CC7ACFCE-81B1-4C13-ADAD-CF8DB8481EB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1F5DC-26AD-4C7F-8EB9-1B453A9C3CAA}" type="pres">
      <dgm:prSet presAssocID="{BA88703F-C832-4489-B2F1-7712D205D333}" presName="sibTrans" presStyleCnt="0"/>
      <dgm:spPr/>
    </dgm:pt>
    <dgm:pt modelId="{28A92A9E-0DF5-40E3-AAED-4CBC6F129A8E}" type="pres">
      <dgm:prSet presAssocID="{8A1E476A-E58C-41A2-B84B-D4AF5352B96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B9BD1E-25EC-48A0-B419-973660E3B20C}" type="pres">
      <dgm:prSet presAssocID="{A4424509-A1D4-4363-BB07-2C8FFB33223F}" presName="sibTrans" presStyleCnt="0"/>
      <dgm:spPr/>
    </dgm:pt>
    <dgm:pt modelId="{9A327F96-B26E-4137-9C2C-7C0B1AD90032}" type="pres">
      <dgm:prSet presAssocID="{D6786880-01B9-4221-AE88-C5206AA8282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497E9F-B476-4D7D-B35A-F8D1E7BE9FEA}" type="pres">
      <dgm:prSet presAssocID="{94E40D61-C380-43AE-8A6E-9BF1BB790CAA}" presName="sibTrans" presStyleCnt="0"/>
      <dgm:spPr/>
    </dgm:pt>
    <dgm:pt modelId="{E5B1142E-9F0B-49E9-84FD-8A9B556D1B82}" type="pres">
      <dgm:prSet presAssocID="{C9F0CFD4-4F1E-4B8C-B8FA-BC091618110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8F1570-0F5E-4525-835F-A55AACD792B8}" type="presOf" srcId="{CC7ACFCE-81B1-4C13-ADAD-CF8DB8481EBD}" destId="{30BA2C63-2AC0-4E1D-AD17-A192928F5BA4}" srcOrd="0" destOrd="0" presId="urn:microsoft.com/office/officeart/2005/8/layout/default#1"/>
    <dgm:cxn modelId="{904F00A4-499C-4E9C-9341-636F75299D57}" type="presOf" srcId="{B187B901-8E5A-4BD3-9A13-6DD4C975371A}" destId="{0E7038AE-0B89-4BC6-91B5-16AD9A9D51AB}" srcOrd="0" destOrd="0" presId="urn:microsoft.com/office/officeart/2005/8/layout/default#1"/>
    <dgm:cxn modelId="{4C4223AE-CD4B-49F4-972F-BCDA6F7E5671}" type="presOf" srcId="{C9F0CFD4-4F1E-4B8C-B8FA-BC091618110B}" destId="{E5B1142E-9F0B-49E9-84FD-8A9B556D1B82}" srcOrd="0" destOrd="0" presId="urn:microsoft.com/office/officeart/2005/8/layout/default#1"/>
    <dgm:cxn modelId="{477D154A-0E34-47BE-98AF-1C855DF5E4E9}" type="presOf" srcId="{D6786880-01B9-4221-AE88-C5206AA82824}" destId="{9A327F96-B26E-4137-9C2C-7C0B1AD90032}" srcOrd="0" destOrd="0" presId="urn:microsoft.com/office/officeart/2005/8/layout/default#1"/>
    <dgm:cxn modelId="{EC7FCDE4-CCB8-44C2-A097-FD52192BBF71}" srcId="{70CC02F7-BCC7-4A04-B681-2B707C2DDDAB}" destId="{B187B901-8E5A-4BD3-9A13-6DD4C975371A}" srcOrd="1" destOrd="0" parTransId="{5BA91FC0-DBB5-4A65-B2BB-3CAFCBAC03D2}" sibTransId="{4275D320-B26C-4B82-82BA-9156474E8D34}"/>
    <dgm:cxn modelId="{ACCC615E-A863-4CFC-88E5-3B98A185E781}" type="presOf" srcId="{70CC02F7-BCC7-4A04-B681-2B707C2DDDAB}" destId="{B23EA846-9C5C-44E4-858E-37A3FED02800}" srcOrd="0" destOrd="0" presId="urn:microsoft.com/office/officeart/2005/8/layout/default#1"/>
    <dgm:cxn modelId="{2C4CDE77-CE3F-4E69-BA05-E77B39613C44}" srcId="{70CC02F7-BCC7-4A04-B681-2B707C2DDDAB}" destId="{D6786880-01B9-4221-AE88-C5206AA82824}" srcOrd="4" destOrd="0" parTransId="{1F92D05C-6F42-45DF-8F06-D67823521A6D}" sibTransId="{94E40D61-C380-43AE-8A6E-9BF1BB790CAA}"/>
    <dgm:cxn modelId="{250C263B-D9B9-45CB-AE0D-FE70173758CB}" type="presOf" srcId="{0DFFB8C1-AE67-427E-BFAF-4387A36444CF}" destId="{C49957EA-F73C-4709-A9FE-AEA54D4E5731}" srcOrd="0" destOrd="0" presId="urn:microsoft.com/office/officeart/2005/8/layout/default#1"/>
    <dgm:cxn modelId="{9FA98B42-5C70-4434-9CD6-ECB1D95AC5A9}" srcId="{70CC02F7-BCC7-4A04-B681-2B707C2DDDAB}" destId="{8A1E476A-E58C-41A2-B84B-D4AF5352B964}" srcOrd="3" destOrd="0" parTransId="{1FA11CA6-3674-45D5-8BE5-07968A14626F}" sibTransId="{A4424509-A1D4-4363-BB07-2C8FFB33223F}"/>
    <dgm:cxn modelId="{44ADE36C-DAC4-429E-87AE-F10B5961774C}" type="presOf" srcId="{8A1E476A-E58C-41A2-B84B-D4AF5352B964}" destId="{28A92A9E-0DF5-40E3-AAED-4CBC6F129A8E}" srcOrd="0" destOrd="0" presId="urn:microsoft.com/office/officeart/2005/8/layout/default#1"/>
    <dgm:cxn modelId="{BA6A0846-F204-4DF1-B735-CB0CEABBD321}" srcId="{70CC02F7-BCC7-4A04-B681-2B707C2DDDAB}" destId="{0DFFB8C1-AE67-427E-BFAF-4387A36444CF}" srcOrd="0" destOrd="0" parTransId="{91B81976-7B2A-4C94-9982-26A44D6531DD}" sibTransId="{77A7B1EB-BA9B-4116-A2E6-35C4C1D49858}"/>
    <dgm:cxn modelId="{55DAAF17-0324-4BDA-BEAA-416F91E25B72}" srcId="{70CC02F7-BCC7-4A04-B681-2B707C2DDDAB}" destId="{C9F0CFD4-4F1E-4B8C-B8FA-BC091618110B}" srcOrd="5" destOrd="0" parTransId="{A93805F4-F2B0-49B8-A670-446593DD240B}" sibTransId="{3EC5F7C5-D1E3-4989-864C-64730B394602}"/>
    <dgm:cxn modelId="{9A5916F1-05CD-48E1-80E0-D5CA8EABD51A}" srcId="{70CC02F7-BCC7-4A04-B681-2B707C2DDDAB}" destId="{CC7ACFCE-81B1-4C13-ADAD-CF8DB8481EBD}" srcOrd="2" destOrd="0" parTransId="{9D1F1FFA-34F7-4D45-AE97-9A8B1653EF84}" sibTransId="{BA88703F-C832-4489-B2F1-7712D205D333}"/>
    <dgm:cxn modelId="{BB810DAC-A493-4723-A43D-B9B9AC00F95D}" type="presParOf" srcId="{B23EA846-9C5C-44E4-858E-37A3FED02800}" destId="{C49957EA-F73C-4709-A9FE-AEA54D4E5731}" srcOrd="0" destOrd="0" presId="urn:microsoft.com/office/officeart/2005/8/layout/default#1"/>
    <dgm:cxn modelId="{E94F7ADF-82A8-410B-B147-3AD375A6AFF1}" type="presParOf" srcId="{B23EA846-9C5C-44E4-858E-37A3FED02800}" destId="{04277F60-7C12-4810-9222-F7737CB83114}" srcOrd="1" destOrd="0" presId="urn:microsoft.com/office/officeart/2005/8/layout/default#1"/>
    <dgm:cxn modelId="{7E41AAA7-F2AA-4D50-B7E5-28DE18FE164A}" type="presParOf" srcId="{B23EA846-9C5C-44E4-858E-37A3FED02800}" destId="{0E7038AE-0B89-4BC6-91B5-16AD9A9D51AB}" srcOrd="2" destOrd="0" presId="urn:microsoft.com/office/officeart/2005/8/layout/default#1"/>
    <dgm:cxn modelId="{F55B85EF-3F50-4830-BB5A-C2B00236D106}" type="presParOf" srcId="{B23EA846-9C5C-44E4-858E-37A3FED02800}" destId="{7E6C4E4E-8054-4A5D-AF9E-4C4732EA7734}" srcOrd="3" destOrd="0" presId="urn:microsoft.com/office/officeart/2005/8/layout/default#1"/>
    <dgm:cxn modelId="{B1AEFF39-EA9D-4F10-A7EA-4A34E958B6FF}" type="presParOf" srcId="{B23EA846-9C5C-44E4-858E-37A3FED02800}" destId="{30BA2C63-2AC0-4E1D-AD17-A192928F5BA4}" srcOrd="4" destOrd="0" presId="urn:microsoft.com/office/officeart/2005/8/layout/default#1"/>
    <dgm:cxn modelId="{8D911E13-F633-439A-A548-BC099BD9768C}" type="presParOf" srcId="{B23EA846-9C5C-44E4-858E-37A3FED02800}" destId="{BD41F5DC-26AD-4C7F-8EB9-1B453A9C3CAA}" srcOrd="5" destOrd="0" presId="urn:microsoft.com/office/officeart/2005/8/layout/default#1"/>
    <dgm:cxn modelId="{B698E7D8-37F7-4C8C-AB3F-F0525ADBA017}" type="presParOf" srcId="{B23EA846-9C5C-44E4-858E-37A3FED02800}" destId="{28A92A9E-0DF5-40E3-AAED-4CBC6F129A8E}" srcOrd="6" destOrd="0" presId="urn:microsoft.com/office/officeart/2005/8/layout/default#1"/>
    <dgm:cxn modelId="{6F854C71-82A3-4D91-827E-500639A92E6B}" type="presParOf" srcId="{B23EA846-9C5C-44E4-858E-37A3FED02800}" destId="{1CB9BD1E-25EC-48A0-B419-973660E3B20C}" srcOrd="7" destOrd="0" presId="urn:microsoft.com/office/officeart/2005/8/layout/default#1"/>
    <dgm:cxn modelId="{AC862EBF-A4CD-4626-8E4D-3C02052EF389}" type="presParOf" srcId="{B23EA846-9C5C-44E4-858E-37A3FED02800}" destId="{9A327F96-B26E-4137-9C2C-7C0B1AD90032}" srcOrd="8" destOrd="0" presId="urn:microsoft.com/office/officeart/2005/8/layout/default#1"/>
    <dgm:cxn modelId="{B57B95D7-B80A-485F-ACEF-E5688D6CD863}" type="presParOf" srcId="{B23EA846-9C5C-44E4-858E-37A3FED02800}" destId="{0D497E9F-B476-4D7D-B35A-F8D1E7BE9FEA}" srcOrd="9" destOrd="0" presId="urn:microsoft.com/office/officeart/2005/8/layout/default#1"/>
    <dgm:cxn modelId="{0A3F7745-5E9E-4576-9D9D-A57066DEE929}" type="presParOf" srcId="{B23EA846-9C5C-44E4-858E-37A3FED02800}" destId="{E5B1142E-9F0B-49E9-84FD-8A9B556D1B82}" srcOrd="1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678736-81D5-44FE-BDB3-166BE40350B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62611E-350E-426D-A521-CE2F712A74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Checking and removing</a:t>
          </a:r>
        </a:p>
      </dgm:t>
    </dgm:pt>
    <dgm:pt modelId="{E5490DAA-9544-4565-AACF-E2C4437491C3}" type="parTrans" cxnId="{947D61A0-79D8-43DB-9285-AF2401F5EC0D}">
      <dgm:prSet/>
      <dgm:spPr/>
      <dgm:t>
        <a:bodyPr/>
        <a:lstStyle/>
        <a:p>
          <a:endParaRPr lang="en-US"/>
        </a:p>
      </dgm:t>
    </dgm:pt>
    <dgm:pt modelId="{7A03DE53-9A17-45B2-9FCF-1F70E912723F}" type="sibTrans" cxnId="{947D61A0-79D8-43DB-9285-AF2401F5EC0D}">
      <dgm:prSet/>
      <dgm:spPr/>
      <dgm:t>
        <a:bodyPr/>
        <a:lstStyle/>
        <a:p>
          <a:endParaRPr lang="en-US"/>
        </a:p>
      </dgm:t>
    </dgm:pt>
    <dgm:pt modelId="{D6167FE7-911E-4A19-9F87-2F11DD4B63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Checking and removing outliers using boxplots</a:t>
          </a:r>
        </a:p>
      </dgm:t>
    </dgm:pt>
    <dgm:pt modelId="{674F3B4C-B37B-45FE-8E2A-C1267F07A568}" type="parTrans" cxnId="{2685F544-FE8D-4FD6-8A46-6A4B76B2CA49}">
      <dgm:prSet/>
      <dgm:spPr/>
      <dgm:t>
        <a:bodyPr/>
        <a:lstStyle/>
        <a:p>
          <a:endParaRPr lang="en-US"/>
        </a:p>
      </dgm:t>
    </dgm:pt>
    <dgm:pt modelId="{FFFBEBF9-C43B-4A96-A999-F934C9A3E905}" type="sibTrans" cxnId="{2685F544-FE8D-4FD6-8A46-6A4B76B2CA49}">
      <dgm:prSet/>
      <dgm:spPr/>
      <dgm:t>
        <a:bodyPr/>
        <a:lstStyle/>
        <a:p>
          <a:endParaRPr lang="en-US"/>
        </a:p>
      </dgm:t>
    </dgm:pt>
    <dgm:pt modelId="{147C9B74-F38C-4D96-9FF9-FD26920627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Removing</a:t>
          </a:r>
        </a:p>
      </dgm:t>
    </dgm:pt>
    <dgm:pt modelId="{8B1F1DF3-8DD9-45F0-BC08-F7EB3FE722C8}" type="parTrans" cxnId="{E46547FB-7A88-4738-92A4-F15BF8859DDA}">
      <dgm:prSet/>
      <dgm:spPr/>
      <dgm:t>
        <a:bodyPr/>
        <a:lstStyle/>
        <a:p>
          <a:endParaRPr lang="en-US"/>
        </a:p>
      </dgm:t>
    </dgm:pt>
    <dgm:pt modelId="{0051FEE1-A8E1-4C8B-901A-CDE6CF571B9D}" type="sibTrans" cxnId="{E46547FB-7A88-4738-92A4-F15BF8859DDA}">
      <dgm:prSet/>
      <dgm:spPr/>
      <dgm:t>
        <a:bodyPr/>
        <a:lstStyle/>
        <a:p>
          <a:endParaRPr lang="en-US"/>
        </a:p>
      </dgm:t>
    </dgm:pt>
    <dgm:pt modelId="{0C2DB846-15CD-4D60-884C-E565D442AA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Removing infinite values</a:t>
          </a:r>
        </a:p>
      </dgm:t>
    </dgm:pt>
    <dgm:pt modelId="{09AEFA01-A886-494F-978E-FEAF27884CF7}" type="parTrans" cxnId="{D912D68D-AF0A-4432-93EC-D693D0A44538}">
      <dgm:prSet/>
      <dgm:spPr/>
      <dgm:t>
        <a:bodyPr/>
        <a:lstStyle/>
        <a:p>
          <a:endParaRPr lang="en-US"/>
        </a:p>
      </dgm:t>
    </dgm:pt>
    <dgm:pt modelId="{B829E3E0-74D7-4347-B8B1-75180C25CFCB}" type="sibTrans" cxnId="{D912D68D-AF0A-4432-93EC-D693D0A44538}">
      <dgm:prSet/>
      <dgm:spPr/>
      <dgm:t>
        <a:bodyPr/>
        <a:lstStyle/>
        <a:p>
          <a:endParaRPr lang="en-US"/>
        </a:p>
      </dgm:t>
    </dgm:pt>
    <dgm:pt modelId="{F99D8827-90C7-42D6-ACA4-7F34288D7E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Adding</a:t>
          </a:r>
        </a:p>
      </dgm:t>
    </dgm:pt>
    <dgm:pt modelId="{46DE8C48-A253-47E2-90E4-712EB193D92B}" type="parTrans" cxnId="{53B75976-7CC2-4FB4-B14A-53D37C9252DC}">
      <dgm:prSet/>
      <dgm:spPr/>
      <dgm:t>
        <a:bodyPr/>
        <a:lstStyle/>
        <a:p>
          <a:endParaRPr lang="en-US"/>
        </a:p>
      </dgm:t>
    </dgm:pt>
    <dgm:pt modelId="{7A6597FE-A3A1-4153-9A32-7114DC84E50A}" type="sibTrans" cxnId="{53B75976-7CC2-4FB4-B14A-53D37C9252DC}">
      <dgm:prSet/>
      <dgm:spPr/>
      <dgm:t>
        <a:bodyPr/>
        <a:lstStyle/>
        <a:p>
          <a:endParaRPr lang="en-US"/>
        </a:p>
      </dgm:t>
    </dgm:pt>
    <dgm:pt modelId="{0B16CC0D-B05D-4916-938F-00E6EDDB23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Adding categorized values</a:t>
          </a:r>
        </a:p>
      </dgm:t>
    </dgm:pt>
    <dgm:pt modelId="{2038D22A-5582-4D0D-B7AE-CFCE4593040D}" type="parTrans" cxnId="{33B5D936-E14A-4220-8F5A-109BD0F2E50A}">
      <dgm:prSet/>
      <dgm:spPr/>
      <dgm:t>
        <a:bodyPr/>
        <a:lstStyle/>
        <a:p>
          <a:endParaRPr lang="en-US"/>
        </a:p>
      </dgm:t>
    </dgm:pt>
    <dgm:pt modelId="{3EC6685D-23EE-4093-9558-610D16A7C5DC}" type="sibTrans" cxnId="{33B5D936-E14A-4220-8F5A-109BD0F2E50A}">
      <dgm:prSet/>
      <dgm:spPr/>
      <dgm:t>
        <a:bodyPr/>
        <a:lstStyle/>
        <a:p>
          <a:endParaRPr lang="en-US"/>
        </a:p>
      </dgm:t>
    </dgm:pt>
    <dgm:pt modelId="{55C66D46-5890-4A87-903D-F4E2328960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Removing</a:t>
          </a:r>
        </a:p>
      </dgm:t>
    </dgm:pt>
    <dgm:pt modelId="{719A627E-157B-4A38-951F-77C90C67EDA3}" type="parTrans" cxnId="{05E0DD89-EE04-499E-A788-01A3FC8BA914}">
      <dgm:prSet/>
      <dgm:spPr/>
      <dgm:t>
        <a:bodyPr/>
        <a:lstStyle/>
        <a:p>
          <a:endParaRPr lang="en-US"/>
        </a:p>
      </dgm:t>
    </dgm:pt>
    <dgm:pt modelId="{DF5F4DEA-615D-435A-9986-7F3B9188A65B}" type="sibTrans" cxnId="{05E0DD89-EE04-499E-A788-01A3FC8BA914}">
      <dgm:prSet/>
      <dgm:spPr/>
      <dgm:t>
        <a:bodyPr/>
        <a:lstStyle/>
        <a:p>
          <a:endParaRPr lang="en-US"/>
        </a:p>
      </dgm:t>
    </dgm:pt>
    <dgm:pt modelId="{66A725C8-D29E-4752-9A6C-E171289608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Removing duplicates</a:t>
          </a:r>
        </a:p>
      </dgm:t>
    </dgm:pt>
    <dgm:pt modelId="{224D6BA9-1385-4286-B667-A8EF7ADA259D}" type="parTrans" cxnId="{37CF9BA9-CF39-4ADD-8559-54FFC9A62F59}">
      <dgm:prSet/>
      <dgm:spPr/>
      <dgm:t>
        <a:bodyPr/>
        <a:lstStyle/>
        <a:p>
          <a:endParaRPr lang="en-US"/>
        </a:p>
      </dgm:t>
    </dgm:pt>
    <dgm:pt modelId="{B763198D-8E57-4407-B1D4-8C5697C505BD}" type="sibTrans" cxnId="{37CF9BA9-CF39-4ADD-8559-54FFC9A62F59}">
      <dgm:prSet/>
      <dgm:spPr/>
      <dgm:t>
        <a:bodyPr/>
        <a:lstStyle/>
        <a:p>
          <a:endParaRPr lang="en-US"/>
        </a:p>
      </dgm:t>
    </dgm:pt>
    <dgm:pt modelId="{FBC31BCD-C6F4-42D6-A39B-1AD6862B7532}" type="pres">
      <dgm:prSet presAssocID="{4D678736-81D5-44FE-BDB3-166BE40350B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1CB0C9-35B0-4397-91A2-08F3DBBAF509}" type="pres">
      <dgm:prSet presAssocID="{E462611E-350E-426D-A521-CE2F712A74E5}" presName="compNode" presStyleCnt="0"/>
      <dgm:spPr/>
    </dgm:pt>
    <dgm:pt modelId="{1C815DC1-E26E-4A35-8863-5518493479B1}" type="pres">
      <dgm:prSet presAssocID="{E462611E-350E-426D-A521-CE2F712A74E5}" presName="bgRect" presStyleLbl="bgShp" presStyleIdx="0" presStyleCnt="4"/>
      <dgm:spPr/>
    </dgm:pt>
    <dgm:pt modelId="{6DB6E10E-3831-491A-BBA3-967B933F9F8B}" type="pres">
      <dgm:prSet presAssocID="{E462611E-350E-426D-A521-CE2F712A74E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Paste"/>
        </a:ext>
      </dgm:extLst>
    </dgm:pt>
    <dgm:pt modelId="{91B6B113-969C-4B79-854C-0F6814FC63A9}" type="pres">
      <dgm:prSet presAssocID="{E462611E-350E-426D-A521-CE2F712A74E5}" presName="spaceRect" presStyleCnt="0"/>
      <dgm:spPr/>
    </dgm:pt>
    <dgm:pt modelId="{0FCFB565-82CA-466C-BD27-558F007FA941}" type="pres">
      <dgm:prSet presAssocID="{E462611E-350E-426D-A521-CE2F712A74E5}" presName="parTx" presStyleLbl="revTx" presStyleIdx="0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4C32C5D-4782-45AF-BD79-4A6EACCE57FD}" type="pres">
      <dgm:prSet presAssocID="{E462611E-350E-426D-A521-CE2F712A74E5}" presName="desTx" presStyleLbl="revTx" presStyleIdx="1" presStyleCnt="8">
        <dgm:presLayoutVars/>
      </dgm:prSet>
      <dgm:spPr/>
      <dgm:t>
        <a:bodyPr/>
        <a:lstStyle/>
        <a:p>
          <a:endParaRPr lang="en-US"/>
        </a:p>
      </dgm:t>
    </dgm:pt>
    <dgm:pt modelId="{3019DAD7-9A5A-4082-A651-E1496E797CE5}" type="pres">
      <dgm:prSet presAssocID="{7A03DE53-9A17-45B2-9FCF-1F70E912723F}" presName="sibTrans" presStyleCnt="0"/>
      <dgm:spPr/>
    </dgm:pt>
    <dgm:pt modelId="{C80B9D37-C244-4178-A90D-756824882780}" type="pres">
      <dgm:prSet presAssocID="{147C9B74-F38C-4D96-9FF9-FD2692062747}" presName="compNode" presStyleCnt="0"/>
      <dgm:spPr/>
    </dgm:pt>
    <dgm:pt modelId="{693E9A13-738C-49BD-9D52-77D453E7DE3D}" type="pres">
      <dgm:prSet presAssocID="{147C9B74-F38C-4D96-9FF9-FD2692062747}" presName="bgRect" presStyleLbl="bgShp" presStyleIdx="1" presStyleCnt="4"/>
      <dgm:spPr/>
    </dgm:pt>
    <dgm:pt modelId="{3E54D718-C73B-46A2-A9D2-F5AD5755BD04}" type="pres">
      <dgm:prSet presAssocID="{147C9B74-F38C-4D96-9FF9-FD26920627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Verified Brand"/>
        </a:ext>
      </dgm:extLst>
    </dgm:pt>
    <dgm:pt modelId="{204CAF23-C754-4D02-9E37-3B0340AC9B06}" type="pres">
      <dgm:prSet presAssocID="{147C9B74-F38C-4D96-9FF9-FD2692062747}" presName="spaceRect" presStyleCnt="0"/>
      <dgm:spPr/>
    </dgm:pt>
    <dgm:pt modelId="{A3CFDE26-61D5-4C69-8DCE-FC6B94A2ADCB}" type="pres">
      <dgm:prSet presAssocID="{147C9B74-F38C-4D96-9FF9-FD2692062747}" presName="parTx" presStyleLbl="revTx" presStyleIdx="2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AA6BCF4-7F72-4E09-B839-EC82E186CDA0}" type="pres">
      <dgm:prSet presAssocID="{147C9B74-F38C-4D96-9FF9-FD2692062747}" presName="desTx" presStyleLbl="revTx" presStyleIdx="3" presStyleCnt="8">
        <dgm:presLayoutVars/>
      </dgm:prSet>
      <dgm:spPr/>
      <dgm:t>
        <a:bodyPr/>
        <a:lstStyle/>
        <a:p>
          <a:endParaRPr lang="en-US"/>
        </a:p>
      </dgm:t>
    </dgm:pt>
    <dgm:pt modelId="{B919A932-7C4B-49BF-B03C-55AA403913D5}" type="pres">
      <dgm:prSet presAssocID="{0051FEE1-A8E1-4C8B-901A-CDE6CF571B9D}" presName="sibTrans" presStyleCnt="0"/>
      <dgm:spPr/>
    </dgm:pt>
    <dgm:pt modelId="{A9296522-DE71-4239-9290-1F4720C99DD8}" type="pres">
      <dgm:prSet presAssocID="{F99D8827-90C7-42D6-ACA4-7F34288D7E65}" presName="compNode" presStyleCnt="0"/>
      <dgm:spPr/>
    </dgm:pt>
    <dgm:pt modelId="{EAF5DA54-02D9-488B-A281-82ADCC5EBD49}" type="pres">
      <dgm:prSet presAssocID="{F99D8827-90C7-42D6-ACA4-7F34288D7E65}" presName="bgRect" presStyleLbl="bgShp" presStyleIdx="2" presStyleCnt="4"/>
      <dgm:spPr/>
    </dgm:pt>
    <dgm:pt modelId="{F71420D3-EF98-4027-B8E6-055AC5552B2B}" type="pres">
      <dgm:prSet presAssocID="{F99D8827-90C7-42D6-ACA4-7F34288D7E6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Circle Addition"/>
        </a:ext>
      </dgm:extLst>
    </dgm:pt>
    <dgm:pt modelId="{A36EB25D-6786-43A9-B771-FBDAE1F2B5D0}" type="pres">
      <dgm:prSet presAssocID="{F99D8827-90C7-42D6-ACA4-7F34288D7E65}" presName="spaceRect" presStyleCnt="0"/>
      <dgm:spPr/>
    </dgm:pt>
    <dgm:pt modelId="{9BC23FEC-62D6-4491-ADFC-7C053C6342C9}" type="pres">
      <dgm:prSet presAssocID="{F99D8827-90C7-42D6-ACA4-7F34288D7E65}" presName="parTx" presStyleLbl="revTx" presStyleIdx="4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008B6E0-985B-495C-8913-0DED22E739D0}" type="pres">
      <dgm:prSet presAssocID="{F99D8827-90C7-42D6-ACA4-7F34288D7E65}" presName="desTx" presStyleLbl="revTx" presStyleIdx="5" presStyleCnt="8">
        <dgm:presLayoutVars/>
      </dgm:prSet>
      <dgm:spPr/>
      <dgm:t>
        <a:bodyPr/>
        <a:lstStyle/>
        <a:p>
          <a:endParaRPr lang="en-US"/>
        </a:p>
      </dgm:t>
    </dgm:pt>
    <dgm:pt modelId="{AF62E7A2-2267-4732-9F37-177C0A13DA4B}" type="pres">
      <dgm:prSet presAssocID="{7A6597FE-A3A1-4153-9A32-7114DC84E50A}" presName="sibTrans" presStyleCnt="0"/>
      <dgm:spPr/>
    </dgm:pt>
    <dgm:pt modelId="{5E5396EE-ADFD-42EC-957A-00DCF2FE233F}" type="pres">
      <dgm:prSet presAssocID="{55C66D46-5890-4A87-903D-F4E23289604F}" presName="compNode" presStyleCnt="0"/>
      <dgm:spPr/>
    </dgm:pt>
    <dgm:pt modelId="{6896C0FE-B618-4001-8EB6-227B0C8CA305}" type="pres">
      <dgm:prSet presAssocID="{55C66D46-5890-4A87-903D-F4E23289604F}" presName="bgRect" presStyleLbl="bgShp" presStyleIdx="3" presStyleCnt="4"/>
      <dgm:spPr/>
    </dgm:pt>
    <dgm:pt modelId="{A0D5CF60-ADFB-420B-B2A3-CE4BD3041618}" type="pres">
      <dgm:prSet presAssocID="{55C66D46-5890-4A87-903D-F4E23289604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="" xmlns:dgm14="http://schemas.microsoft.com/office/drawing/2010/diagram" id="0" name="" descr="Backlog"/>
        </a:ext>
      </dgm:extLst>
    </dgm:pt>
    <dgm:pt modelId="{C695D72F-0037-48EB-A7BE-3C91320AFA04}" type="pres">
      <dgm:prSet presAssocID="{55C66D46-5890-4A87-903D-F4E23289604F}" presName="spaceRect" presStyleCnt="0"/>
      <dgm:spPr/>
    </dgm:pt>
    <dgm:pt modelId="{2E8D54BB-6046-4732-808E-7FBC1C8E5D13}" type="pres">
      <dgm:prSet presAssocID="{55C66D46-5890-4A87-903D-F4E23289604F}" presName="parTx" presStyleLbl="revTx" presStyleIdx="6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74DCFDA-8BF8-4C7D-9E8F-9FF4AAE718AC}" type="pres">
      <dgm:prSet presAssocID="{55C66D46-5890-4A87-903D-F4E23289604F}" presName="desTx" presStyleLbl="revTx" presStyleIdx="7" presStyleCnt="8">
        <dgm:presLayoutVars/>
      </dgm:prSet>
      <dgm:spPr/>
      <dgm:t>
        <a:bodyPr/>
        <a:lstStyle/>
        <a:p>
          <a:endParaRPr lang="en-US"/>
        </a:p>
      </dgm:t>
    </dgm:pt>
  </dgm:ptLst>
  <dgm:cxnLst>
    <dgm:cxn modelId="{5D353634-E974-44B2-91BB-E2372D44D59E}" type="presOf" srcId="{D6167FE7-911E-4A19-9F87-2F11DD4B63C9}" destId="{34C32C5D-4782-45AF-BD79-4A6EACCE57FD}" srcOrd="0" destOrd="0" presId="urn:microsoft.com/office/officeart/2018/2/layout/IconVerticalSolidList"/>
    <dgm:cxn modelId="{5D731A52-152A-4ABD-8B03-A4DA623D71BB}" type="presOf" srcId="{4D678736-81D5-44FE-BDB3-166BE40350B9}" destId="{FBC31BCD-C6F4-42D6-A39B-1AD6862B7532}" srcOrd="0" destOrd="0" presId="urn:microsoft.com/office/officeart/2018/2/layout/IconVerticalSolidList"/>
    <dgm:cxn modelId="{947D61A0-79D8-43DB-9285-AF2401F5EC0D}" srcId="{4D678736-81D5-44FE-BDB3-166BE40350B9}" destId="{E462611E-350E-426D-A521-CE2F712A74E5}" srcOrd="0" destOrd="0" parTransId="{E5490DAA-9544-4565-AACF-E2C4437491C3}" sibTransId="{7A03DE53-9A17-45B2-9FCF-1F70E912723F}"/>
    <dgm:cxn modelId="{3390F74B-482D-4DDE-B5F7-FD0AA3D5EAB2}" type="presOf" srcId="{F99D8827-90C7-42D6-ACA4-7F34288D7E65}" destId="{9BC23FEC-62D6-4491-ADFC-7C053C6342C9}" srcOrd="0" destOrd="0" presId="urn:microsoft.com/office/officeart/2018/2/layout/IconVerticalSolidList"/>
    <dgm:cxn modelId="{D912D68D-AF0A-4432-93EC-D693D0A44538}" srcId="{147C9B74-F38C-4D96-9FF9-FD2692062747}" destId="{0C2DB846-15CD-4D60-884C-E565D442AA5F}" srcOrd="0" destOrd="0" parTransId="{09AEFA01-A886-494F-978E-FEAF27884CF7}" sibTransId="{B829E3E0-74D7-4347-B8B1-75180C25CFCB}"/>
    <dgm:cxn modelId="{37CF9BA9-CF39-4ADD-8559-54FFC9A62F59}" srcId="{55C66D46-5890-4A87-903D-F4E23289604F}" destId="{66A725C8-D29E-4752-9A6C-E171289608E3}" srcOrd="0" destOrd="0" parTransId="{224D6BA9-1385-4286-B667-A8EF7ADA259D}" sibTransId="{B763198D-8E57-4407-B1D4-8C5697C505BD}"/>
    <dgm:cxn modelId="{53B75976-7CC2-4FB4-B14A-53D37C9252DC}" srcId="{4D678736-81D5-44FE-BDB3-166BE40350B9}" destId="{F99D8827-90C7-42D6-ACA4-7F34288D7E65}" srcOrd="2" destOrd="0" parTransId="{46DE8C48-A253-47E2-90E4-712EB193D92B}" sibTransId="{7A6597FE-A3A1-4153-9A32-7114DC84E50A}"/>
    <dgm:cxn modelId="{BE9979B9-FD4F-43B5-9059-59D7FB8E20AB}" type="presOf" srcId="{66A725C8-D29E-4752-9A6C-E171289608E3}" destId="{C74DCFDA-8BF8-4C7D-9E8F-9FF4AAE718AC}" srcOrd="0" destOrd="0" presId="urn:microsoft.com/office/officeart/2018/2/layout/IconVerticalSolidList"/>
    <dgm:cxn modelId="{50F2A5C0-EBCF-4F7B-A907-B445C7757673}" type="presOf" srcId="{0C2DB846-15CD-4D60-884C-E565D442AA5F}" destId="{DAA6BCF4-7F72-4E09-B839-EC82E186CDA0}" srcOrd="0" destOrd="0" presId="urn:microsoft.com/office/officeart/2018/2/layout/IconVerticalSolidList"/>
    <dgm:cxn modelId="{05E0DD89-EE04-499E-A788-01A3FC8BA914}" srcId="{4D678736-81D5-44FE-BDB3-166BE40350B9}" destId="{55C66D46-5890-4A87-903D-F4E23289604F}" srcOrd="3" destOrd="0" parTransId="{719A627E-157B-4A38-951F-77C90C67EDA3}" sibTransId="{DF5F4DEA-615D-435A-9986-7F3B9188A65B}"/>
    <dgm:cxn modelId="{33B5D936-E14A-4220-8F5A-109BD0F2E50A}" srcId="{F99D8827-90C7-42D6-ACA4-7F34288D7E65}" destId="{0B16CC0D-B05D-4916-938F-00E6EDDB23E1}" srcOrd="0" destOrd="0" parTransId="{2038D22A-5582-4D0D-B7AE-CFCE4593040D}" sibTransId="{3EC6685D-23EE-4093-9558-610D16A7C5DC}"/>
    <dgm:cxn modelId="{2685F544-FE8D-4FD6-8A46-6A4B76B2CA49}" srcId="{E462611E-350E-426D-A521-CE2F712A74E5}" destId="{D6167FE7-911E-4A19-9F87-2F11DD4B63C9}" srcOrd="0" destOrd="0" parTransId="{674F3B4C-B37B-45FE-8E2A-C1267F07A568}" sibTransId="{FFFBEBF9-C43B-4A96-A999-F934C9A3E905}"/>
    <dgm:cxn modelId="{1F672C44-4F7A-47C8-B6CC-98E1A4FA2E03}" type="presOf" srcId="{147C9B74-F38C-4D96-9FF9-FD2692062747}" destId="{A3CFDE26-61D5-4C69-8DCE-FC6B94A2ADCB}" srcOrd="0" destOrd="0" presId="urn:microsoft.com/office/officeart/2018/2/layout/IconVerticalSolidList"/>
    <dgm:cxn modelId="{43F7BEC5-50B1-4832-9E89-4D095A9EE570}" type="presOf" srcId="{E462611E-350E-426D-A521-CE2F712A74E5}" destId="{0FCFB565-82CA-466C-BD27-558F007FA941}" srcOrd="0" destOrd="0" presId="urn:microsoft.com/office/officeart/2018/2/layout/IconVerticalSolidList"/>
    <dgm:cxn modelId="{E46547FB-7A88-4738-92A4-F15BF8859DDA}" srcId="{4D678736-81D5-44FE-BDB3-166BE40350B9}" destId="{147C9B74-F38C-4D96-9FF9-FD2692062747}" srcOrd="1" destOrd="0" parTransId="{8B1F1DF3-8DD9-45F0-BC08-F7EB3FE722C8}" sibTransId="{0051FEE1-A8E1-4C8B-901A-CDE6CF571B9D}"/>
    <dgm:cxn modelId="{2A79AFBD-ADBA-4762-9B39-CE06662B16B0}" type="presOf" srcId="{0B16CC0D-B05D-4916-938F-00E6EDDB23E1}" destId="{6008B6E0-985B-495C-8913-0DED22E739D0}" srcOrd="0" destOrd="0" presId="urn:microsoft.com/office/officeart/2018/2/layout/IconVerticalSolidList"/>
    <dgm:cxn modelId="{A58B1282-C4A3-4E03-A863-C469B06FA18E}" type="presOf" srcId="{55C66D46-5890-4A87-903D-F4E23289604F}" destId="{2E8D54BB-6046-4732-808E-7FBC1C8E5D13}" srcOrd="0" destOrd="0" presId="urn:microsoft.com/office/officeart/2018/2/layout/IconVerticalSolidList"/>
    <dgm:cxn modelId="{A90EF2ED-22A6-4465-B018-9BCEA63E02B8}" type="presParOf" srcId="{FBC31BCD-C6F4-42D6-A39B-1AD6862B7532}" destId="{451CB0C9-35B0-4397-91A2-08F3DBBAF509}" srcOrd="0" destOrd="0" presId="urn:microsoft.com/office/officeart/2018/2/layout/IconVerticalSolidList"/>
    <dgm:cxn modelId="{F7578465-FEE1-4C1F-88CA-A6B8FDF8F62C}" type="presParOf" srcId="{451CB0C9-35B0-4397-91A2-08F3DBBAF509}" destId="{1C815DC1-E26E-4A35-8863-5518493479B1}" srcOrd="0" destOrd="0" presId="urn:microsoft.com/office/officeart/2018/2/layout/IconVerticalSolidList"/>
    <dgm:cxn modelId="{1E4B9D65-2DB8-44E3-9109-45FD98283DB4}" type="presParOf" srcId="{451CB0C9-35B0-4397-91A2-08F3DBBAF509}" destId="{6DB6E10E-3831-491A-BBA3-967B933F9F8B}" srcOrd="1" destOrd="0" presId="urn:microsoft.com/office/officeart/2018/2/layout/IconVerticalSolidList"/>
    <dgm:cxn modelId="{D4D61CA0-B15F-4280-ACA3-013B9988F3DF}" type="presParOf" srcId="{451CB0C9-35B0-4397-91A2-08F3DBBAF509}" destId="{91B6B113-969C-4B79-854C-0F6814FC63A9}" srcOrd="2" destOrd="0" presId="urn:microsoft.com/office/officeart/2018/2/layout/IconVerticalSolidList"/>
    <dgm:cxn modelId="{31AB5B2B-FDF5-4FF9-962C-3DF3A675974A}" type="presParOf" srcId="{451CB0C9-35B0-4397-91A2-08F3DBBAF509}" destId="{0FCFB565-82CA-466C-BD27-558F007FA941}" srcOrd="3" destOrd="0" presId="urn:microsoft.com/office/officeart/2018/2/layout/IconVerticalSolidList"/>
    <dgm:cxn modelId="{693338DF-7142-42DF-929C-A5544296E388}" type="presParOf" srcId="{451CB0C9-35B0-4397-91A2-08F3DBBAF509}" destId="{34C32C5D-4782-45AF-BD79-4A6EACCE57FD}" srcOrd="4" destOrd="0" presId="urn:microsoft.com/office/officeart/2018/2/layout/IconVerticalSolidList"/>
    <dgm:cxn modelId="{FCDCDDBC-9A41-4FF3-85B9-ED819612A2EB}" type="presParOf" srcId="{FBC31BCD-C6F4-42D6-A39B-1AD6862B7532}" destId="{3019DAD7-9A5A-4082-A651-E1496E797CE5}" srcOrd="1" destOrd="0" presId="urn:microsoft.com/office/officeart/2018/2/layout/IconVerticalSolidList"/>
    <dgm:cxn modelId="{B251B72D-9F6B-43EF-9E38-0C79AA93ABCA}" type="presParOf" srcId="{FBC31BCD-C6F4-42D6-A39B-1AD6862B7532}" destId="{C80B9D37-C244-4178-A90D-756824882780}" srcOrd="2" destOrd="0" presId="urn:microsoft.com/office/officeart/2018/2/layout/IconVerticalSolidList"/>
    <dgm:cxn modelId="{DEA56A08-4EA5-4C0D-AF86-136527EA346D}" type="presParOf" srcId="{C80B9D37-C244-4178-A90D-756824882780}" destId="{693E9A13-738C-49BD-9D52-77D453E7DE3D}" srcOrd="0" destOrd="0" presId="urn:microsoft.com/office/officeart/2018/2/layout/IconVerticalSolidList"/>
    <dgm:cxn modelId="{0588171F-8163-439F-964A-884462AE2B29}" type="presParOf" srcId="{C80B9D37-C244-4178-A90D-756824882780}" destId="{3E54D718-C73B-46A2-A9D2-F5AD5755BD04}" srcOrd="1" destOrd="0" presId="urn:microsoft.com/office/officeart/2018/2/layout/IconVerticalSolidList"/>
    <dgm:cxn modelId="{73B458C1-18B6-4F20-9D03-D463AFFAF63B}" type="presParOf" srcId="{C80B9D37-C244-4178-A90D-756824882780}" destId="{204CAF23-C754-4D02-9E37-3B0340AC9B06}" srcOrd="2" destOrd="0" presId="urn:microsoft.com/office/officeart/2018/2/layout/IconVerticalSolidList"/>
    <dgm:cxn modelId="{6CACF6BA-6BB8-43AF-8934-F4E8CCE2D2F9}" type="presParOf" srcId="{C80B9D37-C244-4178-A90D-756824882780}" destId="{A3CFDE26-61D5-4C69-8DCE-FC6B94A2ADCB}" srcOrd="3" destOrd="0" presId="urn:microsoft.com/office/officeart/2018/2/layout/IconVerticalSolidList"/>
    <dgm:cxn modelId="{225F784B-EC4C-4019-B43B-71C735D90616}" type="presParOf" srcId="{C80B9D37-C244-4178-A90D-756824882780}" destId="{DAA6BCF4-7F72-4E09-B839-EC82E186CDA0}" srcOrd="4" destOrd="0" presId="urn:microsoft.com/office/officeart/2018/2/layout/IconVerticalSolidList"/>
    <dgm:cxn modelId="{96646760-37AF-41B5-A68E-AA71A322DBB2}" type="presParOf" srcId="{FBC31BCD-C6F4-42D6-A39B-1AD6862B7532}" destId="{B919A932-7C4B-49BF-B03C-55AA403913D5}" srcOrd="3" destOrd="0" presId="urn:microsoft.com/office/officeart/2018/2/layout/IconVerticalSolidList"/>
    <dgm:cxn modelId="{12CD6298-5F69-4AC1-AC26-FA92258B5EB1}" type="presParOf" srcId="{FBC31BCD-C6F4-42D6-A39B-1AD6862B7532}" destId="{A9296522-DE71-4239-9290-1F4720C99DD8}" srcOrd="4" destOrd="0" presId="urn:microsoft.com/office/officeart/2018/2/layout/IconVerticalSolidList"/>
    <dgm:cxn modelId="{39D727DC-0D16-467A-8A99-E74C253301DF}" type="presParOf" srcId="{A9296522-DE71-4239-9290-1F4720C99DD8}" destId="{EAF5DA54-02D9-488B-A281-82ADCC5EBD49}" srcOrd="0" destOrd="0" presId="urn:microsoft.com/office/officeart/2018/2/layout/IconVerticalSolidList"/>
    <dgm:cxn modelId="{BFCA7FDA-CC7E-4FB2-BD40-A52D88B05714}" type="presParOf" srcId="{A9296522-DE71-4239-9290-1F4720C99DD8}" destId="{F71420D3-EF98-4027-B8E6-055AC5552B2B}" srcOrd="1" destOrd="0" presId="urn:microsoft.com/office/officeart/2018/2/layout/IconVerticalSolidList"/>
    <dgm:cxn modelId="{4877C18A-8B25-4025-8ECB-793E751CB6B5}" type="presParOf" srcId="{A9296522-DE71-4239-9290-1F4720C99DD8}" destId="{A36EB25D-6786-43A9-B771-FBDAE1F2B5D0}" srcOrd="2" destOrd="0" presId="urn:microsoft.com/office/officeart/2018/2/layout/IconVerticalSolidList"/>
    <dgm:cxn modelId="{A1A47BF9-F8D6-4571-AA64-86968366672B}" type="presParOf" srcId="{A9296522-DE71-4239-9290-1F4720C99DD8}" destId="{9BC23FEC-62D6-4491-ADFC-7C053C6342C9}" srcOrd="3" destOrd="0" presId="urn:microsoft.com/office/officeart/2018/2/layout/IconVerticalSolidList"/>
    <dgm:cxn modelId="{2B46597B-4488-4C76-A77B-EDA4B1613776}" type="presParOf" srcId="{A9296522-DE71-4239-9290-1F4720C99DD8}" destId="{6008B6E0-985B-495C-8913-0DED22E739D0}" srcOrd="4" destOrd="0" presId="urn:microsoft.com/office/officeart/2018/2/layout/IconVerticalSolidList"/>
    <dgm:cxn modelId="{56073260-E034-4A60-B5FB-E954950DEFFC}" type="presParOf" srcId="{FBC31BCD-C6F4-42D6-A39B-1AD6862B7532}" destId="{AF62E7A2-2267-4732-9F37-177C0A13DA4B}" srcOrd="5" destOrd="0" presId="urn:microsoft.com/office/officeart/2018/2/layout/IconVerticalSolidList"/>
    <dgm:cxn modelId="{1638EAE9-7465-41A5-B132-79DEA330FC26}" type="presParOf" srcId="{FBC31BCD-C6F4-42D6-A39B-1AD6862B7532}" destId="{5E5396EE-ADFD-42EC-957A-00DCF2FE233F}" srcOrd="6" destOrd="0" presId="urn:microsoft.com/office/officeart/2018/2/layout/IconVerticalSolidList"/>
    <dgm:cxn modelId="{CD1DFBD9-74B8-499A-B7B0-1907F3640218}" type="presParOf" srcId="{5E5396EE-ADFD-42EC-957A-00DCF2FE233F}" destId="{6896C0FE-B618-4001-8EB6-227B0C8CA305}" srcOrd="0" destOrd="0" presId="urn:microsoft.com/office/officeart/2018/2/layout/IconVerticalSolidList"/>
    <dgm:cxn modelId="{13F2DE8E-D7EF-4829-BBEF-7CB8BFE069E6}" type="presParOf" srcId="{5E5396EE-ADFD-42EC-957A-00DCF2FE233F}" destId="{A0D5CF60-ADFB-420B-B2A3-CE4BD3041618}" srcOrd="1" destOrd="0" presId="urn:microsoft.com/office/officeart/2018/2/layout/IconVerticalSolidList"/>
    <dgm:cxn modelId="{B67AD487-D85A-4D9A-BCDA-5D392590B09C}" type="presParOf" srcId="{5E5396EE-ADFD-42EC-957A-00DCF2FE233F}" destId="{C695D72F-0037-48EB-A7BE-3C91320AFA04}" srcOrd="2" destOrd="0" presId="urn:microsoft.com/office/officeart/2018/2/layout/IconVerticalSolidList"/>
    <dgm:cxn modelId="{634597D2-1ADF-4FA2-99EE-4EECB359E218}" type="presParOf" srcId="{5E5396EE-ADFD-42EC-957A-00DCF2FE233F}" destId="{2E8D54BB-6046-4732-808E-7FBC1C8E5D13}" srcOrd="3" destOrd="0" presId="urn:microsoft.com/office/officeart/2018/2/layout/IconVerticalSolidList"/>
    <dgm:cxn modelId="{14D33EC4-7910-4763-8E98-F1E93221A2B7}" type="presParOf" srcId="{5E5396EE-ADFD-42EC-957A-00DCF2FE233F}" destId="{C74DCFDA-8BF8-4C7D-9E8F-9FF4AAE718A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6C64CF-13D5-4BAF-B01D-7E6703ECCEB1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373C15-25D4-4B36-8B37-1A831C787E64}">
      <dgm:prSet/>
      <dgm:spPr/>
      <dgm:t>
        <a:bodyPr/>
        <a:lstStyle/>
        <a:p>
          <a:r>
            <a:rPr lang="en-US" b="1" dirty="0"/>
            <a:t>2.1. Distribution of prices and </a:t>
          </a:r>
          <a:r>
            <a:rPr lang="en-US" b="1" dirty="0" err="1"/>
            <a:t>room_type</a:t>
          </a:r>
          <a:endParaRPr lang="en-US" dirty="0" err="1"/>
        </a:p>
      </dgm:t>
    </dgm:pt>
    <dgm:pt modelId="{6E7478CE-69E7-4B85-8E9F-C76257D62604}" type="parTrans" cxnId="{65CF150B-CDE0-4C10-B9B9-81DA6221B0B8}">
      <dgm:prSet/>
      <dgm:spPr/>
      <dgm:t>
        <a:bodyPr/>
        <a:lstStyle/>
        <a:p>
          <a:endParaRPr lang="en-US"/>
        </a:p>
      </dgm:t>
    </dgm:pt>
    <dgm:pt modelId="{F93DC273-5280-4F7E-B1F3-0BCB794CE9EC}" type="sibTrans" cxnId="{65CF150B-CDE0-4C10-B9B9-81DA6221B0B8}">
      <dgm:prSet/>
      <dgm:spPr/>
      <dgm:t>
        <a:bodyPr/>
        <a:lstStyle/>
        <a:p>
          <a:endParaRPr lang="en-US"/>
        </a:p>
      </dgm:t>
    </dgm:pt>
    <dgm:pt modelId="{5E228792-EFB9-4A7F-9D93-D9A4B144B65D}">
      <dgm:prSet/>
      <dgm:spPr/>
      <dgm:t>
        <a:bodyPr/>
        <a:lstStyle/>
        <a:p>
          <a:r>
            <a:rPr lang="en-US" dirty="0"/>
            <a:t>Frequency of different </a:t>
          </a:r>
          <a:r>
            <a:rPr lang="en-US" dirty="0" err="1"/>
            <a:t>room_types</a:t>
          </a:r>
        </a:p>
      </dgm:t>
    </dgm:pt>
    <dgm:pt modelId="{7525D30C-5EE8-4814-A52B-BCF5CB5334F5}" type="parTrans" cxnId="{5D0CF878-FC08-436B-A09A-B0E15A53F2DD}">
      <dgm:prSet/>
      <dgm:spPr/>
      <dgm:t>
        <a:bodyPr/>
        <a:lstStyle/>
        <a:p>
          <a:endParaRPr lang="en-US"/>
        </a:p>
      </dgm:t>
    </dgm:pt>
    <dgm:pt modelId="{7E10D930-FF1C-4D2A-870D-0455E782B7FC}" type="sibTrans" cxnId="{5D0CF878-FC08-436B-A09A-B0E15A53F2DD}">
      <dgm:prSet/>
      <dgm:spPr/>
      <dgm:t>
        <a:bodyPr/>
        <a:lstStyle/>
        <a:p>
          <a:endParaRPr lang="en-US"/>
        </a:p>
      </dgm:t>
    </dgm:pt>
    <dgm:pt modelId="{FDF515D1-57DD-4DAE-B1A8-5B0EADEB0B84}">
      <dgm:prSet/>
      <dgm:spPr/>
      <dgm:t>
        <a:bodyPr/>
        <a:lstStyle/>
        <a:p>
          <a:r>
            <a:rPr lang="en-US" dirty="0" err="1"/>
            <a:t>Room_type</a:t>
          </a:r>
          <a:r>
            <a:rPr lang="en-US" dirty="0"/>
            <a:t> versus price distribution</a:t>
          </a:r>
        </a:p>
      </dgm:t>
    </dgm:pt>
    <dgm:pt modelId="{74FD0832-46F3-424F-AEA1-BEF3FDBFC745}" type="parTrans" cxnId="{97633C49-1B4C-457F-9E9C-527A3FF61F28}">
      <dgm:prSet/>
      <dgm:spPr/>
      <dgm:t>
        <a:bodyPr/>
        <a:lstStyle/>
        <a:p>
          <a:endParaRPr lang="en-US"/>
        </a:p>
      </dgm:t>
    </dgm:pt>
    <dgm:pt modelId="{57EA01E3-006A-4851-B803-53449F94A17A}" type="sibTrans" cxnId="{97633C49-1B4C-457F-9E9C-527A3FF61F28}">
      <dgm:prSet/>
      <dgm:spPr/>
      <dgm:t>
        <a:bodyPr/>
        <a:lstStyle/>
        <a:p>
          <a:endParaRPr lang="en-US"/>
        </a:p>
      </dgm:t>
    </dgm:pt>
    <dgm:pt modelId="{0883DEF3-EE5F-4BD0-A117-BE30A286EC34}">
      <dgm:prSet/>
      <dgm:spPr/>
      <dgm:t>
        <a:bodyPr/>
        <a:lstStyle/>
        <a:p>
          <a:pPr rtl="0"/>
          <a:r>
            <a:rPr lang="en-US" i="0" u="sng" dirty="0"/>
            <a:t>Conclusion: </a:t>
          </a:r>
          <a:r>
            <a:rPr lang="en-US" i="1" dirty="0">
              <a:latin typeface="Neue Haas Grotesk Text Pro"/>
            </a:rPr>
            <a:t> </a:t>
          </a:r>
          <a:r>
            <a:rPr lang="en-US" dirty="0"/>
            <a:t>Entire home/apt has the most expensive price per night with the median above $60</a:t>
          </a:r>
        </a:p>
      </dgm:t>
    </dgm:pt>
    <dgm:pt modelId="{1E4C27AA-8B73-44ED-BE32-7E4E05E9478B}" type="parTrans" cxnId="{936B12C1-D072-4B52-AA96-7FEC2E60BA36}">
      <dgm:prSet/>
      <dgm:spPr/>
      <dgm:t>
        <a:bodyPr/>
        <a:lstStyle/>
        <a:p>
          <a:endParaRPr lang="en-US"/>
        </a:p>
      </dgm:t>
    </dgm:pt>
    <dgm:pt modelId="{34F19D61-C270-4949-9AE8-AE6359D993B3}" type="sibTrans" cxnId="{936B12C1-D072-4B52-AA96-7FEC2E60BA36}">
      <dgm:prSet/>
      <dgm:spPr/>
      <dgm:t>
        <a:bodyPr/>
        <a:lstStyle/>
        <a:p>
          <a:endParaRPr lang="en-US"/>
        </a:p>
      </dgm:t>
    </dgm:pt>
    <dgm:pt modelId="{672C546C-13BE-4F60-9BAA-DCAA3FC6CC75}" type="pres">
      <dgm:prSet presAssocID="{1B6C64CF-13D5-4BAF-B01D-7E6703ECCEB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98EB25-1629-4322-8B5C-D3F0EACD6264}" type="pres">
      <dgm:prSet presAssocID="{F9373C15-25D4-4B36-8B37-1A831C787E6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2BABFC-11D8-4002-9DCD-3FB8C534EC9A}" type="pres">
      <dgm:prSet presAssocID="{F93DC273-5280-4F7E-B1F3-0BCB794CE9EC}" presName="spacer" presStyleCnt="0"/>
      <dgm:spPr/>
      <dgm:t>
        <a:bodyPr/>
        <a:lstStyle/>
        <a:p>
          <a:endParaRPr lang="en-US"/>
        </a:p>
      </dgm:t>
    </dgm:pt>
    <dgm:pt modelId="{E32E81F8-C5D8-44DA-BD0E-538AF62303BD}" type="pres">
      <dgm:prSet presAssocID="{5E228792-EFB9-4A7F-9D93-D9A4B144B65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D53143-DB92-4113-AAD3-93690C8B4067}" type="pres">
      <dgm:prSet presAssocID="{7E10D930-FF1C-4D2A-870D-0455E782B7FC}" presName="spacer" presStyleCnt="0"/>
      <dgm:spPr/>
      <dgm:t>
        <a:bodyPr/>
        <a:lstStyle/>
        <a:p>
          <a:endParaRPr lang="en-US"/>
        </a:p>
      </dgm:t>
    </dgm:pt>
    <dgm:pt modelId="{393BD3A5-7FDC-426E-B3A9-4D11B810CA26}" type="pres">
      <dgm:prSet presAssocID="{FDF515D1-57DD-4DAE-B1A8-5B0EADEB0B8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90CC01-94F6-4DA9-B0FF-25AEC7751C2B}" type="pres">
      <dgm:prSet presAssocID="{57EA01E3-006A-4851-B803-53449F94A17A}" presName="spacer" presStyleCnt="0"/>
      <dgm:spPr/>
      <dgm:t>
        <a:bodyPr/>
        <a:lstStyle/>
        <a:p>
          <a:endParaRPr lang="en-US"/>
        </a:p>
      </dgm:t>
    </dgm:pt>
    <dgm:pt modelId="{6F934351-2C98-4E35-BFA2-7F57C2D0785E}" type="pres">
      <dgm:prSet presAssocID="{0883DEF3-EE5F-4BD0-A117-BE30A286EC3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633C49-1B4C-457F-9E9C-527A3FF61F28}" srcId="{1B6C64CF-13D5-4BAF-B01D-7E6703ECCEB1}" destId="{FDF515D1-57DD-4DAE-B1A8-5B0EADEB0B84}" srcOrd="2" destOrd="0" parTransId="{74FD0832-46F3-424F-AEA1-BEF3FDBFC745}" sibTransId="{57EA01E3-006A-4851-B803-53449F94A17A}"/>
    <dgm:cxn modelId="{EFF3A00C-0586-44C8-A20C-44813CE7FCD9}" type="presOf" srcId="{0883DEF3-EE5F-4BD0-A117-BE30A286EC34}" destId="{6F934351-2C98-4E35-BFA2-7F57C2D0785E}" srcOrd="0" destOrd="0" presId="urn:microsoft.com/office/officeart/2005/8/layout/vList2"/>
    <dgm:cxn modelId="{936B12C1-D072-4B52-AA96-7FEC2E60BA36}" srcId="{1B6C64CF-13D5-4BAF-B01D-7E6703ECCEB1}" destId="{0883DEF3-EE5F-4BD0-A117-BE30A286EC34}" srcOrd="3" destOrd="0" parTransId="{1E4C27AA-8B73-44ED-BE32-7E4E05E9478B}" sibTransId="{34F19D61-C270-4949-9AE8-AE6359D993B3}"/>
    <dgm:cxn modelId="{DE0C5AA5-5441-462E-86E1-4218A0AAAEFF}" type="presOf" srcId="{1B6C64CF-13D5-4BAF-B01D-7E6703ECCEB1}" destId="{672C546C-13BE-4F60-9BAA-DCAA3FC6CC75}" srcOrd="0" destOrd="0" presId="urn:microsoft.com/office/officeart/2005/8/layout/vList2"/>
    <dgm:cxn modelId="{5D0CF878-FC08-436B-A09A-B0E15A53F2DD}" srcId="{1B6C64CF-13D5-4BAF-B01D-7E6703ECCEB1}" destId="{5E228792-EFB9-4A7F-9D93-D9A4B144B65D}" srcOrd="1" destOrd="0" parTransId="{7525D30C-5EE8-4814-A52B-BCF5CB5334F5}" sibTransId="{7E10D930-FF1C-4D2A-870D-0455E782B7FC}"/>
    <dgm:cxn modelId="{90D2C04B-4E86-4BDB-A502-D8CB3A1B001D}" type="presOf" srcId="{F9373C15-25D4-4B36-8B37-1A831C787E64}" destId="{3B98EB25-1629-4322-8B5C-D3F0EACD6264}" srcOrd="0" destOrd="0" presId="urn:microsoft.com/office/officeart/2005/8/layout/vList2"/>
    <dgm:cxn modelId="{D23F9054-44D5-4919-A37D-A47479516970}" type="presOf" srcId="{5E228792-EFB9-4A7F-9D93-D9A4B144B65D}" destId="{E32E81F8-C5D8-44DA-BD0E-538AF62303BD}" srcOrd="0" destOrd="0" presId="urn:microsoft.com/office/officeart/2005/8/layout/vList2"/>
    <dgm:cxn modelId="{65CF150B-CDE0-4C10-B9B9-81DA6221B0B8}" srcId="{1B6C64CF-13D5-4BAF-B01D-7E6703ECCEB1}" destId="{F9373C15-25D4-4B36-8B37-1A831C787E64}" srcOrd="0" destOrd="0" parTransId="{6E7478CE-69E7-4B85-8E9F-C76257D62604}" sibTransId="{F93DC273-5280-4F7E-B1F3-0BCB794CE9EC}"/>
    <dgm:cxn modelId="{79B7766F-6A11-4EA3-BAB2-989966754515}" type="presOf" srcId="{FDF515D1-57DD-4DAE-B1A8-5B0EADEB0B84}" destId="{393BD3A5-7FDC-426E-B3A9-4D11B810CA26}" srcOrd="0" destOrd="0" presId="urn:microsoft.com/office/officeart/2005/8/layout/vList2"/>
    <dgm:cxn modelId="{5F5216E5-A927-47BC-BCBB-DD388229C0F3}" type="presParOf" srcId="{672C546C-13BE-4F60-9BAA-DCAA3FC6CC75}" destId="{3B98EB25-1629-4322-8B5C-D3F0EACD6264}" srcOrd="0" destOrd="0" presId="urn:microsoft.com/office/officeart/2005/8/layout/vList2"/>
    <dgm:cxn modelId="{FA49C3B2-EA7A-4DE9-ABD4-F77F31883CA0}" type="presParOf" srcId="{672C546C-13BE-4F60-9BAA-DCAA3FC6CC75}" destId="{092BABFC-11D8-4002-9DCD-3FB8C534EC9A}" srcOrd="1" destOrd="0" presId="urn:microsoft.com/office/officeart/2005/8/layout/vList2"/>
    <dgm:cxn modelId="{C4860F7F-529A-4FB7-96B1-0220D69B139E}" type="presParOf" srcId="{672C546C-13BE-4F60-9BAA-DCAA3FC6CC75}" destId="{E32E81F8-C5D8-44DA-BD0E-538AF62303BD}" srcOrd="2" destOrd="0" presId="urn:microsoft.com/office/officeart/2005/8/layout/vList2"/>
    <dgm:cxn modelId="{68B787E1-469B-43CF-9B5B-7BAA75D51C17}" type="presParOf" srcId="{672C546C-13BE-4F60-9BAA-DCAA3FC6CC75}" destId="{ABD53143-DB92-4113-AAD3-93690C8B4067}" srcOrd="3" destOrd="0" presId="urn:microsoft.com/office/officeart/2005/8/layout/vList2"/>
    <dgm:cxn modelId="{C142A704-C902-43D3-8F3F-10221116CB3A}" type="presParOf" srcId="{672C546C-13BE-4F60-9BAA-DCAA3FC6CC75}" destId="{393BD3A5-7FDC-426E-B3A9-4D11B810CA26}" srcOrd="4" destOrd="0" presId="urn:microsoft.com/office/officeart/2005/8/layout/vList2"/>
    <dgm:cxn modelId="{C20A65C3-A350-483A-884C-CCD776106545}" type="presParOf" srcId="{672C546C-13BE-4F60-9BAA-DCAA3FC6CC75}" destId="{2890CC01-94F6-4DA9-B0FF-25AEC7751C2B}" srcOrd="5" destOrd="0" presId="urn:microsoft.com/office/officeart/2005/8/layout/vList2"/>
    <dgm:cxn modelId="{636F0C28-8A01-4342-82B6-83F594DD5B02}" type="presParOf" srcId="{672C546C-13BE-4F60-9BAA-DCAA3FC6CC75}" destId="{6F934351-2C98-4E35-BFA2-7F57C2D0785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E5F08E-4968-4AD5-B589-FD5BA04DAF2C}" type="doc">
      <dgm:prSet loTypeId="urn:microsoft.com/office/officeart/2005/8/layout/vProcess5" loCatId="process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D13698F-7B12-470C-A1A4-F18813AE7B40}">
      <dgm:prSet/>
      <dgm:spPr/>
      <dgm:t>
        <a:bodyPr/>
        <a:lstStyle/>
        <a:p>
          <a:r>
            <a:rPr lang="en-US" dirty="0"/>
            <a:t>Since </a:t>
          </a:r>
          <a:r>
            <a:rPr lang="en-US" dirty="0" err="1"/>
            <a:t>availability_x</a:t>
          </a:r>
          <a:r>
            <a:rPr lang="en-US" dirty="0"/>
            <a:t>=0 means that it is all booked, it was logical outcome that 0 value has rating of all ranges and therefore the best ones in both figures</a:t>
          </a:r>
        </a:p>
      </dgm:t>
    </dgm:pt>
    <dgm:pt modelId="{9D508030-7CCE-45FC-B4F8-BBEC2D2980F7}" type="parTrans" cxnId="{8647D5EA-A3BE-4674-9527-F3340A2A8EC0}">
      <dgm:prSet/>
      <dgm:spPr/>
      <dgm:t>
        <a:bodyPr/>
        <a:lstStyle/>
        <a:p>
          <a:endParaRPr lang="en-US"/>
        </a:p>
      </dgm:t>
    </dgm:pt>
    <dgm:pt modelId="{7F949E5A-06AD-4990-AB77-47B9BDB78B5F}" type="sibTrans" cxnId="{8647D5EA-A3BE-4674-9527-F3340A2A8EC0}">
      <dgm:prSet/>
      <dgm:spPr/>
      <dgm:t>
        <a:bodyPr/>
        <a:lstStyle/>
        <a:p>
          <a:endParaRPr lang="en-US"/>
        </a:p>
      </dgm:t>
    </dgm:pt>
    <dgm:pt modelId="{26D7271E-A643-4876-9933-3A1BA2239B97}">
      <dgm:prSet/>
      <dgm:spPr/>
      <dgm:t>
        <a:bodyPr/>
        <a:lstStyle/>
        <a:p>
          <a:r>
            <a:rPr lang="en-US" dirty="0"/>
            <a:t>However, in 1st figure (availability_365) it can be seen that best ratings/number of ratings appear in the middle</a:t>
          </a:r>
        </a:p>
      </dgm:t>
    </dgm:pt>
    <dgm:pt modelId="{2CE68863-1EA9-4176-8470-390CE0FEC0AE}" type="parTrans" cxnId="{59B61FA9-6D7B-477F-AEB8-2B7030B8D1AE}">
      <dgm:prSet/>
      <dgm:spPr/>
      <dgm:t>
        <a:bodyPr/>
        <a:lstStyle/>
        <a:p>
          <a:endParaRPr lang="en-US"/>
        </a:p>
      </dgm:t>
    </dgm:pt>
    <dgm:pt modelId="{54114C3A-C407-4929-B49D-089112CDBA6C}" type="sibTrans" cxnId="{59B61FA9-6D7B-477F-AEB8-2B7030B8D1AE}">
      <dgm:prSet/>
      <dgm:spPr/>
      <dgm:t>
        <a:bodyPr/>
        <a:lstStyle/>
        <a:p>
          <a:endParaRPr lang="en-US"/>
        </a:p>
      </dgm:t>
    </dgm:pt>
    <dgm:pt modelId="{9D31C71C-BEC8-4F89-9650-8A509FE08ECA}">
      <dgm:prSet/>
      <dgm:spPr/>
      <dgm:t>
        <a:bodyPr/>
        <a:lstStyle/>
        <a:p>
          <a:r>
            <a:rPr lang="en-US"/>
            <a:t>This can be explained by seasonal availability; it is rare that people expect facility to work the whole season</a:t>
          </a:r>
        </a:p>
      </dgm:t>
    </dgm:pt>
    <dgm:pt modelId="{A2F9C16B-9CA1-4EB3-B3A6-0DCA477F48DC}" type="parTrans" cxnId="{B62F1BA5-FB6C-46BA-A383-9BB4D48DD5E3}">
      <dgm:prSet/>
      <dgm:spPr/>
      <dgm:t>
        <a:bodyPr/>
        <a:lstStyle/>
        <a:p>
          <a:endParaRPr lang="en-US"/>
        </a:p>
      </dgm:t>
    </dgm:pt>
    <dgm:pt modelId="{A9C42DB4-B245-468E-B52A-22511E2651D4}" type="sibTrans" cxnId="{B62F1BA5-FB6C-46BA-A383-9BB4D48DD5E3}">
      <dgm:prSet/>
      <dgm:spPr/>
      <dgm:t>
        <a:bodyPr/>
        <a:lstStyle/>
        <a:p>
          <a:endParaRPr lang="en-US"/>
        </a:p>
      </dgm:t>
    </dgm:pt>
    <dgm:pt modelId="{44E6CF89-D27A-4651-BAD6-B0F6C200EE70}" type="pres">
      <dgm:prSet presAssocID="{D7E5F08E-4968-4AD5-B589-FD5BA04DAF2C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B18FD9-FF1C-42C8-8A4E-FB6BB5B41CA3}" type="pres">
      <dgm:prSet presAssocID="{D7E5F08E-4968-4AD5-B589-FD5BA04DAF2C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E50F4148-1907-45BD-AF79-99C1DC952CA9}" type="pres">
      <dgm:prSet presAssocID="{D7E5F08E-4968-4AD5-B589-FD5BA04DAF2C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02E89-3CD9-4FDB-8B12-D27CC741F7FD}" type="pres">
      <dgm:prSet presAssocID="{D7E5F08E-4968-4AD5-B589-FD5BA04DAF2C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161BBC-BEA1-4347-A82E-4AAE9CF7995B}" type="pres">
      <dgm:prSet presAssocID="{D7E5F08E-4968-4AD5-B589-FD5BA04DAF2C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1773C9-C5FD-4F04-A794-52448932BEFB}" type="pres">
      <dgm:prSet presAssocID="{D7E5F08E-4968-4AD5-B589-FD5BA04DAF2C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96E615-084B-48B2-AAF9-C9C9CCAB8C59}" type="pres">
      <dgm:prSet presAssocID="{D7E5F08E-4968-4AD5-B589-FD5BA04DAF2C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88A48D-102B-41B3-95ED-FAA4067FB628}" type="pres">
      <dgm:prSet presAssocID="{D7E5F08E-4968-4AD5-B589-FD5BA04DAF2C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AA237-EB5C-4568-AD25-7EEF18E6D0E9}" type="pres">
      <dgm:prSet presAssocID="{D7E5F08E-4968-4AD5-B589-FD5BA04DAF2C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A736A3-0B6D-46B0-AB30-DAB18AAB9B3A}" type="pres">
      <dgm:prSet presAssocID="{D7E5F08E-4968-4AD5-B589-FD5BA04DAF2C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7DED6A-A661-4AE8-B53F-8F9AC687D23F}" type="presOf" srcId="{DD13698F-7B12-470C-A1A4-F18813AE7B40}" destId="{7988A48D-102B-41B3-95ED-FAA4067FB628}" srcOrd="1" destOrd="0" presId="urn:microsoft.com/office/officeart/2005/8/layout/vProcess5"/>
    <dgm:cxn modelId="{76676335-FCD9-4D78-996D-5E5FA877D857}" type="presOf" srcId="{D7E5F08E-4968-4AD5-B589-FD5BA04DAF2C}" destId="{44E6CF89-D27A-4651-BAD6-B0F6C200EE70}" srcOrd="0" destOrd="0" presId="urn:microsoft.com/office/officeart/2005/8/layout/vProcess5"/>
    <dgm:cxn modelId="{8647D5EA-A3BE-4674-9527-F3340A2A8EC0}" srcId="{D7E5F08E-4968-4AD5-B589-FD5BA04DAF2C}" destId="{DD13698F-7B12-470C-A1A4-F18813AE7B40}" srcOrd="0" destOrd="0" parTransId="{9D508030-7CCE-45FC-B4F8-BBEC2D2980F7}" sibTransId="{7F949E5A-06AD-4990-AB77-47B9BDB78B5F}"/>
    <dgm:cxn modelId="{31516EC4-49BE-4DD5-AB33-C432B51AC99D}" type="presOf" srcId="{26D7271E-A643-4876-9933-3A1BA2239B97}" destId="{75902E89-3CD9-4FDB-8B12-D27CC741F7FD}" srcOrd="0" destOrd="0" presId="urn:microsoft.com/office/officeart/2005/8/layout/vProcess5"/>
    <dgm:cxn modelId="{59B61FA9-6D7B-477F-AEB8-2B7030B8D1AE}" srcId="{D7E5F08E-4968-4AD5-B589-FD5BA04DAF2C}" destId="{26D7271E-A643-4876-9933-3A1BA2239B97}" srcOrd="1" destOrd="0" parTransId="{2CE68863-1EA9-4176-8470-390CE0FEC0AE}" sibTransId="{54114C3A-C407-4929-B49D-089112CDBA6C}"/>
    <dgm:cxn modelId="{6D52C28A-166F-48C1-963C-6F594675A517}" type="presOf" srcId="{7F949E5A-06AD-4990-AB77-47B9BDB78B5F}" destId="{A81773C9-C5FD-4F04-A794-52448932BEFB}" srcOrd="0" destOrd="0" presId="urn:microsoft.com/office/officeart/2005/8/layout/vProcess5"/>
    <dgm:cxn modelId="{0D4C6323-5FB2-4F94-88DA-506C4009CD44}" type="presOf" srcId="{DD13698F-7B12-470C-A1A4-F18813AE7B40}" destId="{E50F4148-1907-45BD-AF79-99C1DC952CA9}" srcOrd="0" destOrd="0" presId="urn:microsoft.com/office/officeart/2005/8/layout/vProcess5"/>
    <dgm:cxn modelId="{777563E8-55A4-4B9F-A840-B41D605ED065}" type="presOf" srcId="{54114C3A-C407-4929-B49D-089112CDBA6C}" destId="{5996E615-084B-48B2-AAF9-C9C9CCAB8C59}" srcOrd="0" destOrd="0" presId="urn:microsoft.com/office/officeart/2005/8/layout/vProcess5"/>
    <dgm:cxn modelId="{DF67A645-1C8E-423E-8099-AC73F2A2B135}" type="presOf" srcId="{26D7271E-A643-4876-9933-3A1BA2239B97}" destId="{A5AAA237-EB5C-4568-AD25-7EEF18E6D0E9}" srcOrd="1" destOrd="0" presId="urn:microsoft.com/office/officeart/2005/8/layout/vProcess5"/>
    <dgm:cxn modelId="{B62F1BA5-FB6C-46BA-A383-9BB4D48DD5E3}" srcId="{D7E5F08E-4968-4AD5-B589-FD5BA04DAF2C}" destId="{9D31C71C-BEC8-4F89-9650-8A509FE08ECA}" srcOrd="2" destOrd="0" parTransId="{A2F9C16B-9CA1-4EB3-B3A6-0DCA477F48DC}" sibTransId="{A9C42DB4-B245-468E-B52A-22511E2651D4}"/>
    <dgm:cxn modelId="{FD4B2D0D-CC4D-4CDD-9108-3882F75DB6C2}" type="presOf" srcId="{9D31C71C-BEC8-4F89-9650-8A509FE08ECA}" destId="{61161BBC-BEA1-4347-A82E-4AAE9CF7995B}" srcOrd="0" destOrd="0" presId="urn:microsoft.com/office/officeart/2005/8/layout/vProcess5"/>
    <dgm:cxn modelId="{16489BDF-3EB4-431A-85E9-23D97F4E656F}" type="presOf" srcId="{9D31C71C-BEC8-4F89-9650-8A509FE08ECA}" destId="{BEA736A3-0B6D-46B0-AB30-DAB18AAB9B3A}" srcOrd="1" destOrd="0" presId="urn:microsoft.com/office/officeart/2005/8/layout/vProcess5"/>
    <dgm:cxn modelId="{9AF8B8CB-788D-45D0-A231-9095D26F8762}" type="presParOf" srcId="{44E6CF89-D27A-4651-BAD6-B0F6C200EE70}" destId="{B8B18FD9-FF1C-42C8-8A4E-FB6BB5B41CA3}" srcOrd="0" destOrd="0" presId="urn:microsoft.com/office/officeart/2005/8/layout/vProcess5"/>
    <dgm:cxn modelId="{ED202414-9B92-449B-89B8-79EF3754CF48}" type="presParOf" srcId="{44E6CF89-D27A-4651-BAD6-B0F6C200EE70}" destId="{E50F4148-1907-45BD-AF79-99C1DC952CA9}" srcOrd="1" destOrd="0" presId="urn:microsoft.com/office/officeart/2005/8/layout/vProcess5"/>
    <dgm:cxn modelId="{FACBDC16-974A-4694-98BA-B3D60E388A26}" type="presParOf" srcId="{44E6CF89-D27A-4651-BAD6-B0F6C200EE70}" destId="{75902E89-3CD9-4FDB-8B12-D27CC741F7FD}" srcOrd="2" destOrd="0" presId="urn:microsoft.com/office/officeart/2005/8/layout/vProcess5"/>
    <dgm:cxn modelId="{21947C72-ED58-45EA-A658-46AAE210185C}" type="presParOf" srcId="{44E6CF89-D27A-4651-BAD6-B0F6C200EE70}" destId="{61161BBC-BEA1-4347-A82E-4AAE9CF7995B}" srcOrd="3" destOrd="0" presId="urn:microsoft.com/office/officeart/2005/8/layout/vProcess5"/>
    <dgm:cxn modelId="{DF502DD9-0EAB-413D-8CB0-593BB5DEA3C0}" type="presParOf" srcId="{44E6CF89-D27A-4651-BAD6-B0F6C200EE70}" destId="{A81773C9-C5FD-4F04-A794-52448932BEFB}" srcOrd="4" destOrd="0" presId="urn:microsoft.com/office/officeart/2005/8/layout/vProcess5"/>
    <dgm:cxn modelId="{57919A7B-FC96-4AAE-8329-BB044F0ED574}" type="presParOf" srcId="{44E6CF89-D27A-4651-BAD6-B0F6C200EE70}" destId="{5996E615-084B-48B2-AAF9-C9C9CCAB8C59}" srcOrd="5" destOrd="0" presId="urn:microsoft.com/office/officeart/2005/8/layout/vProcess5"/>
    <dgm:cxn modelId="{822122C6-CE97-4C4E-97DB-91DAE74F449E}" type="presParOf" srcId="{44E6CF89-D27A-4651-BAD6-B0F6C200EE70}" destId="{7988A48D-102B-41B3-95ED-FAA4067FB628}" srcOrd="6" destOrd="0" presId="urn:microsoft.com/office/officeart/2005/8/layout/vProcess5"/>
    <dgm:cxn modelId="{AB95E56C-0F40-421C-A888-491E84CE8629}" type="presParOf" srcId="{44E6CF89-D27A-4651-BAD6-B0F6C200EE70}" destId="{A5AAA237-EB5C-4568-AD25-7EEF18E6D0E9}" srcOrd="7" destOrd="0" presId="urn:microsoft.com/office/officeart/2005/8/layout/vProcess5"/>
    <dgm:cxn modelId="{066347EE-7ED0-42B3-99D3-74D328AD66C8}" type="presParOf" srcId="{44E6CF89-D27A-4651-BAD6-B0F6C200EE70}" destId="{BEA736A3-0B6D-46B0-AB30-DAB18AAB9B3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91F1AE-7C5E-4A41-8358-ED3D9122FFD3}" type="doc">
      <dgm:prSet loTypeId="urn:microsoft.com/office/officeart/2005/8/layout/vList2" loCatId="list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5B990D7-ECCD-4C9C-AA70-970CBFDA9307}">
      <dgm:prSet/>
      <dgm:spPr/>
      <dgm:t>
        <a:bodyPr/>
        <a:lstStyle/>
        <a:p>
          <a:pPr rtl="0"/>
          <a:r>
            <a:rPr lang="en-US" dirty="0" smtClean="0"/>
            <a:t>Relationships between availability_365 and </a:t>
          </a:r>
          <a:r>
            <a:rPr lang="en-US" dirty="0" err="1" smtClean="0"/>
            <a:t>room_type</a:t>
          </a:r>
          <a:r>
            <a:rPr lang="en-US" dirty="0" smtClean="0"/>
            <a:t> including price, between availability_365 and </a:t>
          </a:r>
          <a:r>
            <a:rPr lang="en-US" dirty="0" err="1" smtClean="0"/>
            <a:t>minimum_nights</a:t>
          </a:r>
          <a:r>
            <a:rPr lang="en-US" dirty="0" smtClean="0"/>
            <a:t> including price and between availability_365 and </a:t>
          </a:r>
          <a:r>
            <a:rPr lang="en-US" dirty="0" err="1" smtClean="0"/>
            <a:t>neighbourhood_group_cleansed</a:t>
          </a:r>
          <a:r>
            <a:rPr lang="en-US" dirty="0" smtClean="0"/>
            <a:t> including price shown in code using </a:t>
          </a:r>
          <a:r>
            <a:rPr lang="en-US" dirty="0" err="1" smtClean="0"/>
            <a:t>heatmaps</a:t>
          </a:r>
          <a:endParaRPr lang="en-US" dirty="0"/>
        </a:p>
      </dgm:t>
    </dgm:pt>
    <dgm:pt modelId="{D83CDBC3-7170-4CB4-9B8C-3C4C270D0783}" type="parTrans" cxnId="{E0FCF732-A08F-4E14-A5D6-FFC8EB068056}">
      <dgm:prSet/>
      <dgm:spPr/>
      <dgm:t>
        <a:bodyPr/>
        <a:lstStyle/>
        <a:p>
          <a:endParaRPr lang="en-US"/>
        </a:p>
      </dgm:t>
    </dgm:pt>
    <dgm:pt modelId="{B17A6C81-4528-40F0-B676-7FC3B9F0BE05}" type="sibTrans" cxnId="{E0FCF732-A08F-4E14-A5D6-FFC8EB068056}">
      <dgm:prSet/>
      <dgm:spPr/>
      <dgm:t>
        <a:bodyPr/>
        <a:lstStyle/>
        <a:p>
          <a:endParaRPr lang="en-US"/>
        </a:p>
      </dgm:t>
    </dgm:pt>
    <dgm:pt modelId="{577245BC-9DEC-4984-8EBD-1AA6EB7200D8}">
      <dgm:prSet/>
      <dgm:spPr/>
      <dgm:t>
        <a:bodyPr/>
        <a:lstStyle/>
        <a:p>
          <a:pPr rtl="0"/>
          <a:r>
            <a:rPr lang="en-US" dirty="0" smtClean="0"/>
            <a:t>From the 1st relationship it can be clearly seen that 'Entire home/apt'  is the most expensive </a:t>
          </a:r>
          <a:r>
            <a:rPr lang="en-US" dirty="0" err="1" smtClean="0"/>
            <a:t>room_type</a:t>
          </a:r>
          <a:endParaRPr lang="en-US" dirty="0"/>
        </a:p>
      </dgm:t>
    </dgm:pt>
    <dgm:pt modelId="{70B00EE9-C807-4CAC-86FE-5F4C324CC565}" type="parTrans" cxnId="{96A61B23-E401-4672-85BB-5E7657E3EF4C}">
      <dgm:prSet/>
      <dgm:spPr/>
      <dgm:t>
        <a:bodyPr/>
        <a:lstStyle/>
        <a:p>
          <a:endParaRPr lang="en-US"/>
        </a:p>
      </dgm:t>
    </dgm:pt>
    <dgm:pt modelId="{2540F8A8-E6EA-4DEC-8F5E-C788611B5DEA}" type="sibTrans" cxnId="{96A61B23-E401-4672-85BB-5E7657E3EF4C}">
      <dgm:prSet/>
      <dgm:spPr/>
      <dgm:t>
        <a:bodyPr/>
        <a:lstStyle/>
        <a:p>
          <a:endParaRPr lang="en-US"/>
        </a:p>
      </dgm:t>
    </dgm:pt>
    <dgm:pt modelId="{D4F73715-F1BE-4A06-8698-9DC731CCED53}">
      <dgm:prSet/>
      <dgm:spPr/>
      <dgm:t>
        <a:bodyPr/>
        <a:lstStyle/>
        <a:p>
          <a:pPr rtl="0"/>
          <a:r>
            <a:rPr lang="en-US" dirty="0" smtClean="0"/>
            <a:t>From the 3rd relationship it can be concluded that certain </a:t>
          </a:r>
          <a:r>
            <a:rPr lang="en-US" dirty="0" err="1" smtClean="0"/>
            <a:t>neighbourhood_groups</a:t>
          </a:r>
          <a:r>
            <a:rPr lang="en-US" dirty="0" smtClean="0"/>
            <a:t> have higher prices and that people tend to choose </a:t>
          </a:r>
          <a:r>
            <a:rPr lang="en-US" dirty="0" err="1" smtClean="0"/>
            <a:t>room_types</a:t>
          </a:r>
          <a:r>
            <a:rPr lang="en-US" dirty="0" smtClean="0"/>
            <a:t> with higher number of days available, but that number never 'needs' to be bigger than 30 when looking for a certain </a:t>
          </a:r>
          <a:r>
            <a:rPr lang="en-US" dirty="0" err="1" smtClean="0"/>
            <a:t>room_type</a:t>
          </a:r>
          <a:endParaRPr lang="en-US" dirty="0"/>
        </a:p>
      </dgm:t>
    </dgm:pt>
    <dgm:pt modelId="{79C41594-7BBE-4435-8D70-5D8B27752BAF}" type="parTrans" cxnId="{109E3799-FFE8-43CA-B43E-3CEE6D513FED}">
      <dgm:prSet/>
      <dgm:spPr/>
      <dgm:t>
        <a:bodyPr/>
        <a:lstStyle/>
        <a:p>
          <a:endParaRPr lang="en-US"/>
        </a:p>
      </dgm:t>
    </dgm:pt>
    <dgm:pt modelId="{9374541F-9E2A-4AF6-AD16-9BCA62FD9676}" type="sibTrans" cxnId="{109E3799-FFE8-43CA-B43E-3CEE6D513FED}">
      <dgm:prSet/>
      <dgm:spPr/>
      <dgm:t>
        <a:bodyPr/>
        <a:lstStyle/>
        <a:p>
          <a:endParaRPr lang="en-US"/>
        </a:p>
      </dgm:t>
    </dgm:pt>
    <dgm:pt modelId="{56CFCF97-4F21-4BBB-812E-5F8788924294}" type="pres">
      <dgm:prSet presAssocID="{C391F1AE-7C5E-4A41-8358-ED3D9122FFD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63A748-F0CC-41AE-A1D5-306A989175D6}" type="pres">
      <dgm:prSet presAssocID="{95B990D7-ECCD-4C9C-AA70-970CBFDA930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1540F9-282E-47AA-A7F3-EF58B63775F8}" type="pres">
      <dgm:prSet presAssocID="{B17A6C81-4528-40F0-B676-7FC3B9F0BE05}" presName="spacer" presStyleCnt="0"/>
      <dgm:spPr/>
      <dgm:t>
        <a:bodyPr/>
        <a:lstStyle/>
        <a:p>
          <a:endParaRPr lang="en-US"/>
        </a:p>
      </dgm:t>
    </dgm:pt>
    <dgm:pt modelId="{F4A1571A-DD1B-4C3D-8EE7-673E29D45403}" type="pres">
      <dgm:prSet presAssocID="{577245BC-9DEC-4984-8EBD-1AA6EB7200D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7E680C-26DD-4D29-BAB4-1887347185C1}" type="pres">
      <dgm:prSet presAssocID="{2540F8A8-E6EA-4DEC-8F5E-C788611B5DEA}" presName="spacer" presStyleCnt="0"/>
      <dgm:spPr/>
      <dgm:t>
        <a:bodyPr/>
        <a:lstStyle/>
        <a:p>
          <a:endParaRPr lang="en-US"/>
        </a:p>
      </dgm:t>
    </dgm:pt>
    <dgm:pt modelId="{3A9B151E-6071-4A17-B4D3-5135711CD589}" type="pres">
      <dgm:prSet presAssocID="{D4F73715-F1BE-4A06-8698-9DC731CCED5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AE39C0-6DC3-4482-B0DF-96B81C536C65}" type="presOf" srcId="{577245BC-9DEC-4984-8EBD-1AA6EB7200D8}" destId="{F4A1571A-DD1B-4C3D-8EE7-673E29D45403}" srcOrd="0" destOrd="0" presId="urn:microsoft.com/office/officeart/2005/8/layout/vList2"/>
    <dgm:cxn modelId="{96A61B23-E401-4672-85BB-5E7657E3EF4C}" srcId="{C391F1AE-7C5E-4A41-8358-ED3D9122FFD3}" destId="{577245BC-9DEC-4984-8EBD-1AA6EB7200D8}" srcOrd="1" destOrd="0" parTransId="{70B00EE9-C807-4CAC-86FE-5F4C324CC565}" sibTransId="{2540F8A8-E6EA-4DEC-8F5E-C788611B5DEA}"/>
    <dgm:cxn modelId="{5BBFA251-4D91-411B-9573-5FFE3D796BAA}" type="presOf" srcId="{D4F73715-F1BE-4A06-8698-9DC731CCED53}" destId="{3A9B151E-6071-4A17-B4D3-5135711CD589}" srcOrd="0" destOrd="0" presId="urn:microsoft.com/office/officeart/2005/8/layout/vList2"/>
    <dgm:cxn modelId="{109E3799-FFE8-43CA-B43E-3CEE6D513FED}" srcId="{C391F1AE-7C5E-4A41-8358-ED3D9122FFD3}" destId="{D4F73715-F1BE-4A06-8698-9DC731CCED53}" srcOrd="2" destOrd="0" parTransId="{79C41594-7BBE-4435-8D70-5D8B27752BAF}" sibTransId="{9374541F-9E2A-4AF6-AD16-9BCA62FD9676}"/>
    <dgm:cxn modelId="{C8943A66-1A5F-477F-AE47-6431A034EF86}" type="presOf" srcId="{95B990D7-ECCD-4C9C-AA70-970CBFDA9307}" destId="{5063A748-F0CC-41AE-A1D5-306A989175D6}" srcOrd="0" destOrd="0" presId="urn:microsoft.com/office/officeart/2005/8/layout/vList2"/>
    <dgm:cxn modelId="{54738AEC-2696-4043-8A45-EBB1B746FD31}" type="presOf" srcId="{C391F1AE-7C5E-4A41-8358-ED3D9122FFD3}" destId="{56CFCF97-4F21-4BBB-812E-5F8788924294}" srcOrd="0" destOrd="0" presId="urn:microsoft.com/office/officeart/2005/8/layout/vList2"/>
    <dgm:cxn modelId="{E0FCF732-A08F-4E14-A5D6-FFC8EB068056}" srcId="{C391F1AE-7C5E-4A41-8358-ED3D9122FFD3}" destId="{95B990D7-ECCD-4C9C-AA70-970CBFDA9307}" srcOrd="0" destOrd="0" parTransId="{D83CDBC3-7170-4CB4-9B8C-3C4C270D0783}" sibTransId="{B17A6C81-4528-40F0-B676-7FC3B9F0BE05}"/>
    <dgm:cxn modelId="{57FD830C-6093-4444-BF77-2CDDC1BD99C3}" type="presParOf" srcId="{56CFCF97-4F21-4BBB-812E-5F8788924294}" destId="{5063A748-F0CC-41AE-A1D5-306A989175D6}" srcOrd="0" destOrd="0" presId="urn:microsoft.com/office/officeart/2005/8/layout/vList2"/>
    <dgm:cxn modelId="{562F47AC-E834-4E18-9D62-BF891F5D80EB}" type="presParOf" srcId="{56CFCF97-4F21-4BBB-812E-5F8788924294}" destId="{371540F9-282E-47AA-A7F3-EF58B63775F8}" srcOrd="1" destOrd="0" presId="urn:microsoft.com/office/officeart/2005/8/layout/vList2"/>
    <dgm:cxn modelId="{2E9B469F-35CD-4EFF-B4C3-D5E71D042968}" type="presParOf" srcId="{56CFCF97-4F21-4BBB-812E-5F8788924294}" destId="{F4A1571A-DD1B-4C3D-8EE7-673E29D45403}" srcOrd="2" destOrd="0" presId="urn:microsoft.com/office/officeart/2005/8/layout/vList2"/>
    <dgm:cxn modelId="{C3800279-5CA5-49C5-A838-0BEFBCF2F46E}" type="presParOf" srcId="{56CFCF97-4F21-4BBB-812E-5F8788924294}" destId="{517E680C-26DD-4D29-BAB4-1887347185C1}" srcOrd="3" destOrd="0" presId="urn:microsoft.com/office/officeart/2005/8/layout/vList2"/>
    <dgm:cxn modelId="{53B211BC-2EEE-405A-B1AD-7BD2ED032A4A}" type="presParOf" srcId="{56CFCF97-4F21-4BBB-812E-5F8788924294}" destId="{3A9B151E-6071-4A17-B4D3-5135711CD58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D1409B-453D-419F-9000-52DEDF422DE9}" type="doc">
      <dgm:prSet loTypeId="urn:microsoft.com/office/officeart/2005/8/layout/default#2" loCatId="list" qsTypeId="urn:microsoft.com/office/officeart/2005/8/quickstyle/3d2" qsCatId="3D" csTypeId="urn:microsoft.com/office/officeart/2005/8/colors/colorful1#1" csCatId="colorful"/>
      <dgm:spPr/>
      <dgm:t>
        <a:bodyPr/>
        <a:lstStyle/>
        <a:p>
          <a:endParaRPr lang="en-US"/>
        </a:p>
      </dgm:t>
    </dgm:pt>
    <dgm:pt modelId="{A55428FF-B992-419B-9FC7-59F415A6FFA3}">
      <dgm:prSet/>
      <dgm:spPr/>
      <dgm:t>
        <a:bodyPr/>
        <a:lstStyle/>
        <a:p>
          <a:r>
            <a:rPr lang="en-US" dirty="0">
              <a:latin typeface="Neue Haas Grotesk Text Pro"/>
            </a:rPr>
            <a:t>From</a:t>
          </a:r>
          <a:r>
            <a:rPr lang="en-US" dirty="0"/>
            <a:t> all rentals available in the dataset, 59.55% of them correspond to Entire-home apartments</a:t>
          </a:r>
        </a:p>
      </dgm:t>
    </dgm:pt>
    <dgm:pt modelId="{EFBEBED3-2023-4581-AC99-33B59177BE4C}" type="parTrans" cxnId="{D882E602-0681-48B8-91D6-FFF15EE240A5}">
      <dgm:prSet/>
      <dgm:spPr/>
      <dgm:t>
        <a:bodyPr/>
        <a:lstStyle/>
        <a:p>
          <a:endParaRPr lang="en-US"/>
        </a:p>
      </dgm:t>
    </dgm:pt>
    <dgm:pt modelId="{152D26CE-DAF2-42AA-B163-DB84E65A45B7}" type="sibTrans" cxnId="{D882E602-0681-48B8-91D6-FFF15EE240A5}">
      <dgm:prSet/>
      <dgm:spPr/>
      <dgm:t>
        <a:bodyPr/>
        <a:lstStyle/>
        <a:p>
          <a:endParaRPr lang="en-US"/>
        </a:p>
      </dgm:t>
    </dgm:pt>
    <dgm:pt modelId="{1CD3048A-4958-43A8-843E-FEF262997503}">
      <dgm:prSet/>
      <dgm:spPr/>
      <dgm:t>
        <a:bodyPr/>
        <a:lstStyle/>
        <a:p>
          <a:r>
            <a:rPr lang="en-US" dirty="0">
              <a:latin typeface="Neue Haas Grotesk Text Pro"/>
            </a:rPr>
            <a:t>Determining</a:t>
          </a:r>
          <a:r>
            <a:rPr lang="en-US" dirty="0"/>
            <a:t> relation between </a:t>
          </a:r>
          <a:r>
            <a:rPr lang="en-US" dirty="0" err="1"/>
            <a:t>property_type</a:t>
          </a:r>
          <a:r>
            <a:rPr lang="en-US" dirty="0"/>
            <a:t> and </a:t>
          </a:r>
          <a:r>
            <a:rPr lang="en-US" dirty="0" err="1"/>
            <a:t>room_type</a:t>
          </a:r>
          <a:r>
            <a:rPr lang="en-US" dirty="0"/>
            <a:t> including mean price</a:t>
          </a:r>
        </a:p>
      </dgm:t>
    </dgm:pt>
    <dgm:pt modelId="{5F635299-7429-482B-A737-7774D716C323}" type="parTrans" cxnId="{5EDDF690-F0E8-4F0C-9E67-9070B352A6A7}">
      <dgm:prSet/>
      <dgm:spPr/>
      <dgm:t>
        <a:bodyPr/>
        <a:lstStyle/>
        <a:p>
          <a:endParaRPr lang="en-US"/>
        </a:p>
      </dgm:t>
    </dgm:pt>
    <dgm:pt modelId="{3D2DFA91-3B42-4AB7-80E5-0CCB56B6F251}" type="sibTrans" cxnId="{5EDDF690-F0E8-4F0C-9E67-9070B352A6A7}">
      <dgm:prSet/>
      <dgm:spPr/>
      <dgm:t>
        <a:bodyPr/>
        <a:lstStyle/>
        <a:p>
          <a:endParaRPr lang="en-US"/>
        </a:p>
      </dgm:t>
    </dgm:pt>
    <dgm:pt modelId="{7198E1B3-F0F2-4473-AB47-C640E619507D}">
      <dgm:prSet/>
      <dgm:spPr/>
      <dgm:t>
        <a:bodyPr/>
        <a:lstStyle/>
        <a:p>
          <a:r>
            <a:rPr lang="en-US" dirty="0">
              <a:latin typeface="Neue Haas Grotesk Text Pro"/>
            </a:rPr>
            <a:t>Average</a:t>
          </a:r>
          <a:r>
            <a:rPr lang="en-US" dirty="0"/>
            <a:t> price per night: $ 57.0</a:t>
          </a:r>
        </a:p>
      </dgm:t>
    </dgm:pt>
    <dgm:pt modelId="{B7F20D71-0CB6-477F-BFA8-CE2B7CD49DD2}" type="parTrans" cxnId="{F4EF2BF7-9A09-4400-BC55-CD53582E856E}">
      <dgm:prSet/>
      <dgm:spPr/>
      <dgm:t>
        <a:bodyPr/>
        <a:lstStyle/>
        <a:p>
          <a:endParaRPr lang="en-US"/>
        </a:p>
      </dgm:t>
    </dgm:pt>
    <dgm:pt modelId="{EA853EC4-9C4A-45BD-BAFA-4B8FE30C4B8F}" type="sibTrans" cxnId="{F4EF2BF7-9A09-4400-BC55-CD53582E856E}">
      <dgm:prSet/>
      <dgm:spPr/>
      <dgm:t>
        <a:bodyPr/>
        <a:lstStyle/>
        <a:p>
          <a:endParaRPr lang="en-US"/>
        </a:p>
      </dgm:t>
    </dgm:pt>
    <dgm:pt modelId="{FD76A8C1-065D-405D-ADDF-75D6BFFE1034}">
      <dgm:prSet/>
      <dgm:spPr/>
      <dgm:t>
        <a:bodyPr/>
        <a:lstStyle/>
        <a:p>
          <a:r>
            <a:rPr lang="en-US" dirty="0">
              <a:latin typeface="Neue Haas Grotesk Text Pro"/>
            </a:rPr>
            <a:t>Top</a:t>
          </a:r>
          <a:r>
            <a:rPr lang="en-US" dirty="0"/>
            <a:t> 10 listings based on their number of reviews</a:t>
          </a:r>
        </a:p>
      </dgm:t>
    </dgm:pt>
    <dgm:pt modelId="{79D0F9AB-0ACC-43D0-9CAF-C9E1E608A1B2}" type="parTrans" cxnId="{4E309F73-8520-43EA-A025-BB4630C3FFD3}">
      <dgm:prSet/>
      <dgm:spPr/>
      <dgm:t>
        <a:bodyPr/>
        <a:lstStyle/>
        <a:p>
          <a:endParaRPr lang="en-US"/>
        </a:p>
      </dgm:t>
    </dgm:pt>
    <dgm:pt modelId="{D99A82EF-5A50-4543-A34D-BA7D06BD81C2}" type="sibTrans" cxnId="{4E309F73-8520-43EA-A025-BB4630C3FFD3}">
      <dgm:prSet/>
      <dgm:spPr/>
      <dgm:t>
        <a:bodyPr/>
        <a:lstStyle/>
        <a:p>
          <a:endParaRPr lang="en-US"/>
        </a:p>
      </dgm:t>
    </dgm:pt>
    <dgm:pt modelId="{C513E0C6-9445-43F6-BB65-D799ADB97C9C}">
      <dgm:prSet/>
      <dgm:spPr/>
      <dgm:t>
        <a:bodyPr/>
        <a:lstStyle/>
        <a:p>
          <a:r>
            <a:rPr lang="en-US" dirty="0">
              <a:latin typeface="Neue Haas Grotesk Text Pro"/>
            </a:rPr>
            <a:t>Investigating</a:t>
          </a:r>
          <a:r>
            <a:rPr lang="en-US" dirty="0"/>
            <a:t> </a:t>
          </a:r>
          <a:r>
            <a:rPr lang="en-US" dirty="0" err="1"/>
            <a:t>neighbourhood</a:t>
          </a:r>
          <a:r>
            <a:rPr lang="en-US" dirty="0"/>
            <a:t> groups</a:t>
          </a:r>
        </a:p>
      </dgm:t>
    </dgm:pt>
    <dgm:pt modelId="{EA10A1BE-FE36-4360-91A1-37AA76075E22}" type="parTrans" cxnId="{A292147E-BE53-434F-A236-45AFC6407420}">
      <dgm:prSet/>
      <dgm:spPr/>
      <dgm:t>
        <a:bodyPr/>
        <a:lstStyle/>
        <a:p>
          <a:endParaRPr lang="en-US"/>
        </a:p>
      </dgm:t>
    </dgm:pt>
    <dgm:pt modelId="{A87CE3E5-B8FD-4016-986D-074732A2C047}" type="sibTrans" cxnId="{A292147E-BE53-434F-A236-45AFC6407420}">
      <dgm:prSet/>
      <dgm:spPr/>
      <dgm:t>
        <a:bodyPr/>
        <a:lstStyle/>
        <a:p>
          <a:endParaRPr lang="en-US"/>
        </a:p>
      </dgm:t>
    </dgm:pt>
    <dgm:pt modelId="{C6FCF1A5-1209-48BE-ABE1-D22FDDD572A1}" type="pres">
      <dgm:prSet presAssocID="{DFD1409B-453D-419F-9000-52DEDF422DE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877C50-B56A-4263-B7D9-91E69119FE2E}" type="pres">
      <dgm:prSet presAssocID="{A55428FF-B992-419B-9FC7-59F415A6FFA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942249-8767-4E0B-972F-AB8EAC135A25}" type="pres">
      <dgm:prSet presAssocID="{152D26CE-DAF2-42AA-B163-DB84E65A45B7}" presName="sibTrans" presStyleCnt="0"/>
      <dgm:spPr/>
      <dgm:t>
        <a:bodyPr/>
        <a:lstStyle/>
        <a:p>
          <a:endParaRPr lang="en-US"/>
        </a:p>
      </dgm:t>
    </dgm:pt>
    <dgm:pt modelId="{7FC6A30E-6A66-4FD6-AFCF-7DC24E0501D0}" type="pres">
      <dgm:prSet presAssocID="{1CD3048A-4958-43A8-843E-FEF26299750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2298C1-85AF-45A0-ACCA-D5ED8DEF722D}" type="pres">
      <dgm:prSet presAssocID="{3D2DFA91-3B42-4AB7-80E5-0CCB56B6F251}" presName="sibTrans" presStyleCnt="0"/>
      <dgm:spPr/>
      <dgm:t>
        <a:bodyPr/>
        <a:lstStyle/>
        <a:p>
          <a:endParaRPr lang="en-US"/>
        </a:p>
      </dgm:t>
    </dgm:pt>
    <dgm:pt modelId="{EE516062-C5A4-472E-8505-846522444696}" type="pres">
      <dgm:prSet presAssocID="{7198E1B3-F0F2-4473-AB47-C640E619507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82FC95-11CB-4CA3-ABF0-06C48B5FB2B0}" type="pres">
      <dgm:prSet presAssocID="{EA853EC4-9C4A-45BD-BAFA-4B8FE30C4B8F}" presName="sibTrans" presStyleCnt="0"/>
      <dgm:spPr/>
      <dgm:t>
        <a:bodyPr/>
        <a:lstStyle/>
        <a:p>
          <a:endParaRPr lang="en-US"/>
        </a:p>
      </dgm:t>
    </dgm:pt>
    <dgm:pt modelId="{5A1B48D7-0493-4C13-8FC4-3BEAA1A6888E}" type="pres">
      <dgm:prSet presAssocID="{FD76A8C1-065D-405D-ADDF-75D6BFFE103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3D1E88-F446-423C-AD19-FBFFCAFA2FEB}" type="pres">
      <dgm:prSet presAssocID="{D99A82EF-5A50-4543-A34D-BA7D06BD81C2}" presName="sibTrans" presStyleCnt="0"/>
      <dgm:spPr/>
      <dgm:t>
        <a:bodyPr/>
        <a:lstStyle/>
        <a:p>
          <a:endParaRPr lang="en-US"/>
        </a:p>
      </dgm:t>
    </dgm:pt>
    <dgm:pt modelId="{EFEF2443-9B08-402F-AABA-7CD0DD80125F}" type="pres">
      <dgm:prSet presAssocID="{C513E0C6-9445-43F6-BB65-D799ADB97C9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309F73-8520-43EA-A025-BB4630C3FFD3}" srcId="{DFD1409B-453D-419F-9000-52DEDF422DE9}" destId="{FD76A8C1-065D-405D-ADDF-75D6BFFE1034}" srcOrd="3" destOrd="0" parTransId="{79D0F9AB-0ACC-43D0-9CAF-C9E1E608A1B2}" sibTransId="{D99A82EF-5A50-4543-A34D-BA7D06BD81C2}"/>
    <dgm:cxn modelId="{FBD1D6B2-5097-4CCA-869D-B8C777144320}" type="presOf" srcId="{C513E0C6-9445-43F6-BB65-D799ADB97C9C}" destId="{EFEF2443-9B08-402F-AABA-7CD0DD80125F}" srcOrd="0" destOrd="0" presId="urn:microsoft.com/office/officeart/2005/8/layout/default#2"/>
    <dgm:cxn modelId="{71996AB4-9FB6-4F50-93EF-63F1BA417A79}" type="presOf" srcId="{7198E1B3-F0F2-4473-AB47-C640E619507D}" destId="{EE516062-C5A4-472E-8505-846522444696}" srcOrd="0" destOrd="0" presId="urn:microsoft.com/office/officeart/2005/8/layout/default#2"/>
    <dgm:cxn modelId="{5EDDF690-F0E8-4F0C-9E67-9070B352A6A7}" srcId="{DFD1409B-453D-419F-9000-52DEDF422DE9}" destId="{1CD3048A-4958-43A8-843E-FEF262997503}" srcOrd="1" destOrd="0" parTransId="{5F635299-7429-482B-A737-7774D716C323}" sibTransId="{3D2DFA91-3B42-4AB7-80E5-0CCB56B6F251}"/>
    <dgm:cxn modelId="{F4EF2BF7-9A09-4400-BC55-CD53582E856E}" srcId="{DFD1409B-453D-419F-9000-52DEDF422DE9}" destId="{7198E1B3-F0F2-4473-AB47-C640E619507D}" srcOrd="2" destOrd="0" parTransId="{B7F20D71-0CB6-477F-BFA8-CE2B7CD49DD2}" sibTransId="{EA853EC4-9C4A-45BD-BAFA-4B8FE30C4B8F}"/>
    <dgm:cxn modelId="{CCF7DFBB-A484-4A2C-856B-13B23FE390EE}" type="presOf" srcId="{1CD3048A-4958-43A8-843E-FEF262997503}" destId="{7FC6A30E-6A66-4FD6-AFCF-7DC24E0501D0}" srcOrd="0" destOrd="0" presId="urn:microsoft.com/office/officeart/2005/8/layout/default#2"/>
    <dgm:cxn modelId="{A292147E-BE53-434F-A236-45AFC6407420}" srcId="{DFD1409B-453D-419F-9000-52DEDF422DE9}" destId="{C513E0C6-9445-43F6-BB65-D799ADB97C9C}" srcOrd="4" destOrd="0" parTransId="{EA10A1BE-FE36-4360-91A1-37AA76075E22}" sibTransId="{A87CE3E5-B8FD-4016-986D-074732A2C047}"/>
    <dgm:cxn modelId="{FD26FD7F-6049-4057-A52A-FC15577571EF}" type="presOf" srcId="{A55428FF-B992-419B-9FC7-59F415A6FFA3}" destId="{39877C50-B56A-4263-B7D9-91E69119FE2E}" srcOrd="0" destOrd="0" presId="urn:microsoft.com/office/officeart/2005/8/layout/default#2"/>
    <dgm:cxn modelId="{D882E602-0681-48B8-91D6-FFF15EE240A5}" srcId="{DFD1409B-453D-419F-9000-52DEDF422DE9}" destId="{A55428FF-B992-419B-9FC7-59F415A6FFA3}" srcOrd="0" destOrd="0" parTransId="{EFBEBED3-2023-4581-AC99-33B59177BE4C}" sibTransId="{152D26CE-DAF2-42AA-B163-DB84E65A45B7}"/>
    <dgm:cxn modelId="{1261E39F-8C03-4EED-BD71-A57AE19512DC}" type="presOf" srcId="{FD76A8C1-065D-405D-ADDF-75D6BFFE1034}" destId="{5A1B48D7-0493-4C13-8FC4-3BEAA1A6888E}" srcOrd="0" destOrd="0" presId="urn:microsoft.com/office/officeart/2005/8/layout/default#2"/>
    <dgm:cxn modelId="{0752F6AC-7C74-4B25-8924-04710045D092}" type="presOf" srcId="{DFD1409B-453D-419F-9000-52DEDF422DE9}" destId="{C6FCF1A5-1209-48BE-ABE1-D22FDDD572A1}" srcOrd="0" destOrd="0" presId="urn:microsoft.com/office/officeart/2005/8/layout/default#2"/>
    <dgm:cxn modelId="{B475E565-6CEB-47F6-9278-7517AD7B3AC4}" type="presParOf" srcId="{C6FCF1A5-1209-48BE-ABE1-D22FDDD572A1}" destId="{39877C50-B56A-4263-B7D9-91E69119FE2E}" srcOrd="0" destOrd="0" presId="urn:microsoft.com/office/officeart/2005/8/layout/default#2"/>
    <dgm:cxn modelId="{EED86D55-1BE7-466D-8DAF-55687FFFA8CD}" type="presParOf" srcId="{C6FCF1A5-1209-48BE-ABE1-D22FDDD572A1}" destId="{28942249-8767-4E0B-972F-AB8EAC135A25}" srcOrd="1" destOrd="0" presId="urn:microsoft.com/office/officeart/2005/8/layout/default#2"/>
    <dgm:cxn modelId="{3CD5F745-2A13-4175-8C2C-9C4693120180}" type="presParOf" srcId="{C6FCF1A5-1209-48BE-ABE1-D22FDDD572A1}" destId="{7FC6A30E-6A66-4FD6-AFCF-7DC24E0501D0}" srcOrd="2" destOrd="0" presId="urn:microsoft.com/office/officeart/2005/8/layout/default#2"/>
    <dgm:cxn modelId="{0607A387-436C-4B33-B4BD-5889B86E2C6E}" type="presParOf" srcId="{C6FCF1A5-1209-48BE-ABE1-D22FDDD572A1}" destId="{C02298C1-85AF-45A0-ACCA-D5ED8DEF722D}" srcOrd="3" destOrd="0" presId="urn:microsoft.com/office/officeart/2005/8/layout/default#2"/>
    <dgm:cxn modelId="{33476CB4-17E7-4DAD-9896-187EE20E3781}" type="presParOf" srcId="{C6FCF1A5-1209-48BE-ABE1-D22FDDD572A1}" destId="{EE516062-C5A4-472E-8505-846522444696}" srcOrd="4" destOrd="0" presId="urn:microsoft.com/office/officeart/2005/8/layout/default#2"/>
    <dgm:cxn modelId="{E93EFAD7-599D-4DC1-93C5-1B5F4327AC52}" type="presParOf" srcId="{C6FCF1A5-1209-48BE-ABE1-D22FDDD572A1}" destId="{AE82FC95-11CB-4CA3-ABF0-06C48B5FB2B0}" srcOrd="5" destOrd="0" presId="urn:microsoft.com/office/officeart/2005/8/layout/default#2"/>
    <dgm:cxn modelId="{810E8752-D320-45C6-8F08-6FEBEEF223C8}" type="presParOf" srcId="{C6FCF1A5-1209-48BE-ABE1-D22FDDD572A1}" destId="{5A1B48D7-0493-4C13-8FC4-3BEAA1A6888E}" srcOrd="6" destOrd="0" presId="urn:microsoft.com/office/officeart/2005/8/layout/default#2"/>
    <dgm:cxn modelId="{CC6F02F9-044F-4496-8EF3-D1F87F126FE7}" type="presParOf" srcId="{C6FCF1A5-1209-48BE-ABE1-D22FDDD572A1}" destId="{A23D1E88-F446-423C-AD19-FBFFCAFA2FEB}" srcOrd="7" destOrd="0" presId="urn:microsoft.com/office/officeart/2005/8/layout/default#2"/>
    <dgm:cxn modelId="{A22F9046-41B7-4890-9C79-8B31E1F27F17}" type="presParOf" srcId="{C6FCF1A5-1209-48BE-ABE1-D22FDDD572A1}" destId="{EFEF2443-9B08-402F-AABA-7CD0DD80125F}" srcOrd="8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CEE55F3-D35D-468E-8C51-A1ABCD4E0C7A}" type="doc">
      <dgm:prSet loTypeId="urn:microsoft.com/office/officeart/2005/8/layout/hList6" loCatId="list" qsTypeId="urn:microsoft.com/office/officeart/2005/8/quickstyle/3d4" qsCatId="3D" csTypeId="urn:microsoft.com/office/officeart/2005/8/colors/colorful1#2" csCatId="colorful"/>
      <dgm:spPr/>
      <dgm:t>
        <a:bodyPr/>
        <a:lstStyle/>
        <a:p>
          <a:endParaRPr lang="en-US"/>
        </a:p>
      </dgm:t>
    </dgm:pt>
    <dgm:pt modelId="{B14FDED7-B220-470C-930C-70AE25CED089}">
      <dgm:prSet/>
      <dgm:spPr/>
      <dgm:t>
        <a:bodyPr/>
        <a:lstStyle/>
        <a:p>
          <a:r>
            <a:rPr lang="en-US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eue Haas Grotesk Text Pro"/>
            </a:rPr>
            <a:t>From</a:t>
          </a:r>
          <a:r>
            <a:rPr lang="en-US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the graph it can be seen that 5 most informative variables for price prediction are bedrooms, availability_30,  availability_60, availability_90 and availability_365</a:t>
          </a:r>
        </a:p>
      </dgm:t>
    </dgm:pt>
    <dgm:pt modelId="{1A1F5A90-2C65-4CDA-8303-51056BB212AE}" type="parTrans" cxnId="{FF3C28D6-BFC2-4C10-AC79-108206D2CC2A}">
      <dgm:prSet/>
      <dgm:spPr/>
      <dgm:t>
        <a:bodyPr/>
        <a:lstStyle/>
        <a:p>
          <a:endParaRPr lang="en-US"/>
        </a:p>
      </dgm:t>
    </dgm:pt>
    <dgm:pt modelId="{8F8CF105-A311-4ED1-85F2-F7E3CE458FA3}" type="sibTrans" cxnId="{FF3C28D6-BFC2-4C10-AC79-108206D2CC2A}">
      <dgm:prSet/>
      <dgm:spPr/>
      <dgm:t>
        <a:bodyPr/>
        <a:lstStyle/>
        <a:p>
          <a:endParaRPr lang="en-US"/>
        </a:p>
      </dgm:t>
    </dgm:pt>
    <dgm:pt modelId="{1FB297A2-FFC1-430A-8F7D-C57C1D963955}">
      <dgm:prSet/>
      <dgm:spPr/>
      <dgm:t>
        <a:bodyPr/>
        <a:lstStyle/>
        <a:p>
          <a:r>
            <a:rPr lang="en-US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eue Haas Grotesk Text Pro"/>
            </a:rPr>
            <a:t>It</a:t>
          </a:r>
          <a:r>
            <a:rPr lang="en-US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 can also be seen that 2 least informative variables for price prediction are </a:t>
          </a:r>
          <a:r>
            <a:rPr lang="en-US" b="0" i="1" cap="none" spc="0" dirty="0" err="1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review_scores_value</a:t>
          </a:r>
          <a:r>
            <a:rPr lang="en-US" b="0" i="1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and </a:t>
          </a:r>
          <a:r>
            <a:rPr lang="en-US" b="0" i="1" cap="none" spc="0" dirty="0" err="1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security_deposit</a:t>
          </a:r>
          <a:endParaRPr lang="en-US" b="0" i="1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9243B0D4-96BA-4CDB-92CA-52FF77CCABA0}" type="parTrans" cxnId="{7BCC224F-50C9-4EC1-B690-35E2F40F1BD5}">
      <dgm:prSet/>
      <dgm:spPr/>
      <dgm:t>
        <a:bodyPr/>
        <a:lstStyle/>
        <a:p>
          <a:endParaRPr lang="en-US"/>
        </a:p>
      </dgm:t>
    </dgm:pt>
    <dgm:pt modelId="{012067E1-52A2-4BAC-B597-6E148D6ECDE3}" type="sibTrans" cxnId="{7BCC224F-50C9-4EC1-B690-35E2F40F1BD5}">
      <dgm:prSet/>
      <dgm:spPr/>
      <dgm:t>
        <a:bodyPr/>
        <a:lstStyle/>
        <a:p>
          <a:endParaRPr lang="en-US"/>
        </a:p>
      </dgm:t>
    </dgm:pt>
    <dgm:pt modelId="{151D2061-CEE9-4521-B978-017BD4B2B15E}" type="pres">
      <dgm:prSet presAssocID="{2CEE55F3-D35D-468E-8C51-A1ABCD4E0C7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56856D-BFBC-44B7-B091-FAA62155F0C7}" type="pres">
      <dgm:prSet presAssocID="{B14FDED7-B220-470C-930C-70AE25CED089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0F928-8308-4624-95F0-5549E9452F7B}" type="pres">
      <dgm:prSet presAssocID="{8F8CF105-A311-4ED1-85F2-F7E3CE458FA3}" presName="sibTrans" presStyleCnt="0"/>
      <dgm:spPr/>
      <dgm:t>
        <a:bodyPr/>
        <a:lstStyle/>
        <a:p>
          <a:endParaRPr lang="en-US"/>
        </a:p>
      </dgm:t>
    </dgm:pt>
    <dgm:pt modelId="{0A9B3049-4B81-4E7D-B739-041C2F3F6E0A}" type="pres">
      <dgm:prSet presAssocID="{1FB297A2-FFC1-430A-8F7D-C57C1D963955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CC224F-50C9-4EC1-B690-35E2F40F1BD5}" srcId="{2CEE55F3-D35D-468E-8C51-A1ABCD4E0C7A}" destId="{1FB297A2-FFC1-430A-8F7D-C57C1D963955}" srcOrd="1" destOrd="0" parTransId="{9243B0D4-96BA-4CDB-92CA-52FF77CCABA0}" sibTransId="{012067E1-52A2-4BAC-B597-6E148D6ECDE3}"/>
    <dgm:cxn modelId="{FF3C28D6-BFC2-4C10-AC79-108206D2CC2A}" srcId="{2CEE55F3-D35D-468E-8C51-A1ABCD4E0C7A}" destId="{B14FDED7-B220-470C-930C-70AE25CED089}" srcOrd="0" destOrd="0" parTransId="{1A1F5A90-2C65-4CDA-8303-51056BB212AE}" sibTransId="{8F8CF105-A311-4ED1-85F2-F7E3CE458FA3}"/>
    <dgm:cxn modelId="{5A8F72FB-C442-4589-9C04-BC33FF0BEC23}" type="presOf" srcId="{2CEE55F3-D35D-468E-8C51-A1ABCD4E0C7A}" destId="{151D2061-CEE9-4521-B978-017BD4B2B15E}" srcOrd="0" destOrd="0" presId="urn:microsoft.com/office/officeart/2005/8/layout/hList6"/>
    <dgm:cxn modelId="{DE879103-DA13-4615-B0E7-02A6D4383A01}" type="presOf" srcId="{B14FDED7-B220-470C-930C-70AE25CED089}" destId="{C856856D-BFBC-44B7-B091-FAA62155F0C7}" srcOrd="0" destOrd="0" presId="urn:microsoft.com/office/officeart/2005/8/layout/hList6"/>
    <dgm:cxn modelId="{3FCE1F2F-A2E0-407D-8485-7AAD9564CA29}" type="presOf" srcId="{1FB297A2-FFC1-430A-8F7D-C57C1D963955}" destId="{0A9B3049-4B81-4E7D-B739-041C2F3F6E0A}" srcOrd="0" destOrd="0" presId="urn:microsoft.com/office/officeart/2005/8/layout/hList6"/>
    <dgm:cxn modelId="{369F66A7-F821-4147-A2A0-B5746F03F22B}" type="presParOf" srcId="{151D2061-CEE9-4521-B978-017BD4B2B15E}" destId="{C856856D-BFBC-44B7-B091-FAA62155F0C7}" srcOrd="0" destOrd="0" presId="urn:microsoft.com/office/officeart/2005/8/layout/hList6"/>
    <dgm:cxn modelId="{3F9CBC80-2E98-45D0-960B-C7BD31BB380C}" type="presParOf" srcId="{151D2061-CEE9-4521-B978-017BD4B2B15E}" destId="{8DA0F928-8308-4624-95F0-5549E9452F7B}" srcOrd="1" destOrd="0" presId="urn:microsoft.com/office/officeart/2005/8/layout/hList6"/>
    <dgm:cxn modelId="{83BF3E11-A966-4DAB-99F1-BE5C625CA4D3}" type="presParOf" srcId="{151D2061-CEE9-4521-B978-017BD4B2B15E}" destId="{0A9B3049-4B81-4E7D-B739-041C2F3F6E0A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E91E121-63D2-4201-8B1D-5FE041EC327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12AA07E1-1910-4209-AF44-A6ED0F802B9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Linear Regression assuming that data is mostly normally distributed</a:t>
          </a:r>
        </a:p>
      </dgm:t>
    </dgm:pt>
    <dgm:pt modelId="{76EC6462-242A-4AC7-AFCB-87076535347E}" type="parTrans" cxnId="{6382A2D4-E48D-4005-9995-0A271B147C88}">
      <dgm:prSet/>
      <dgm:spPr/>
      <dgm:t>
        <a:bodyPr/>
        <a:lstStyle/>
        <a:p>
          <a:endParaRPr lang="en-US"/>
        </a:p>
      </dgm:t>
    </dgm:pt>
    <dgm:pt modelId="{FDC8C656-F04C-43B7-81EB-3EF7B5143BFB}" type="sibTrans" cxnId="{6382A2D4-E48D-4005-9995-0A271B147C88}">
      <dgm:prSet/>
      <dgm:spPr/>
      <dgm:t>
        <a:bodyPr/>
        <a:lstStyle/>
        <a:p>
          <a:endParaRPr lang="en-US"/>
        </a:p>
      </dgm:t>
    </dgm:pt>
    <dgm:pt modelId="{DC94C32E-0809-4D5D-8172-D517005FB19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One-hot encoding</a:t>
          </a:r>
        </a:p>
      </dgm:t>
    </dgm:pt>
    <dgm:pt modelId="{3F76C5BE-EDC0-4D11-808B-430F0259F510}" type="parTrans" cxnId="{A8D75822-3926-408A-8B7D-A9D3CF671209}">
      <dgm:prSet/>
      <dgm:spPr/>
      <dgm:t>
        <a:bodyPr/>
        <a:lstStyle/>
        <a:p>
          <a:endParaRPr lang="en-US"/>
        </a:p>
      </dgm:t>
    </dgm:pt>
    <dgm:pt modelId="{043A5189-CD2A-4348-9959-B9E61A4F4B02}" type="sibTrans" cxnId="{A8D75822-3926-408A-8B7D-A9D3CF671209}">
      <dgm:prSet/>
      <dgm:spPr/>
      <dgm:t>
        <a:bodyPr/>
        <a:lstStyle/>
        <a:p>
          <a:endParaRPr lang="en-US"/>
        </a:p>
      </dgm:t>
    </dgm:pt>
    <dgm:pt modelId="{EE9DE17A-5C6C-4107-9610-0E475C478D8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Splitting and scaling data</a:t>
          </a:r>
        </a:p>
      </dgm:t>
    </dgm:pt>
    <dgm:pt modelId="{C53D508F-3B80-4FD1-B8EF-A78C72F076A2}" type="parTrans" cxnId="{63AF8FFE-7526-43E5-844C-60304C1E59A9}">
      <dgm:prSet/>
      <dgm:spPr/>
      <dgm:t>
        <a:bodyPr/>
        <a:lstStyle/>
        <a:p>
          <a:endParaRPr lang="en-US"/>
        </a:p>
      </dgm:t>
    </dgm:pt>
    <dgm:pt modelId="{CD1AE1AE-0E3C-44B6-90E0-4DF2A2A83315}" type="sibTrans" cxnId="{63AF8FFE-7526-43E5-844C-60304C1E59A9}">
      <dgm:prSet/>
      <dgm:spPr/>
      <dgm:t>
        <a:bodyPr/>
        <a:lstStyle/>
        <a:p>
          <a:endParaRPr lang="en-US"/>
        </a:p>
      </dgm:t>
    </dgm:pt>
    <dgm:pt modelId="{123CDFC2-4489-4E69-97AA-D0F81CA2FB4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Visualization of residuals</a:t>
          </a:r>
        </a:p>
      </dgm:t>
    </dgm:pt>
    <dgm:pt modelId="{1084AF7C-0C6C-49AB-9502-1C8D4BDE77F5}" type="parTrans" cxnId="{A3CB0EDF-E91E-420E-97CC-75639A15DDEC}">
      <dgm:prSet/>
      <dgm:spPr/>
      <dgm:t>
        <a:bodyPr/>
        <a:lstStyle/>
        <a:p>
          <a:endParaRPr lang="en-US"/>
        </a:p>
      </dgm:t>
    </dgm:pt>
    <dgm:pt modelId="{708BC1F0-EF0A-4EAD-87E3-343567AE5491}" type="sibTrans" cxnId="{A3CB0EDF-E91E-420E-97CC-75639A15DDEC}">
      <dgm:prSet/>
      <dgm:spPr/>
      <dgm:t>
        <a:bodyPr/>
        <a:lstStyle/>
        <a:p>
          <a:endParaRPr lang="en-US"/>
        </a:p>
      </dgm:t>
    </dgm:pt>
    <dgm:pt modelId="{6A3FF41B-6548-4C11-904C-3FA53B330D0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Model score: 0.1</a:t>
          </a:r>
        </a:p>
      </dgm:t>
    </dgm:pt>
    <dgm:pt modelId="{893A6CDA-A31B-44EA-BE42-D85E75AF34D7}" type="parTrans" cxnId="{EE561733-F04B-449B-A000-5EF951F16896}">
      <dgm:prSet/>
      <dgm:spPr/>
      <dgm:t>
        <a:bodyPr/>
        <a:lstStyle/>
        <a:p>
          <a:endParaRPr lang="en-US"/>
        </a:p>
      </dgm:t>
    </dgm:pt>
    <dgm:pt modelId="{A30D0B27-0446-44D1-829B-CEE444F4D2AB}" type="sibTrans" cxnId="{EE561733-F04B-449B-A000-5EF951F16896}">
      <dgm:prSet/>
      <dgm:spPr/>
      <dgm:t>
        <a:bodyPr/>
        <a:lstStyle/>
        <a:p>
          <a:endParaRPr lang="en-US"/>
        </a:p>
      </dgm:t>
    </dgm:pt>
    <dgm:pt modelId="{912CA0A2-B189-490D-A58E-CF59D38F3D36}" type="pres">
      <dgm:prSet presAssocID="{7E91E121-63D2-4201-8B1D-5FE041EC327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AC35ED-C0F5-4384-B56F-F1B8A93842C4}" type="pres">
      <dgm:prSet presAssocID="{12AA07E1-1910-4209-AF44-A6ED0F802B99}" presName="compNode" presStyleCnt="0"/>
      <dgm:spPr/>
    </dgm:pt>
    <dgm:pt modelId="{B1235B17-F4A9-43F0-B5F7-7AB2C05ECA9E}" type="pres">
      <dgm:prSet presAssocID="{12AA07E1-1910-4209-AF44-A6ED0F802B99}" presName="iconBgRect" presStyleLbl="bgShp" presStyleIdx="0" presStyleCnt="5"/>
      <dgm:spPr/>
    </dgm:pt>
    <dgm:pt modelId="{B25D10B4-192E-41CC-907E-0FD0DD4057C6}" type="pres">
      <dgm:prSet presAssocID="{12AA07E1-1910-4209-AF44-A6ED0F802B9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Document"/>
        </a:ext>
      </dgm:extLst>
    </dgm:pt>
    <dgm:pt modelId="{49DF675D-C19B-4B9D-A09B-E380E0F982EC}" type="pres">
      <dgm:prSet presAssocID="{12AA07E1-1910-4209-AF44-A6ED0F802B99}" presName="spaceRect" presStyleCnt="0"/>
      <dgm:spPr/>
    </dgm:pt>
    <dgm:pt modelId="{87CB59D8-B93B-466A-8AAA-C4219AB15BDF}" type="pres">
      <dgm:prSet presAssocID="{12AA07E1-1910-4209-AF44-A6ED0F802B99}" presName="textRect" presStyleLbl="revTx" presStyleIdx="0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8522B8D-7991-4548-8126-AA8D99A86716}" type="pres">
      <dgm:prSet presAssocID="{FDC8C656-F04C-43B7-81EB-3EF7B5143BFB}" presName="sibTrans" presStyleCnt="0"/>
      <dgm:spPr/>
    </dgm:pt>
    <dgm:pt modelId="{980E8C87-C159-4AB7-9FE2-5AA55AE807E7}" type="pres">
      <dgm:prSet presAssocID="{DC94C32E-0809-4D5D-8172-D517005FB19A}" presName="compNode" presStyleCnt="0"/>
      <dgm:spPr/>
    </dgm:pt>
    <dgm:pt modelId="{BD386998-CFFF-4BA1-8CEB-CCC271B58C07}" type="pres">
      <dgm:prSet presAssocID="{DC94C32E-0809-4D5D-8172-D517005FB19A}" presName="iconBgRect" presStyleLbl="bgShp" presStyleIdx="1" presStyleCnt="5"/>
      <dgm:spPr/>
    </dgm:pt>
    <dgm:pt modelId="{E98B76F0-6D47-4483-B28C-B93229AA5B9A}" type="pres">
      <dgm:prSet presAssocID="{DC94C32E-0809-4D5D-8172-D517005FB19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Thermometer"/>
        </a:ext>
      </dgm:extLst>
    </dgm:pt>
    <dgm:pt modelId="{B3833999-7F30-4FF5-9DE4-4043818FF012}" type="pres">
      <dgm:prSet presAssocID="{DC94C32E-0809-4D5D-8172-D517005FB19A}" presName="spaceRect" presStyleCnt="0"/>
      <dgm:spPr/>
    </dgm:pt>
    <dgm:pt modelId="{826F0844-7583-4317-837F-EB088A819701}" type="pres">
      <dgm:prSet presAssocID="{DC94C32E-0809-4D5D-8172-D517005FB19A}" presName="textRect" presStyleLbl="revTx" presStyleIdx="1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F5D5AE6-C2F8-4794-8AA1-508E5696CF97}" type="pres">
      <dgm:prSet presAssocID="{043A5189-CD2A-4348-9959-B9E61A4F4B02}" presName="sibTrans" presStyleCnt="0"/>
      <dgm:spPr/>
    </dgm:pt>
    <dgm:pt modelId="{908E3F82-4056-425C-99D1-FA25C28C90B1}" type="pres">
      <dgm:prSet presAssocID="{EE9DE17A-5C6C-4107-9610-0E475C478D86}" presName="compNode" presStyleCnt="0"/>
      <dgm:spPr/>
    </dgm:pt>
    <dgm:pt modelId="{CFA42878-359A-4FFF-AC03-0B4EB60F4C53}" type="pres">
      <dgm:prSet presAssocID="{EE9DE17A-5C6C-4107-9610-0E475C478D86}" presName="iconBgRect" presStyleLbl="bgShp" presStyleIdx="2" presStyleCnt="5"/>
      <dgm:spPr/>
    </dgm:pt>
    <dgm:pt modelId="{5A937CD4-BAD3-4A2E-A8F4-280DE632A554}" type="pres">
      <dgm:prSet presAssocID="{EE9DE17A-5C6C-4107-9610-0E475C478D8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Database"/>
        </a:ext>
      </dgm:extLst>
    </dgm:pt>
    <dgm:pt modelId="{3F38E6D2-D298-46BA-8271-243189487A96}" type="pres">
      <dgm:prSet presAssocID="{EE9DE17A-5C6C-4107-9610-0E475C478D86}" presName="spaceRect" presStyleCnt="0"/>
      <dgm:spPr/>
    </dgm:pt>
    <dgm:pt modelId="{613313CD-C69B-4702-9435-E0B7E3B370BC}" type="pres">
      <dgm:prSet presAssocID="{EE9DE17A-5C6C-4107-9610-0E475C478D86}" presName="textRect" presStyleLbl="revTx" presStyleIdx="2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C874784-8820-4975-865A-320CA72B6E4B}" type="pres">
      <dgm:prSet presAssocID="{CD1AE1AE-0E3C-44B6-90E0-4DF2A2A83315}" presName="sibTrans" presStyleCnt="0"/>
      <dgm:spPr/>
    </dgm:pt>
    <dgm:pt modelId="{A9CFB7E0-D223-4D54-873E-F748BF4A6E8D}" type="pres">
      <dgm:prSet presAssocID="{123CDFC2-4489-4E69-97AA-D0F81CA2FB46}" presName="compNode" presStyleCnt="0"/>
      <dgm:spPr/>
    </dgm:pt>
    <dgm:pt modelId="{B1E1315F-D7AC-4DE1-A507-A416C9F7731A}" type="pres">
      <dgm:prSet presAssocID="{123CDFC2-4489-4E69-97AA-D0F81CA2FB46}" presName="iconBgRect" presStyleLbl="bgShp" presStyleIdx="3" presStyleCnt="5"/>
      <dgm:spPr/>
    </dgm:pt>
    <dgm:pt modelId="{FE05043F-B6F6-478F-A6D2-4034A4E64F46}" type="pres">
      <dgm:prSet presAssocID="{123CDFC2-4489-4E69-97AA-D0F81CA2FB4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Close"/>
        </a:ext>
      </dgm:extLst>
    </dgm:pt>
    <dgm:pt modelId="{3428920D-EBE1-4D0B-A680-0A9C28931665}" type="pres">
      <dgm:prSet presAssocID="{123CDFC2-4489-4E69-97AA-D0F81CA2FB46}" presName="spaceRect" presStyleCnt="0"/>
      <dgm:spPr/>
    </dgm:pt>
    <dgm:pt modelId="{7B644FE3-C844-4732-971F-6D596F5C489C}" type="pres">
      <dgm:prSet presAssocID="{123CDFC2-4489-4E69-97AA-D0F81CA2FB46}" presName="textRect" presStyleLbl="revTx" presStyleIdx="3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D3DEFE7-9082-4491-811E-66B3810D1141}" type="pres">
      <dgm:prSet presAssocID="{708BC1F0-EF0A-4EAD-87E3-343567AE5491}" presName="sibTrans" presStyleCnt="0"/>
      <dgm:spPr/>
    </dgm:pt>
    <dgm:pt modelId="{5DD533E3-89DE-481B-A95D-76CD2FE41EFA}" type="pres">
      <dgm:prSet presAssocID="{6A3FF41B-6548-4C11-904C-3FA53B330D0C}" presName="compNode" presStyleCnt="0"/>
      <dgm:spPr/>
    </dgm:pt>
    <dgm:pt modelId="{E871520F-70BF-4D27-8799-D23748556998}" type="pres">
      <dgm:prSet presAssocID="{6A3FF41B-6548-4C11-904C-3FA53B330D0C}" presName="iconBgRect" presStyleLbl="bgShp" presStyleIdx="4" presStyleCnt="5"/>
      <dgm:spPr/>
    </dgm:pt>
    <dgm:pt modelId="{3C17664B-3CC7-4CF7-B6FA-0BA38DD01395}" type="pres">
      <dgm:prSet presAssocID="{6A3FF41B-6548-4C11-904C-3FA53B330D0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="" xmlns:dgm14="http://schemas.microsoft.com/office/drawing/2010/diagram" id="0" name="" descr="Checkmark"/>
        </a:ext>
      </dgm:extLst>
    </dgm:pt>
    <dgm:pt modelId="{3996BABC-0D71-4DD4-9BCE-E442896DD000}" type="pres">
      <dgm:prSet presAssocID="{6A3FF41B-6548-4C11-904C-3FA53B330D0C}" presName="spaceRect" presStyleCnt="0"/>
      <dgm:spPr/>
    </dgm:pt>
    <dgm:pt modelId="{292E4F40-68EF-4033-A4A5-00E81B02460C}" type="pres">
      <dgm:prSet presAssocID="{6A3FF41B-6548-4C11-904C-3FA53B330D0C}" presName="textRect" presStyleLbl="revTx" presStyleIdx="4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ECE7FE-215D-4BD4-9E49-C11C1D0AE096}" type="presOf" srcId="{6A3FF41B-6548-4C11-904C-3FA53B330D0C}" destId="{292E4F40-68EF-4033-A4A5-00E81B02460C}" srcOrd="0" destOrd="0" presId="urn:microsoft.com/office/officeart/2018/5/layout/IconCircleLabelList"/>
    <dgm:cxn modelId="{A8D75822-3926-408A-8B7D-A9D3CF671209}" srcId="{7E91E121-63D2-4201-8B1D-5FE041EC3271}" destId="{DC94C32E-0809-4D5D-8172-D517005FB19A}" srcOrd="1" destOrd="0" parTransId="{3F76C5BE-EDC0-4D11-808B-430F0259F510}" sibTransId="{043A5189-CD2A-4348-9959-B9E61A4F4B02}"/>
    <dgm:cxn modelId="{6C16A584-7D52-4B30-91DF-9BA41B63978C}" type="presOf" srcId="{123CDFC2-4489-4E69-97AA-D0F81CA2FB46}" destId="{7B644FE3-C844-4732-971F-6D596F5C489C}" srcOrd="0" destOrd="0" presId="urn:microsoft.com/office/officeart/2018/5/layout/IconCircleLabelList"/>
    <dgm:cxn modelId="{BE4DDC6E-C7D4-49E1-8DC3-2B428AC3D80B}" type="presOf" srcId="{EE9DE17A-5C6C-4107-9610-0E475C478D86}" destId="{613313CD-C69B-4702-9435-E0B7E3B370BC}" srcOrd="0" destOrd="0" presId="urn:microsoft.com/office/officeart/2018/5/layout/IconCircleLabelList"/>
    <dgm:cxn modelId="{6382A2D4-E48D-4005-9995-0A271B147C88}" srcId="{7E91E121-63D2-4201-8B1D-5FE041EC3271}" destId="{12AA07E1-1910-4209-AF44-A6ED0F802B99}" srcOrd="0" destOrd="0" parTransId="{76EC6462-242A-4AC7-AFCB-87076535347E}" sibTransId="{FDC8C656-F04C-43B7-81EB-3EF7B5143BFB}"/>
    <dgm:cxn modelId="{EE561733-F04B-449B-A000-5EF951F16896}" srcId="{7E91E121-63D2-4201-8B1D-5FE041EC3271}" destId="{6A3FF41B-6548-4C11-904C-3FA53B330D0C}" srcOrd="4" destOrd="0" parTransId="{893A6CDA-A31B-44EA-BE42-D85E75AF34D7}" sibTransId="{A30D0B27-0446-44D1-829B-CEE444F4D2AB}"/>
    <dgm:cxn modelId="{63AF8FFE-7526-43E5-844C-60304C1E59A9}" srcId="{7E91E121-63D2-4201-8B1D-5FE041EC3271}" destId="{EE9DE17A-5C6C-4107-9610-0E475C478D86}" srcOrd="2" destOrd="0" parTransId="{C53D508F-3B80-4FD1-B8EF-A78C72F076A2}" sibTransId="{CD1AE1AE-0E3C-44B6-90E0-4DF2A2A83315}"/>
    <dgm:cxn modelId="{A3CB0EDF-E91E-420E-97CC-75639A15DDEC}" srcId="{7E91E121-63D2-4201-8B1D-5FE041EC3271}" destId="{123CDFC2-4489-4E69-97AA-D0F81CA2FB46}" srcOrd="3" destOrd="0" parTransId="{1084AF7C-0C6C-49AB-9502-1C8D4BDE77F5}" sibTransId="{708BC1F0-EF0A-4EAD-87E3-343567AE5491}"/>
    <dgm:cxn modelId="{4FC32461-D04C-445C-B169-451E340F0612}" type="presOf" srcId="{7E91E121-63D2-4201-8B1D-5FE041EC3271}" destId="{912CA0A2-B189-490D-A58E-CF59D38F3D36}" srcOrd="0" destOrd="0" presId="urn:microsoft.com/office/officeart/2018/5/layout/IconCircleLabelList"/>
    <dgm:cxn modelId="{116EFF44-9DDE-4574-B978-341ED4817C06}" type="presOf" srcId="{12AA07E1-1910-4209-AF44-A6ED0F802B99}" destId="{87CB59D8-B93B-466A-8AAA-C4219AB15BDF}" srcOrd="0" destOrd="0" presId="urn:microsoft.com/office/officeart/2018/5/layout/IconCircleLabelList"/>
    <dgm:cxn modelId="{0869A49A-4A98-42BC-BC61-B7950A8EFB47}" type="presOf" srcId="{DC94C32E-0809-4D5D-8172-D517005FB19A}" destId="{826F0844-7583-4317-837F-EB088A819701}" srcOrd="0" destOrd="0" presId="urn:microsoft.com/office/officeart/2018/5/layout/IconCircleLabelList"/>
    <dgm:cxn modelId="{727EAADD-0247-48C8-ABC9-8DAD9DE848D5}" type="presParOf" srcId="{912CA0A2-B189-490D-A58E-CF59D38F3D36}" destId="{2AAC35ED-C0F5-4384-B56F-F1B8A93842C4}" srcOrd="0" destOrd="0" presId="urn:microsoft.com/office/officeart/2018/5/layout/IconCircleLabelList"/>
    <dgm:cxn modelId="{B02369B6-9641-4E9F-96E1-3F34ECD1CA38}" type="presParOf" srcId="{2AAC35ED-C0F5-4384-B56F-F1B8A93842C4}" destId="{B1235B17-F4A9-43F0-B5F7-7AB2C05ECA9E}" srcOrd="0" destOrd="0" presId="urn:microsoft.com/office/officeart/2018/5/layout/IconCircleLabelList"/>
    <dgm:cxn modelId="{CD3EB249-7D91-44C9-B00C-3F2DB888A27F}" type="presParOf" srcId="{2AAC35ED-C0F5-4384-B56F-F1B8A93842C4}" destId="{B25D10B4-192E-41CC-907E-0FD0DD4057C6}" srcOrd="1" destOrd="0" presId="urn:microsoft.com/office/officeart/2018/5/layout/IconCircleLabelList"/>
    <dgm:cxn modelId="{99024AF8-E994-417E-A5F3-E569FD09BE55}" type="presParOf" srcId="{2AAC35ED-C0F5-4384-B56F-F1B8A93842C4}" destId="{49DF675D-C19B-4B9D-A09B-E380E0F982EC}" srcOrd="2" destOrd="0" presId="urn:microsoft.com/office/officeart/2018/5/layout/IconCircleLabelList"/>
    <dgm:cxn modelId="{18A697A2-3160-4458-B737-E29F073305BC}" type="presParOf" srcId="{2AAC35ED-C0F5-4384-B56F-F1B8A93842C4}" destId="{87CB59D8-B93B-466A-8AAA-C4219AB15BDF}" srcOrd="3" destOrd="0" presId="urn:microsoft.com/office/officeart/2018/5/layout/IconCircleLabelList"/>
    <dgm:cxn modelId="{6E090A8E-823E-46A9-9B91-5542BBC63F50}" type="presParOf" srcId="{912CA0A2-B189-490D-A58E-CF59D38F3D36}" destId="{A8522B8D-7991-4548-8126-AA8D99A86716}" srcOrd="1" destOrd="0" presId="urn:microsoft.com/office/officeart/2018/5/layout/IconCircleLabelList"/>
    <dgm:cxn modelId="{33669904-2063-4902-BB42-4B8B5378CCF9}" type="presParOf" srcId="{912CA0A2-B189-490D-A58E-CF59D38F3D36}" destId="{980E8C87-C159-4AB7-9FE2-5AA55AE807E7}" srcOrd="2" destOrd="0" presId="urn:microsoft.com/office/officeart/2018/5/layout/IconCircleLabelList"/>
    <dgm:cxn modelId="{1BA444B7-BC82-483E-A9C0-C87CF0DA60BA}" type="presParOf" srcId="{980E8C87-C159-4AB7-9FE2-5AA55AE807E7}" destId="{BD386998-CFFF-4BA1-8CEB-CCC271B58C07}" srcOrd="0" destOrd="0" presId="urn:microsoft.com/office/officeart/2018/5/layout/IconCircleLabelList"/>
    <dgm:cxn modelId="{312AD94B-EB10-4B86-945B-C4701C91AEEC}" type="presParOf" srcId="{980E8C87-C159-4AB7-9FE2-5AA55AE807E7}" destId="{E98B76F0-6D47-4483-B28C-B93229AA5B9A}" srcOrd="1" destOrd="0" presId="urn:microsoft.com/office/officeart/2018/5/layout/IconCircleLabelList"/>
    <dgm:cxn modelId="{112DB616-BE0E-443A-830C-20C49FEAAFC2}" type="presParOf" srcId="{980E8C87-C159-4AB7-9FE2-5AA55AE807E7}" destId="{B3833999-7F30-4FF5-9DE4-4043818FF012}" srcOrd="2" destOrd="0" presId="urn:microsoft.com/office/officeart/2018/5/layout/IconCircleLabelList"/>
    <dgm:cxn modelId="{43E3EA07-F8E7-4C3B-B22B-D5EF1D39A757}" type="presParOf" srcId="{980E8C87-C159-4AB7-9FE2-5AA55AE807E7}" destId="{826F0844-7583-4317-837F-EB088A819701}" srcOrd="3" destOrd="0" presId="urn:microsoft.com/office/officeart/2018/5/layout/IconCircleLabelList"/>
    <dgm:cxn modelId="{B5EC1D17-044A-4372-977C-BA09B541394E}" type="presParOf" srcId="{912CA0A2-B189-490D-A58E-CF59D38F3D36}" destId="{6F5D5AE6-C2F8-4794-8AA1-508E5696CF97}" srcOrd="3" destOrd="0" presId="urn:microsoft.com/office/officeart/2018/5/layout/IconCircleLabelList"/>
    <dgm:cxn modelId="{B04D52B7-4A61-4DA1-9168-C49FE4D64CAF}" type="presParOf" srcId="{912CA0A2-B189-490D-A58E-CF59D38F3D36}" destId="{908E3F82-4056-425C-99D1-FA25C28C90B1}" srcOrd="4" destOrd="0" presId="urn:microsoft.com/office/officeart/2018/5/layout/IconCircleLabelList"/>
    <dgm:cxn modelId="{F59F83E7-D401-4A8A-8D2C-915E292748DC}" type="presParOf" srcId="{908E3F82-4056-425C-99D1-FA25C28C90B1}" destId="{CFA42878-359A-4FFF-AC03-0B4EB60F4C53}" srcOrd="0" destOrd="0" presId="urn:microsoft.com/office/officeart/2018/5/layout/IconCircleLabelList"/>
    <dgm:cxn modelId="{8B4D1C3A-0025-4B6C-9D08-84AA432B8D82}" type="presParOf" srcId="{908E3F82-4056-425C-99D1-FA25C28C90B1}" destId="{5A937CD4-BAD3-4A2E-A8F4-280DE632A554}" srcOrd="1" destOrd="0" presId="urn:microsoft.com/office/officeart/2018/5/layout/IconCircleLabelList"/>
    <dgm:cxn modelId="{D3F2371D-E9A7-4AF3-85A5-20891C4EA517}" type="presParOf" srcId="{908E3F82-4056-425C-99D1-FA25C28C90B1}" destId="{3F38E6D2-D298-46BA-8271-243189487A96}" srcOrd="2" destOrd="0" presId="urn:microsoft.com/office/officeart/2018/5/layout/IconCircleLabelList"/>
    <dgm:cxn modelId="{1FAC5007-484B-4AFF-AE81-687402738F0C}" type="presParOf" srcId="{908E3F82-4056-425C-99D1-FA25C28C90B1}" destId="{613313CD-C69B-4702-9435-E0B7E3B370BC}" srcOrd="3" destOrd="0" presId="urn:microsoft.com/office/officeart/2018/5/layout/IconCircleLabelList"/>
    <dgm:cxn modelId="{07CE9925-679E-4B7E-89CF-0D8C95F5C7D3}" type="presParOf" srcId="{912CA0A2-B189-490D-A58E-CF59D38F3D36}" destId="{EC874784-8820-4975-865A-320CA72B6E4B}" srcOrd="5" destOrd="0" presId="urn:microsoft.com/office/officeart/2018/5/layout/IconCircleLabelList"/>
    <dgm:cxn modelId="{4768A20E-F2B7-4552-B908-B60F23A94AE3}" type="presParOf" srcId="{912CA0A2-B189-490D-A58E-CF59D38F3D36}" destId="{A9CFB7E0-D223-4D54-873E-F748BF4A6E8D}" srcOrd="6" destOrd="0" presId="urn:microsoft.com/office/officeart/2018/5/layout/IconCircleLabelList"/>
    <dgm:cxn modelId="{C5334A8A-7593-4843-942F-294C829761EE}" type="presParOf" srcId="{A9CFB7E0-D223-4D54-873E-F748BF4A6E8D}" destId="{B1E1315F-D7AC-4DE1-A507-A416C9F7731A}" srcOrd="0" destOrd="0" presId="urn:microsoft.com/office/officeart/2018/5/layout/IconCircleLabelList"/>
    <dgm:cxn modelId="{6C55C972-3084-40C3-9864-1451AFCE7F28}" type="presParOf" srcId="{A9CFB7E0-D223-4D54-873E-F748BF4A6E8D}" destId="{FE05043F-B6F6-478F-A6D2-4034A4E64F46}" srcOrd="1" destOrd="0" presId="urn:microsoft.com/office/officeart/2018/5/layout/IconCircleLabelList"/>
    <dgm:cxn modelId="{DE2F538E-A6C1-4A50-986C-896F65EFDBF5}" type="presParOf" srcId="{A9CFB7E0-D223-4D54-873E-F748BF4A6E8D}" destId="{3428920D-EBE1-4D0B-A680-0A9C28931665}" srcOrd="2" destOrd="0" presId="urn:microsoft.com/office/officeart/2018/5/layout/IconCircleLabelList"/>
    <dgm:cxn modelId="{5519D864-A89E-44A5-9641-9CAEF4C871B9}" type="presParOf" srcId="{A9CFB7E0-D223-4D54-873E-F748BF4A6E8D}" destId="{7B644FE3-C844-4732-971F-6D596F5C489C}" srcOrd="3" destOrd="0" presId="urn:microsoft.com/office/officeart/2018/5/layout/IconCircleLabelList"/>
    <dgm:cxn modelId="{79569C53-2D98-4F3D-BB1E-49842DD5A899}" type="presParOf" srcId="{912CA0A2-B189-490D-A58E-CF59D38F3D36}" destId="{2D3DEFE7-9082-4491-811E-66B3810D1141}" srcOrd="7" destOrd="0" presId="urn:microsoft.com/office/officeart/2018/5/layout/IconCircleLabelList"/>
    <dgm:cxn modelId="{EFED01E1-3230-4BF1-A8A3-46F966B4BA4B}" type="presParOf" srcId="{912CA0A2-B189-490D-A58E-CF59D38F3D36}" destId="{5DD533E3-89DE-481B-A95D-76CD2FE41EFA}" srcOrd="8" destOrd="0" presId="urn:microsoft.com/office/officeart/2018/5/layout/IconCircleLabelList"/>
    <dgm:cxn modelId="{C81E9B0C-0A02-4A31-9646-D1D5E3CA05E0}" type="presParOf" srcId="{5DD533E3-89DE-481B-A95D-76CD2FE41EFA}" destId="{E871520F-70BF-4D27-8799-D23748556998}" srcOrd="0" destOrd="0" presId="urn:microsoft.com/office/officeart/2018/5/layout/IconCircleLabelList"/>
    <dgm:cxn modelId="{F1D7E3CE-85EA-4048-99A8-1E4A12D15B83}" type="presParOf" srcId="{5DD533E3-89DE-481B-A95D-76CD2FE41EFA}" destId="{3C17664B-3CC7-4CF7-B6FA-0BA38DD01395}" srcOrd="1" destOrd="0" presId="urn:microsoft.com/office/officeart/2018/5/layout/IconCircleLabelList"/>
    <dgm:cxn modelId="{88488C31-6485-44C9-B8AE-C486BCA28C2E}" type="presParOf" srcId="{5DD533E3-89DE-481B-A95D-76CD2FE41EFA}" destId="{3996BABC-0D71-4DD4-9BCE-E442896DD000}" srcOrd="2" destOrd="0" presId="urn:microsoft.com/office/officeart/2018/5/layout/IconCircleLabelList"/>
    <dgm:cxn modelId="{134139D5-A369-4F98-ADB0-DFF3116D1B0C}" type="presParOf" srcId="{5DD533E3-89DE-481B-A95D-76CD2FE41EFA}" destId="{292E4F40-68EF-4033-A4A5-00E81B02460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249567-C65A-45A6-97E6-510DBD67268A}">
      <dsp:nvSpPr>
        <dsp:cNvPr id="0" name=""/>
        <dsp:cNvSpPr/>
      </dsp:nvSpPr>
      <dsp:spPr>
        <a:xfrm>
          <a:off x="0" y="0"/>
          <a:ext cx="8930487" cy="1360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/>
            <a:t>1. Data processing</a:t>
          </a:r>
        </a:p>
      </dsp:txBody>
      <dsp:txXfrm>
        <a:off x="0" y="0"/>
        <a:ext cx="7541967" cy="1360627"/>
      </dsp:txXfrm>
    </dsp:sp>
    <dsp:sp modelId="{19E68AF5-E875-466E-865B-E4FB730392B6}">
      <dsp:nvSpPr>
        <dsp:cNvPr id="0" name=""/>
        <dsp:cNvSpPr/>
      </dsp:nvSpPr>
      <dsp:spPr>
        <a:xfrm>
          <a:off x="787984" y="1587398"/>
          <a:ext cx="8930487" cy="1360627"/>
        </a:xfrm>
        <a:prstGeom prst="roundRect">
          <a:avLst>
            <a:gd name="adj" fmla="val 10000"/>
          </a:avLst>
        </a:prstGeom>
        <a:solidFill>
          <a:schemeClr val="accent2">
            <a:hueOff val="743335"/>
            <a:satOff val="-5259"/>
            <a:lumOff val="-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/>
            <a:t>2. Exploratory data analysis</a:t>
          </a:r>
        </a:p>
      </dsp:txBody>
      <dsp:txXfrm>
        <a:off x="787984" y="1587398"/>
        <a:ext cx="7258095" cy="1360627"/>
      </dsp:txXfrm>
    </dsp:sp>
    <dsp:sp modelId="{D436B555-02FE-4A18-952E-47889BB891B1}">
      <dsp:nvSpPr>
        <dsp:cNvPr id="0" name=""/>
        <dsp:cNvSpPr/>
      </dsp:nvSpPr>
      <dsp:spPr>
        <a:xfrm>
          <a:off x="1575968" y="3174796"/>
          <a:ext cx="8930487" cy="1360627"/>
        </a:xfrm>
        <a:prstGeom prst="roundRect">
          <a:avLst>
            <a:gd name="adj" fmla="val 10000"/>
          </a:avLst>
        </a:prstGeom>
        <a:solidFill>
          <a:schemeClr val="accent2">
            <a:hueOff val="1486671"/>
            <a:satOff val="-10518"/>
            <a:lumOff val="-27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/>
            <a:t>3. Fitting predictive model</a:t>
          </a:r>
        </a:p>
      </dsp:txBody>
      <dsp:txXfrm>
        <a:off x="1575968" y="3174796"/>
        <a:ext cx="7258095" cy="1360627"/>
      </dsp:txXfrm>
    </dsp:sp>
    <dsp:sp modelId="{0D9A47EA-0412-4D1C-90DD-EA018127B89D}">
      <dsp:nvSpPr>
        <dsp:cNvPr id="0" name=""/>
        <dsp:cNvSpPr/>
      </dsp:nvSpPr>
      <dsp:spPr>
        <a:xfrm>
          <a:off x="8046079" y="1031808"/>
          <a:ext cx="884407" cy="88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8046079" y="1031808"/>
        <a:ext cx="884407" cy="884407"/>
      </dsp:txXfrm>
    </dsp:sp>
    <dsp:sp modelId="{CE91BFBA-A78E-4FEF-8438-4443D7278449}">
      <dsp:nvSpPr>
        <dsp:cNvPr id="0" name=""/>
        <dsp:cNvSpPr/>
      </dsp:nvSpPr>
      <dsp:spPr>
        <a:xfrm>
          <a:off x="8834064" y="2610136"/>
          <a:ext cx="884407" cy="88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597704"/>
            <a:satOff val="-8872"/>
            <a:lumOff val="-82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597704"/>
              <a:satOff val="-8872"/>
              <a:lumOff val="-8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8834064" y="2610136"/>
        <a:ext cx="884407" cy="88440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49957EA-F73C-4709-A9FE-AEA54D4E5731}">
      <dsp:nvSpPr>
        <dsp:cNvPr id="0" name=""/>
        <dsp:cNvSpPr/>
      </dsp:nvSpPr>
      <dsp:spPr>
        <a:xfrm>
          <a:off x="0" y="158349"/>
          <a:ext cx="3283267" cy="19699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Dataframes: airbnb_listings, airbnb_calendar, airbnb_reviews</a:t>
          </a:r>
        </a:p>
      </dsp:txBody>
      <dsp:txXfrm>
        <a:off x="0" y="158349"/>
        <a:ext cx="3283267" cy="1969960"/>
      </dsp:txXfrm>
    </dsp:sp>
    <dsp:sp modelId="{0E7038AE-0B89-4BC6-91B5-16AD9A9D51AB}">
      <dsp:nvSpPr>
        <dsp:cNvPr id="0" name=""/>
        <dsp:cNvSpPr/>
      </dsp:nvSpPr>
      <dsp:spPr>
        <a:xfrm>
          <a:off x="3611594" y="158349"/>
          <a:ext cx="3283267" cy="1969960"/>
        </a:xfrm>
        <a:prstGeom prst="rect">
          <a:avLst/>
        </a:prstGeom>
        <a:solidFill>
          <a:schemeClr val="accent2">
            <a:hueOff val="297334"/>
            <a:satOff val="-2104"/>
            <a:lumOff val="-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Basic information using functions shape, info(), describe(), unique()</a:t>
          </a:r>
        </a:p>
      </dsp:txBody>
      <dsp:txXfrm>
        <a:off x="3611594" y="158349"/>
        <a:ext cx="3283267" cy="1969960"/>
      </dsp:txXfrm>
    </dsp:sp>
    <dsp:sp modelId="{30BA2C63-2AC0-4E1D-AD17-A192928F5BA4}">
      <dsp:nvSpPr>
        <dsp:cNvPr id="0" name=""/>
        <dsp:cNvSpPr/>
      </dsp:nvSpPr>
      <dsp:spPr>
        <a:xfrm>
          <a:off x="7223188" y="158349"/>
          <a:ext cx="3283267" cy="1969960"/>
        </a:xfrm>
        <a:prstGeom prst="rect">
          <a:avLst/>
        </a:prstGeom>
        <a:solidFill>
          <a:schemeClr val="accent2">
            <a:hueOff val="594668"/>
            <a:satOff val="-4207"/>
            <a:lumOff val="-1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Deleting/removing unnecessary columns</a:t>
          </a:r>
        </a:p>
      </dsp:txBody>
      <dsp:txXfrm>
        <a:off x="7223188" y="158349"/>
        <a:ext cx="3283267" cy="1969960"/>
      </dsp:txXfrm>
    </dsp:sp>
    <dsp:sp modelId="{28A92A9E-0DF5-40E3-AAED-4CBC6F129A8E}">
      <dsp:nvSpPr>
        <dsp:cNvPr id="0" name=""/>
        <dsp:cNvSpPr/>
      </dsp:nvSpPr>
      <dsp:spPr>
        <a:xfrm>
          <a:off x="0" y="2456636"/>
          <a:ext cx="3283267" cy="1969960"/>
        </a:xfrm>
        <a:prstGeom prst="rect">
          <a:avLst/>
        </a:prstGeom>
        <a:solidFill>
          <a:schemeClr val="accent2">
            <a:hueOff val="892003"/>
            <a:satOff val="-6311"/>
            <a:lumOff val="-16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Anomaly cleaning</a:t>
          </a:r>
        </a:p>
      </dsp:txBody>
      <dsp:txXfrm>
        <a:off x="0" y="2456636"/>
        <a:ext cx="3283267" cy="1969960"/>
      </dsp:txXfrm>
    </dsp:sp>
    <dsp:sp modelId="{9A327F96-B26E-4137-9C2C-7C0B1AD90032}">
      <dsp:nvSpPr>
        <dsp:cNvPr id="0" name=""/>
        <dsp:cNvSpPr/>
      </dsp:nvSpPr>
      <dsp:spPr>
        <a:xfrm>
          <a:off x="3611594" y="2456636"/>
          <a:ext cx="3283267" cy="1969960"/>
        </a:xfrm>
        <a:prstGeom prst="rect">
          <a:avLst/>
        </a:prstGeom>
        <a:solidFill>
          <a:schemeClr val="accent2">
            <a:hueOff val="1189337"/>
            <a:satOff val="-8414"/>
            <a:lumOff val="-21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Replacing NaN values with 0 or mean/median after histogram evaluation</a:t>
          </a:r>
        </a:p>
      </dsp:txBody>
      <dsp:txXfrm>
        <a:off x="3611594" y="2456636"/>
        <a:ext cx="3283267" cy="1969960"/>
      </dsp:txXfrm>
    </dsp:sp>
    <dsp:sp modelId="{E5B1142E-9F0B-49E9-84FD-8A9B556D1B82}">
      <dsp:nvSpPr>
        <dsp:cNvPr id="0" name=""/>
        <dsp:cNvSpPr/>
      </dsp:nvSpPr>
      <dsp:spPr>
        <a:xfrm>
          <a:off x="7223188" y="2456636"/>
          <a:ext cx="3283267" cy="1969960"/>
        </a:xfrm>
        <a:prstGeom prst="rect">
          <a:avLst/>
        </a:prstGeom>
        <a:solidFill>
          <a:schemeClr val="accent2">
            <a:hueOff val="1486671"/>
            <a:satOff val="-10518"/>
            <a:lumOff val="-27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Replacing and removing unwanted characters</a:t>
          </a:r>
        </a:p>
      </dsp:txBody>
      <dsp:txXfrm>
        <a:off x="7223188" y="2456636"/>
        <a:ext cx="3283267" cy="196996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C815DC1-E26E-4A35-8863-5518493479B1}">
      <dsp:nvSpPr>
        <dsp:cNvPr id="0" name=""/>
        <dsp:cNvSpPr/>
      </dsp:nvSpPr>
      <dsp:spPr>
        <a:xfrm>
          <a:off x="0" y="1533"/>
          <a:ext cx="5568380" cy="7770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B6E10E-3831-491A-BBA3-967B933F9F8B}">
      <dsp:nvSpPr>
        <dsp:cNvPr id="0" name=""/>
        <dsp:cNvSpPr/>
      </dsp:nvSpPr>
      <dsp:spPr>
        <a:xfrm>
          <a:off x="235065" y="176375"/>
          <a:ext cx="427391" cy="4273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FB565-82CA-466C-BD27-558F007FA941}">
      <dsp:nvSpPr>
        <dsp:cNvPr id="0" name=""/>
        <dsp:cNvSpPr/>
      </dsp:nvSpPr>
      <dsp:spPr>
        <a:xfrm>
          <a:off x="897522" y="1533"/>
          <a:ext cx="2505771" cy="777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41" tIns="82241" rIns="82241" bIns="82241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Checking and removing</a:t>
          </a:r>
        </a:p>
      </dsp:txBody>
      <dsp:txXfrm>
        <a:off x="897522" y="1533"/>
        <a:ext cx="2505771" cy="777075"/>
      </dsp:txXfrm>
    </dsp:sp>
    <dsp:sp modelId="{34C32C5D-4782-45AF-BD79-4A6EACCE57FD}">
      <dsp:nvSpPr>
        <dsp:cNvPr id="0" name=""/>
        <dsp:cNvSpPr/>
      </dsp:nvSpPr>
      <dsp:spPr>
        <a:xfrm>
          <a:off x="3403293" y="1533"/>
          <a:ext cx="2165086" cy="777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41" tIns="82241" rIns="82241" bIns="82241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Checking and removing outliers using boxplots</a:t>
          </a:r>
        </a:p>
      </dsp:txBody>
      <dsp:txXfrm>
        <a:off x="3403293" y="1533"/>
        <a:ext cx="2165086" cy="777075"/>
      </dsp:txXfrm>
    </dsp:sp>
    <dsp:sp modelId="{693E9A13-738C-49BD-9D52-77D453E7DE3D}">
      <dsp:nvSpPr>
        <dsp:cNvPr id="0" name=""/>
        <dsp:cNvSpPr/>
      </dsp:nvSpPr>
      <dsp:spPr>
        <a:xfrm>
          <a:off x="0" y="972877"/>
          <a:ext cx="5568380" cy="7770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4D718-C73B-46A2-A9D2-F5AD5755BD04}">
      <dsp:nvSpPr>
        <dsp:cNvPr id="0" name=""/>
        <dsp:cNvSpPr/>
      </dsp:nvSpPr>
      <dsp:spPr>
        <a:xfrm>
          <a:off x="235065" y="1147719"/>
          <a:ext cx="427391" cy="4273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FDE26-61D5-4C69-8DCE-FC6B94A2ADCB}">
      <dsp:nvSpPr>
        <dsp:cNvPr id="0" name=""/>
        <dsp:cNvSpPr/>
      </dsp:nvSpPr>
      <dsp:spPr>
        <a:xfrm>
          <a:off x="897522" y="972877"/>
          <a:ext cx="2505771" cy="777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41" tIns="82241" rIns="82241" bIns="82241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Removing</a:t>
          </a:r>
        </a:p>
      </dsp:txBody>
      <dsp:txXfrm>
        <a:off x="897522" y="972877"/>
        <a:ext cx="2505771" cy="777075"/>
      </dsp:txXfrm>
    </dsp:sp>
    <dsp:sp modelId="{DAA6BCF4-7F72-4E09-B839-EC82E186CDA0}">
      <dsp:nvSpPr>
        <dsp:cNvPr id="0" name=""/>
        <dsp:cNvSpPr/>
      </dsp:nvSpPr>
      <dsp:spPr>
        <a:xfrm>
          <a:off x="3403293" y="972877"/>
          <a:ext cx="2165086" cy="777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41" tIns="82241" rIns="82241" bIns="82241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Removing infinite values</a:t>
          </a:r>
        </a:p>
      </dsp:txBody>
      <dsp:txXfrm>
        <a:off x="3403293" y="972877"/>
        <a:ext cx="2165086" cy="777075"/>
      </dsp:txXfrm>
    </dsp:sp>
    <dsp:sp modelId="{EAF5DA54-02D9-488B-A281-82ADCC5EBD49}">
      <dsp:nvSpPr>
        <dsp:cNvPr id="0" name=""/>
        <dsp:cNvSpPr/>
      </dsp:nvSpPr>
      <dsp:spPr>
        <a:xfrm>
          <a:off x="0" y="1944222"/>
          <a:ext cx="5568380" cy="7770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420D3-EF98-4027-B8E6-055AC5552B2B}">
      <dsp:nvSpPr>
        <dsp:cNvPr id="0" name=""/>
        <dsp:cNvSpPr/>
      </dsp:nvSpPr>
      <dsp:spPr>
        <a:xfrm>
          <a:off x="235065" y="2119064"/>
          <a:ext cx="427391" cy="4273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23FEC-62D6-4491-ADFC-7C053C6342C9}">
      <dsp:nvSpPr>
        <dsp:cNvPr id="0" name=""/>
        <dsp:cNvSpPr/>
      </dsp:nvSpPr>
      <dsp:spPr>
        <a:xfrm>
          <a:off x="897522" y="1944222"/>
          <a:ext cx="2505771" cy="777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41" tIns="82241" rIns="82241" bIns="82241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Adding</a:t>
          </a:r>
        </a:p>
      </dsp:txBody>
      <dsp:txXfrm>
        <a:off x="897522" y="1944222"/>
        <a:ext cx="2505771" cy="777075"/>
      </dsp:txXfrm>
    </dsp:sp>
    <dsp:sp modelId="{6008B6E0-985B-495C-8913-0DED22E739D0}">
      <dsp:nvSpPr>
        <dsp:cNvPr id="0" name=""/>
        <dsp:cNvSpPr/>
      </dsp:nvSpPr>
      <dsp:spPr>
        <a:xfrm>
          <a:off x="3403293" y="1944222"/>
          <a:ext cx="2165086" cy="777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41" tIns="82241" rIns="82241" bIns="82241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Adding categorized values</a:t>
          </a:r>
        </a:p>
      </dsp:txBody>
      <dsp:txXfrm>
        <a:off x="3403293" y="1944222"/>
        <a:ext cx="2165086" cy="777075"/>
      </dsp:txXfrm>
    </dsp:sp>
    <dsp:sp modelId="{6896C0FE-B618-4001-8EB6-227B0C8CA305}">
      <dsp:nvSpPr>
        <dsp:cNvPr id="0" name=""/>
        <dsp:cNvSpPr/>
      </dsp:nvSpPr>
      <dsp:spPr>
        <a:xfrm>
          <a:off x="0" y="2915567"/>
          <a:ext cx="5568380" cy="7770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D5CF60-ADFB-420B-B2A3-CE4BD3041618}">
      <dsp:nvSpPr>
        <dsp:cNvPr id="0" name=""/>
        <dsp:cNvSpPr/>
      </dsp:nvSpPr>
      <dsp:spPr>
        <a:xfrm>
          <a:off x="235065" y="3090409"/>
          <a:ext cx="427391" cy="4273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D54BB-6046-4732-808E-7FBC1C8E5D13}">
      <dsp:nvSpPr>
        <dsp:cNvPr id="0" name=""/>
        <dsp:cNvSpPr/>
      </dsp:nvSpPr>
      <dsp:spPr>
        <a:xfrm>
          <a:off x="897522" y="2915567"/>
          <a:ext cx="2505771" cy="777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41" tIns="82241" rIns="82241" bIns="82241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Removing</a:t>
          </a:r>
        </a:p>
      </dsp:txBody>
      <dsp:txXfrm>
        <a:off x="897522" y="2915567"/>
        <a:ext cx="2505771" cy="777075"/>
      </dsp:txXfrm>
    </dsp:sp>
    <dsp:sp modelId="{C74DCFDA-8BF8-4C7D-9E8F-9FF4AAE718AC}">
      <dsp:nvSpPr>
        <dsp:cNvPr id="0" name=""/>
        <dsp:cNvSpPr/>
      </dsp:nvSpPr>
      <dsp:spPr>
        <a:xfrm>
          <a:off x="3403293" y="2915567"/>
          <a:ext cx="2165086" cy="777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241" tIns="82241" rIns="82241" bIns="82241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Removing duplicates</a:t>
          </a:r>
        </a:p>
      </dsp:txBody>
      <dsp:txXfrm>
        <a:off x="3403293" y="2915567"/>
        <a:ext cx="2165086" cy="77707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B98EB25-1629-4322-8B5C-D3F0EACD6264}">
      <dsp:nvSpPr>
        <dsp:cNvPr id="0" name=""/>
        <dsp:cNvSpPr/>
      </dsp:nvSpPr>
      <dsp:spPr>
        <a:xfrm>
          <a:off x="0" y="84671"/>
          <a:ext cx="5916603" cy="11583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/>
            <a:t>2.1. Distribution of prices and </a:t>
          </a:r>
          <a:r>
            <a:rPr lang="en-US" sz="2200" b="1" kern="1200" dirty="0" err="1"/>
            <a:t>room_type</a:t>
          </a:r>
          <a:endParaRPr lang="en-US" sz="2200" kern="1200" dirty="0" err="1"/>
        </a:p>
      </dsp:txBody>
      <dsp:txXfrm>
        <a:off x="0" y="84671"/>
        <a:ext cx="5916603" cy="1158300"/>
      </dsp:txXfrm>
    </dsp:sp>
    <dsp:sp modelId="{E32E81F8-C5D8-44DA-BD0E-538AF62303BD}">
      <dsp:nvSpPr>
        <dsp:cNvPr id="0" name=""/>
        <dsp:cNvSpPr/>
      </dsp:nvSpPr>
      <dsp:spPr>
        <a:xfrm>
          <a:off x="0" y="1306331"/>
          <a:ext cx="5916603" cy="11583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Frequency of different </a:t>
          </a:r>
          <a:r>
            <a:rPr lang="en-US" sz="2200" kern="1200" dirty="0" err="1"/>
            <a:t>room_types</a:t>
          </a:r>
        </a:p>
      </dsp:txBody>
      <dsp:txXfrm>
        <a:off x="0" y="1306331"/>
        <a:ext cx="5916603" cy="1158300"/>
      </dsp:txXfrm>
    </dsp:sp>
    <dsp:sp modelId="{393BD3A5-7FDC-426E-B3A9-4D11B810CA26}">
      <dsp:nvSpPr>
        <dsp:cNvPr id="0" name=""/>
        <dsp:cNvSpPr/>
      </dsp:nvSpPr>
      <dsp:spPr>
        <a:xfrm>
          <a:off x="0" y="2527991"/>
          <a:ext cx="5916603" cy="11583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/>
            <a:t>Room_type</a:t>
          </a:r>
          <a:r>
            <a:rPr lang="en-US" sz="2200" kern="1200" dirty="0"/>
            <a:t> versus price distribution</a:t>
          </a:r>
        </a:p>
      </dsp:txBody>
      <dsp:txXfrm>
        <a:off x="0" y="2527991"/>
        <a:ext cx="5916603" cy="1158300"/>
      </dsp:txXfrm>
    </dsp:sp>
    <dsp:sp modelId="{6F934351-2C98-4E35-BFA2-7F57C2D0785E}">
      <dsp:nvSpPr>
        <dsp:cNvPr id="0" name=""/>
        <dsp:cNvSpPr/>
      </dsp:nvSpPr>
      <dsp:spPr>
        <a:xfrm>
          <a:off x="0" y="3749652"/>
          <a:ext cx="5916603" cy="11583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i="0" u="sng" kern="1200" dirty="0"/>
            <a:t>Conclusion: </a:t>
          </a:r>
          <a:r>
            <a:rPr lang="en-US" sz="2200" i="1" kern="1200" dirty="0">
              <a:latin typeface="Neue Haas Grotesk Text Pro"/>
            </a:rPr>
            <a:t> </a:t>
          </a:r>
          <a:r>
            <a:rPr lang="en-US" sz="2200" kern="1200" dirty="0"/>
            <a:t>Entire home/apt has the most expensive price per night with the median above $60</a:t>
          </a:r>
        </a:p>
      </dsp:txBody>
      <dsp:txXfrm>
        <a:off x="0" y="3749652"/>
        <a:ext cx="5916603" cy="115830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50F4148-1907-45BD-AF79-99C1DC952CA9}">
      <dsp:nvSpPr>
        <dsp:cNvPr id="0" name=""/>
        <dsp:cNvSpPr/>
      </dsp:nvSpPr>
      <dsp:spPr>
        <a:xfrm>
          <a:off x="0" y="0"/>
          <a:ext cx="4330655" cy="11356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Since </a:t>
          </a:r>
          <a:r>
            <a:rPr lang="en-US" sz="1400" kern="1200" dirty="0" err="1"/>
            <a:t>availability_x</a:t>
          </a:r>
          <a:r>
            <a:rPr lang="en-US" sz="1400" kern="1200" dirty="0"/>
            <a:t>=0 means that it is all booked, it was logical outcome that 0 value has rating of all ranges and therefore the best ones in both figures</a:t>
          </a:r>
        </a:p>
      </dsp:txBody>
      <dsp:txXfrm>
        <a:off x="0" y="0"/>
        <a:ext cx="3171678" cy="1135695"/>
      </dsp:txXfrm>
    </dsp:sp>
    <dsp:sp modelId="{75902E89-3CD9-4FDB-8B12-D27CC741F7FD}">
      <dsp:nvSpPr>
        <dsp:cNvPr id="0" name=""/>
        <dsp:cNvSpPr/>
      </dsp:nvSpPr>
      <dsp:spPr>
        <a:xfrm>
          <a:off x="382116" y="1324978"/>
          <a:ext cx="4330655" cy="11356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However, in 1st figure (availability_365) it can be seen that best ratings/number of ratings appear in the middle</a:t>
          </a:r>
        </a:p>
      </dsp:txBody>
      <dsp:txXfrm>
        <a:off x="382116" y="1324978"/>
        <a:ext cx="3210336" cy="1135695"/>
      </dsp:txXfrm>
    </dsp:sp>
    <dsp:sp modelId="{61161BBC-BEA1-4347-A82E-4AAE9CF7995B}">
      <dsp:nvSpPr>
        <dsp:cNvPr id="0" name=""/>
        <dsp:cNvSpPr/>
      </dsp:nvSpPr>
      <dsp:spPr>
        <a:xfrm>
          <a:off x="764233" y="2649956"/>
          <a:ext cx="4330655" cy="11356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/>
            <a:t>This can be explained by seasonal availability; it is rare that people expect facility to work the whole season</a:t>
          </a:r>
        </a:p>
      </dsp:txBody>
      <dsp:txXfrm>
        <a:off x="764233" y="2649956"/>
        <a:ext cx="3210336" cy="1135695"/>
      </dsp:txXfrm>
    </dsp:sp>
    <dsp:sp modelId="{A81773C9-C5FD-4F04-A794-52448932BEFB}">
      <dsp:nvSpPr>
        <dsp:cNvPr id="0" name=""/>
        <dsp:cNvSpPr/>
      </dsp:nvSpPr>
      <dsp:spPr>
        <a:xfrm>
          <a:off x="3592453" y="861235"/>
          <a:ext cx="738202" cy="73820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3592453" y="861235"/>
        <a:ext cx="738202" cy="738202"/>
      </dsp:txXfrm>
    </dsp:sp>
    <dsp:sp modelId="{5996E615-084B-48B2-AAF9-C9C9CCAB8C59}">
      <dsp:nvSpPr>
        <dsp:cNvPr id="0" name=""/>
        <dsp:cNvSpPr/>
      </dsp:nvSpPr>
      <dsp:spPr>
        <a:xfrm>
          <a:off x="3974570" y="2178642"/>
          <a:ext cx="738202" cy="73820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3974570" y="2178642"/>
        <a:ext cx="738202" cy="738202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856856D-BFBC-44B7-B091-FAA62155F0C7}">
      <dsp:nvSpPr>
        <dsp:cNvPr id="0" name=""/>
        <dsp:cNvSpPr/>
      </dsp:nvSpPr>
      <dsp:spPr>
        <a:xfrm rot="16200000">
          <a:off x="-1127352" y="1130761"/>
          <a:ext cx="5541264" cy="3279740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542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1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eue Haas Grotesk Text Pro"/>
            </a:rPr>
            <a:t>From</a:t>
          </a:r>
          <a:r>
            <a:rPr lang="en-US" sz="1700" b="0" i="1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the graph it can be seen that 5 most informative variables for price prediction are bedrooms, availability_30,  availability_60, availability_90 and availability_365</a:t>
          </a:r>
        </a:p>
      </dsp:txBody>
      <dsp:txXfrm rot="16200000">
        <a:off x="-1127352" y="1130761"/>
        <a:ext cx="5541264" cy="3279740"/>
      </dsp:txXfrm>
    </dsp:sp>
    <dsp:sp modelId="{0A9B3049-4B81-4E7D-B739-041C2F3F6E0A}">
      <dsp:nvSpPr>
        <dsp:cNvPr id="0" name=""/>
        <dsp:cNvSpPr/>
      </dsp:nvSpPr>
      <dsp:spPr>
        <a:xfrm rot="16200000">
          <a:off x="2398368" y="1130761"/>
          <a:ext cx="5541264" cy="3279740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542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1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eue Haas Grotesk Text Pro"/>
            </a:rPr>
            <a:t>It</a:t>
          </a:r>
          <a:r>
            <a:rPr lang="en-US" sz="1700" b="0" i="1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 can also be seen that 2 least informative variables for price prediction are </a:t>
          </a:r>
          <a:r>
            <a:rPr lang="en-US" sz="1700" b="0" i="1" kern="1200" cap="none" spc="0" dirty="0" err="1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review_scores_value</a:t>
          </a:r>
          <a:r>
            <a:rPr lang="en-US" sz="1700" b="0" i="1" kern="120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and </a:t>
          </a:r>
          <a:r>
            <a:rPr lang="en-US" sz="1700" b="0" i="1" kern="1200" cap="none" spc="0" dirty="0" err="1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security_deposit</a:t>
          </a:r>
          <a:endParaRPr lang="en-US" sz="1700" b="0" i="1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 rot="16200000">
        <a:off x="2398368" y="1130761"/>
        <a:ext cx="5541264" cy="327974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1235B17-F4A9-43F0-B5F7-7AB2C05ECA9E}">
      <dsp:nvSpPr>
        <dsp:cNvPr id="0" name=""/>
        <dsp:cNvSpPr/>
      </dsp:nvSpPr>
      <dsp:spPr>
        <a:xfrm>
          <a:off x="474228" y="85847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D10B4-192E-41CC-907E-0FD0DD4057C6}">
      <dsp:nvSpPr>
        <dsp:cNvPr id="0" name=""/>
        <dsp:cNvSpPr/>
      </dsp:nvSpPr>
      <dsp:spPr>
        <a:xfrm>
          <a:off x="708228" y="109247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B59D8-B93B-466A-8AAA-C4219AB15BDF}">
      <dsp:nvSpPr>
        <dsp:cNvPr id="0" name=""/>
        <dsp:cNvSpPr/>
      </dsp:nvSpPr>
      <dsp:spPr>
        <a:xfrm>
          <a:off x="123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200" kern="1200"/>
            <a:t>Linear Regression assuming that data is mostly normally distributed</a:t>
          </a:r>
        </a:p>
      </dsp:txBody>
      <dsp:txXfrm>
        <a:off x="123228" y="2298474"/>
        <a:ext cx="1800000" cy="720000"/>
      </dsp:txXfrm>
    </dsp:sp>
    <dsp:sp modelId="{BD386998-CFFF-4BA1-8CEB-CCC271B58C07}">
      <dsp:nvSpPr>
        <dsp:cNvPr id="0" name=""/>
        <dsp:cNvSpPr/>
      </dsp:nvSpPr>
      <dsp:spPr>
        <a:xfrm>
          <a:off x="2589228" y="85847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B76F0-6D47-4483-B28C-B93229AA5B9A}">
      <dsp:nvSpPr>
        <dsp:cNvPr id="0" name=""/>
        <dsp:cNvSpPr/>
      </dsp:nvSpPr>
      <dsp:spPr>
        <a:xfrm>
          <a:off x="2823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F0844-7583-4317-837F-EB088A819701}">
      <dsp:nvSpPr>
        <dsp:cNvPr id="0" name=""/>
        <dsp:cNvSpPr/>
      </dsp:nvSpPr>
      <dsp:spPr>
        <a:xfrm>
          <a:off x="2238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200" kern="1200"/>
            <a:t>One-hot encoding</a:t>
          </a:r>
        </a:p>
      </dsp:txBody>
      <dsp:txXfrm>
        <a:off x="2238228" y="2298474"/>
        <a:ext cx="1800000" cy="720000"/>
      </dsp:txXfrm>
    </dsp:sp>
    <dsp:sp modelId="{CFA42878-359A-4FFF-AC03-0B4EB60F4C53}">
      <dsp:nvSpPr>
        <dsp:cNvPr id="0" name=""/>
        <dsp:cNvSpPr/>
      </dsp:nvSpPr>
      <dsp:spPr>
        <a:xfrm>
          <a:off x="4704228" y="85847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37CD4-BAD3-4A2E-A8F4-280DE632A554}">
      <dsp:nvSpPr>
        <dsp:cNvPr id="0" name=""/>
        <dsp:cNvSpPr/>
      </dsp:nvSpPr>
      <dsp:spPr>
        <a:xfrm>
          <a:off x="4938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313CD-C69B-4702-9435-E0B7E3B370BC}">
      <dsp:nvSpPr>
        <dsp:cNvPr id="0" name=""/>
        <dsp:cNvSpPr/>
      </dsp:nvSpPr>
      <dsp:spPr>
        <a:xfrm>
          <a:off x="4353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200" kern="1200"/>
            <a:t>Splitting and scaling data</a:t>
          </a:r>
        </a:p>
      </dsp:txBody>
      <dsp:txXfrm>
        <a:off x="4353228" y="2298474"/>
        <a:ext cx="1800000" cy="720000"/>
      </dsp:txXfrm>
    </dsp:sp>
    <dsp:sp modelId="{B1E1315F-D7AC-4DE1-A507-A416C9F7731A}">
      <dsp:nvSpPr>
        <dsp:cNvPr id="0" name=""/>
        <dsp:cNvSpPr/>
      </dsp:nvSpPr>
      <dsp:spPr>
        <a:xfrm>
          <a:off x="6819228" y="85847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5043F-B6F6-478F-A6D2-4034A4E64F46}">
      <dsp:nvSpPr>
        <dsp:cNvPr id="0" name=""/>
        <dsp:cNvSpPr/>
      </dsp:nvSpPr>
      <dsp:spPr>
        <a:xfrm>
          <a:off x="7053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44FE3-C844-4732-971F-6D596F5C489C}">
      <dsp:nvSpPr>
        <dsp:cNvPr id="0" name=""/>
        <dsp:cNvSpPr/>
      </dsp:nvSpPr>
      <dsp:spPr>
        <a:xfrm>
          <a:off x="6468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200" kern="1200"/>
            <a:t>Visualization of residuals</a:t>
          </a:r>
        </a:p>
      </dsp:txBody>
      <dsp:txXfrm>
        <a:off x="6468228" y="2298474"/>
        <a:ext cx="1800000" cy="720000"/>
      </dsp:txXfrm>
    </dsp:sp>
    <dsp:sp modelId="{E871520F-70BF-4D27-8799-D23748556998}">
      <dsp:nvSpPr>
        <dsp:cNvPr id="0" name=""/>
        <dsp:cNvSpPr/>
      </dsp:nvSpPr>
      <dsp:spPr>
        <a:xfrm>
          <a:off x="8934228" y="858473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17664B-3CC7-4CF7-B6FA-0BA38DD01395}">
      <dsp:nvSpPr>
        <dsp:cNvPr id="0" name=""/>
        <dsp:cNvSpPr/>
      </dsp:nvSpPr>
      <dsp:spPr>
        <a:xfrm>
          <a:off x="9168228" y="109247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E4F40-68EF-4033-A4A5-00E81B02460C}">
      <dsp:nvSpPr>
        <dsp:cNvPr id="0" name=""/>
        <dsp:cNvSpPr/>
      </dsp:nvSpPr>
      <dsp:spPr>
        <a:xfrm>
          <a:off x="8583228" y="229847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200" kern="1200"/>
            <a:t>Model score: 0.1</a:t>
          </a:r>
        </a:p>
      </dsp:txBody>
      <dsp:txXfrm>
        <a:off x="8583228" y="2298474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70861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5396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2281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43272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014906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40169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73999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56799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78923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6/12/2021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81222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93889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975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="" xmlns:a16="http://schemas.microsoft.com/office/drawing/2014/main" id="{0671A8AE-40A1-4631-A6B8-581AFF0654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3E8988D-2263-4D9A-8E20-53A2A2B8F8D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6698" r="1430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A44CD100-6267-4E62-AA64-2182A3A6A1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>
                <a:cs typeface="Calibri Light"/>
              </a:rPr>
              <a:t>Airbnb Berlin Data Analysis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Adna Salković</a:t>
            </a:r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="" xmlns:a16="http://schemas.microsoft.com/office/drawing/2014/main" id="{7301F447-EEF7-48F5-AF73-7566EE7F64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A22526-CC02-44FC-AE2A-45788D0E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3400"/>
              <a:t>2.4. &amp; 2.5. Feature engineering and exploration toward fitting predictive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F7117410-A2A4-4085-9ADC-46744551DB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99F74EB5-E547-4FB4-95F5-BCC788F3C4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="" xmlns:a16="http://schemas.microsoft.com/office/drawing/2014/main" id="{43510A03-13E1-4B16-883B-E7D2E687E6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833683899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6287443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69EADE-EC32-41A3-91D2-36C6B4BF0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171273"/>
            <a:ext cx="3099816" cy="474964"/>
          </a:xfrm>
        </p:spPr>
        <p:txBody>
          <a:bodyPr>
            <a:noAutofit/>
          </a:bodyPr>
          <a:lstStyle/>
          <a:p>
            <a:r>
              <a:rPr lang="en-US" sz="2000" dirty="0"/>
              <a:t>Also available in code:</a:t>
            </a:r>
          </a:p>
        </p:txBody>
      </p:sp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="" xmlns:a16="http://schemas.microsoft.com/office/drawing/2014/main" id="{DD569C27-B393-499F-87C3-90F282E9466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/>
          <a:srcRect t="765" b="765"/>
          <a:stretch/>
        </p:blipFill>
        <p:spPr>
          <a:xfrm>
            <a:off x="4965192" y="464978"/>
            <a:ext cx="6953328" cy="5814427"/>
          </a:xfrm>
        </p:spPr>
      </p:pic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3C413E8-2525-43E5-9C63-8CE95237D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5335" y="1572558"/>
            <a:ext cx="3533367" cy="427771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285750" indent="-285750">
              <a:buChar char="•"/>
            </a:pPr>
            <a:r>
              <a:rPr lang="en-US" i="1" dirty="0">
                <a:ea typeface="+mn-lt"/>
                <a:cs typeface="+mn-lt"/>
              </a:rPr>
              <a:t>Mean price of each </a:t>
            </a:r>
            <a:r>
              <a:rPr lang="en-US" i="1" dirty="0" err="1">
                <a:ea typeface="+mn-lt"/>
                <a:cs typeface="+mn-lt"/>
              </a:rPr>
              <a:t>neighbourhood</a:t>
            </a:r>
          </a:p>
          <a:p>
            <a:pPr marL="285750" indent="-285750">
              <a:buChar char="•"/>
            </a:pPr>
            <a:r>
              <a:rPr lang="en-US" i="1" dirty="0">
                <a:ea typeface="+mn-lt"/>
                <a:cs typeface="+mn-lt"/>
              </a:rPr>
              <a:t>Most expensive </a:t>
            </a:r>
            <a:r>
              <a:rPr lang="en-US" i="1" dirty="0" err="1">
                <a:ea typeface="+mn-lt"/>
                <a:cs typeface="+mn-lt"/>
              </a:rPr>
              <a:t>neighbourhoods</a:t>
            </a:r>
          </a:p>
          <a:p>
            <a:pPr marL="285750" indent="-285750">
              <a:buChar char="•"/>
            </a:pPr>
            <a:r>
              <a:rPr lang="en-US" i="1" dirty="0">
                <a:ea typeface="+mn-lt"/>
                <a:cs typeface="+mn-lt"/>
              </a:rPr>
              <a:t>Dependance of room type on the </a:t>
            </a:r>
            <a:r>
              <a:rPr lang="en-US" i="1" dirty="0" err="1">
                <a:ea typeface="+mn-lt"/>
                <a:cs typeface="+mn-lt"/>
              </a:rPr>
              <a:t>neighbourhood</a:t>
            </a:r>
            <a:r>
              <a:rPr lang="en-US" i="1" dirty="0">
                <a:ea typeface="+mn-lt"/>
                <a:cs typeface="+mn-lt"/>
              </a:rPr>
              <a:t> group</a:t>
            </a:r>
            <a:endParaRPr lang="en-US" i="1"/>
          </a:p>
          <a:p>
            <a:pPr marL="285750" indent="-285750">
              <a:buChar char="•"/>
            </a:pPr>
            <a:r>
              <a:rPr lang="en-US" i="1" dirty="0">
                <a:ea typeface="+mn-lt"/>
                <a:cs typeface="+mn-lt"/>
              </a:rPr>
              <a:t>Dependance of prices on the number of nights</a:t>
            </a:r>
          </a:p>
          <a:p>
            <a:pPr marL="285750" indent="-285750">
              <a:buChar char="•"/>
            </a:pPr>
            <a:r>
              <a:rPr lang="en-US" i="1" dirty="0">
                <a:ea typeface="+mn-lt"/>
                <a:cs typeface="+mn-lt"/>
              </a:rPr>
              <a:t>Conclusion: the normal value of the number of nights  is </a:t>
            </a:r>
            <a:r>
              <a:rPr lang="en-US" i="1" dirty="0" err="1">
                <a:ea typeface="+mn-lt"/>
                <a:cs typeface="+mn-lt"/>
              </a:rPr>
              <a:t>arround</a:t>
            </a:r>
            <a:r>
              <a:rPr lang="en-US" i="1" dirty="0">
                <a:ea typeface="+mn-lt"/>
                <a:cs typeface="+mn-lt"/>
              </a:rPr>
              <a:t> 2 and the highest ones tends to be about 26</a:t>
            </a:r>
          </a:p>
          <a:p>
            <a:pPr marL="285750" indent="-285750">
              <a:buChar char="•"/>
            </a:pPr>
            <a:r>
              <a:rPr lang="en-US" i="1" dirty="0">
                <a:ea typeface="+mn-lt"/>
                <a:cs typeface="+mn-lt"/>
              </a:rPr>
              <a:t>Distribution of </a:t>
            </a:r>
            <a:r>
              <a:rPr lang="en-US" i="1" dirty="0" err="1">
                <a:ea typeface="+mn-lt"/>
                <a:cs typeface="+mn-lt"/>
              </a:rPr>
              <a:t>minimum_nights</a:t>
            </a:r>
            <a:r>
              <a:rPr lang="en-US" i="1" dirty="0">
                <a:ea typeface="+mn-lt"/>
                <a:cs typeface="+mn-lt"/>
              </a:rPr>
              <a:t> and mean price</a:t>
            </a:r>
            <a:endParaRPr lang="en-US" i="1"/>
          </a:p>
          <a:p>
            <a:pPr marL="285750" indent="-285750">
              <a:buChar char="•"/>
            </a:pPr>
            <a:r>
              <a:rPr lang="en-US" i="1" dirty="0">
                <a:ea typeface="+mn-lt"/>
                <a:cs typeface="+mn-lt"/>
              </a:rPr>
              <a:t>Map distribution using price overall</a:t>
            </a:r>
            <a:endParaRPr lang="en-US" i="1" dirty="0"/>
          </a:p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DF50686-4C53-49B0-B6F5-D453AAEE8D8B}"/>
              </a:ext>
            </a:extLst>
          </p:cNvPr>
          <p:cNvSpPr txBox="1"/>
          <p:nvPr/>
        </p:nvSpPr>
        <p:spPr>
          <a:xfrm>
            <a:off x="8022021" y="628781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Picture 7</a:t>
            </a:r>
          </a:p>
        </p:txBody>
      </p:sp>
    </p:spTree>
    <p:extLst>
      <p:ext uri="{BB962C8B-B14F-4D97-AF65-F5344CB8AC3E}">
        <p14:creationId xmlns="" xmlns:p14="http://schemas.microsoft.com/office/powerpoint/2010/main" val="21798031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8D06CE56-3881-4ADA-8CEF-D18B02C242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79F3C543-62EC-4433-9C93-A2CD8764E9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="" xmlns:a16="http://schemas.microsoft.com/office/drawing/2014/main" id="{C1A1C5D3-C053-4EE9-BE1A-419B6E27CC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="" xmlns:a16="http://schemas.microsoft.com/office/drawing/2014/main" id="{A3473CF9-37EB-43E7-89EF-D2D1C53D1D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1406DA-9391-4DCE-A602-61903389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190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</a:rPr>
              <a:t>2.6. &amp; 2.7. Finding 5 potentially most informative variables and 2 least informative variables for predicting price using </a:t>
            </a:r>
            <a:r>
              <a:rPr lang="en-US" sz="1900" dirty="0" err="1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</a:rPr>
              <a:t>multicolinearity</a:t>
            </a:r>
            <a:endParaRPr lang="en-US" sz="190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="" xmlns:a16="http://schemas.microsoft.com/office/drawing/2014/main" id="{586B4EF9-43BA-4655-A6FF-1D8E21574C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4" descr="Chart, timeline, treemap chart&#10;&#10;Description automatically generated">
            <a:extLst>
              <a:ext uri="{FF2B5EF4-FFF2-40B4-BE49-F238E27FC236}">
                <a16:creationId xmlns="" xmlns:a16="http://schemas.microsoft.com/office/drawing/2014/main" id="{EDD5950C-4739-48B1-91D5-F4AFDF318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703961"/>
            <a:ext cx="12192000" cy="515403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888C33B-050C-4DC9-AD44-CFD0AE71A7CD}"/>
              </a:ext>
            </a:extLst>
          </p:cNvPr>
          <p:cNvSpPr txBox="1"/>
          <p:nvPr/>
        </p:nvSpPr>
        <p:spPr>
          <a:xfrm>
            <a:off x="5499538" y="13479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Picture 6</a:t>
            </a:r>
          </a:p>
        </p:txBody>
      </p:sp>
    </p:spTree>
    <p:extLst>
      <p:ext uri="{BB962C8B-B14F-4D97-AF65-F5344CB8AC3E}">
        <p14:creationId xmlns="" xmlns:p14="http://schemas.microsoft.com/office/powerpoint/2010/main" val="38703479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="" xmlns:a16="http://schemas.microsoft.com/office/drawing/2014/main" id="{81E1224E-6618-482E-BE87-321A7FC1CD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F8DB74-EBFC-4945-90F1-BF111707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2.6. &amp; 2.7.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66346BE-FDB4-4772-A696-0719490ABD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FB92FFCE-0C90-454E-AA25-D4EE9A6C39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="" xmlns:a16="http://schemas.microsoft.com/office/drawing/2014/main" id="{BB78564E-06E1-44FC-84D1-88FC46E7ED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371037318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9609889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="" xmlns:a16="http://schemas.microsoft.com/office/drawing/2014/main" id="{81D377EB-C9D2-4ED0-86A6-740A297E3E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E72FBA-FF9D-42CA-89BF-F6D21B1F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800"/>
              <a:t>3. Fitting predictive 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066346BE-FDB4-4772-A696-0719490ABD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FB92FFCE-0C90-454E-AA25-D4EE9A6C39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82468A48-9DFF-4BB1-A78F-C16E343902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59191839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5511712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8D06CE56-3881-4ADA-8CEF-D18B02C242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79F3C543-62EC-4433-9C93-A2CD8764E9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="" xmlns:a16="http://schemas.microsoft.com/office/drawing/2014/main" id="{0671A8AE-40A1-4631-A6B8-581AFF0654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A44CD100-6267-4E62-AA64-2182A3A6A1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6CDEB8-50EF-4670-9F30-F3B35492D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3970808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/>
              <a:t>Thank you for your attention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559D6A1-5D05-42DE-9BCE-40860036E064}"/>
              </a:ext>
            </a:extLst>
          </p:cNvPr>
          <p:cNvSpPr txBox="1"/>
          <p:nvPr/>
        </p:nvSpPr>
        <p:spPr>
          <a:xfrm>
            <a:off x="8760531" y="598285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 dirty="0"/>
              <a:t>Adna </a:t>
            </a:r>
            <a:r>
              <a:rPr lang="en-US" sz="2400" i="1" err="1"/>
              <a:t>Salković</a:t>
            </a:r>
            <a:endParaRPr lang="en-US" sz="2400" i="1"/>
          </a:p>
        </p:txBody>
      </p:sp>
    </p:spTree>
    <p:extLst>
      <p:ext uri="{BB962C8B-B14F-4D97-AF65-F5344CB8AC3E}">
        <p14:creationId xmlns="" xmlns:p14="http://schemas.microsoft.com/office/powerpoint/2010/main" val="474742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="" xmlns:a16="http://schemas.microsoft.com/office/drawing/2014/main" id="{7301F447-EEF7-48F5-AF73-7566EE7F64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240778-831B-4F60-9E9A-0365B096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/>
              <a:t>Content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F7117410-A2A4-4085-9ADC-46744551DB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99F74EB5-E547-4FB4-95F5-BCC788F3C4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A1230EC3-9785-4A05-B9FD-8EAE318906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09720969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908320145"/>
      </p:ext>
    </p:extLst>
  </p:cSld>
  <p:clrMapOvr>
    <a:masterClrMapping/>
  </p:clrMapOvr>
  <p:transition spd="med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1249567-C65A-45A6-97E6-510DBD6726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F1249567-C65A-45A6-97E6-510DBD6726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F1249567-C65A-45A6-97E6-510DBD6726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9A47EA-0412-4D1C-90DD-EA018127B8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0D9A47EA-0412-4D1C-90DD-EA018127B8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0D9A47EA-0412-4D1C-90DD-EA018127B8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E68AF5-E875-466E-865B-E4FB730392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19E68AF5-E875-466E-865B-E4FB730392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19E68AF5-E875-466E-865B-E4FB730392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E91BFBA-A78E-4FEF-8438-4443D72784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CE91BFBA-A78E-4FEF-8438-4443D72784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CE91BFBA-A78E-4FEF-8438-4443D72784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36B555-02FE-4A18-952E-47889BB891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D436B555-02FE-4A18-952E-47889BB891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D436B555-02FE-4A18-952E-47889BB891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="" xmlns:a16="http://schemas.microsoft.com/office/drawing/2014/main" id="{AFF8D2E5-2C4E-47B1-930B-6C82B7C313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7AE16E-3846-4019-BBA4-6DC069B31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/>
              <a:t>Data processing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801E4ADA-0EA9-4930-846E-3C11E8BED6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FB92FFCE-0C90-454E-AA25-D4EE9A6C39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="" xmlns:a16="http://schemas.microsoft.com/office/drawing/2014/main" id="{EE3F24C7-83FF-45D6-8846-E2DCE23B53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116342867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1643111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&#10;&#10;Description automatically generated">
            <a:extLst>
              <a:ext uri="{FF2B5EF4-FFF2-40B4-BE49-F238E27FC236}">
                <a16:creationId xmlns="" xmlns:a16="http://schemas.microsoft.com/office/drawing/2014/main" id="{5A15DFB3-E4C5-4796-A065-8629E83842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710" y="1049906"/>
            <a:ext cx="6014544" cy="49683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3" name="Content Placeholder 2">
            <a:extLst>
              <a:ext uri="{FF2B5EF4-FFF2-40B4-BE49-F238E27FC236}">
                <a16:creationId xmlns="" xmlns:a16="http://schemas.microsoft.com/office/drawing/2014/main" id="{1EBECC53-9FFE-494A-9136-FCB757361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7821819"/>
              </p:ext>
            </p:extLst>
          </p:nvPr>
        </p:nvGraphicFramePr>
        <p:xfrm>
          <a:off x="6094844" y="1518955"/>
          <a:ext cx="5568380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010AE627-B7C6-4702-9FCF-59B8740392F3}"/>
              </a:ext>
            </a:extLst>
          </p:cNvPr>
          <p:cNvSpPr txBox="1"/>
          <p:nvPr/>
        </p:nvSpPr>
        <p:spPr>
          <a:xfrm>
            <a:off x="901263" y="402021"/>
            <a:ext cx="47664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Picture 1: Checking outliers within variable 'price'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60950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8D06CE56-3881-4ADA-8CEF-D18B02C242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79F3C543-62EC-4433-9C93-A2CD8764E9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="" xmlns:a16="http://schemas.microsoft.com/office/drawing/2014/main" id="{0671A8AE-40A1-4631-A6B8-581AFF0654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A44CD100-6267-4E62-AA64-2182A3A6A1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4C3C7A-625F-471B-BA15-7E096BB0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Exploratory data analysis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="" xmlns:a16="http://schemas.microsoft.com/office/drawing/2014/main" id="{0E7D6150-33C8-4B1C-BA0F-43D47F3212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34149" y="932688"/>
          <a:ext cx="5916603" cy="4992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4080692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="" xmlns:a16="http://schemas.microsoft.com/office/drawing/2014/main" id="{95D81EC6-BDDB-4A29-9EE3-8425CCA31D5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883" y="1065216"/>
            <a:ext cx="5318234" cy="51085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3" descr="Chart, box and whisker chart&#10;&#10;Description automatically generated">
            <a:extLst>
              <a:ext uri="{FF2B5EF4-FFF2-40B4-BE49-F238E27FC236}">
                <a16:creationId xmlns="" xmlns:a16="http://schemas.microsoft.com/office/drawing/2014/main" id="{6C4D4E25-1DFC-42B6-8EA2-631B83A0667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0746" y="754834"/>
            <a:ext cx="6027682" cy="58738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C9EC0B6-DA59-40C4-9F2B-A56399322827}"/>
              </a:ext>
            </a:extLst>
          </p:cNvPr>
          <p:cNvSpPr txBox="1"/>
          <p:nvPr/>
        </p:nvSpPr>
        <p:spPr>
          <a:xfrm>
            <a:off x="2622331" y="6910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Picture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7563EB9-063F-4C64-B4B9-3DD61FBCF845}"/>
              </a:ext>
            </a:extLst>
          </p:cNvPr>
          <p:cNvSpPr txBox="1"/>
          <p:nvPr/>
        </p:nvSpPr>
        <p:spPr>
          <a:xfrm>
            <a:off x="8467068" y="3741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Picture 3</a:t>
            </a:r>
          </a:p>
        </p:txBody>
      </p:sp>
    </p:spTree>
    <p:extLst>
      <p:ext uri="{BB962C8B-B14F-4D97-AF65-F5344CB8AC3E}">
        <p14:creationId xmlns="" xmlns:p14="http://schemas.microsoft.com/office/powerpoint/2010/main" val="21533676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EE5DCA-5DF4-410B-A38E-CE671406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2.2. Relationship between other variables and availability_365/availability_30</a:t>
            </a: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="" xmlns:a16="http://schemas.microsoft.com/office/drawing/2014/main" id="{26BAF1FF-A364-47B9-B05C-5D0B282FB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806636" y="2307231"/>
            <a:ext cx="6014889" cy="4193417"/>
          </a:xfr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85FAA5A-60FF-46E0-84F6-A06270019299}"/>
              </a:ext>
            </a:extLst>
          </p:cNvPr>
          <p:cNvSpPr txBox="1"/>
          <p:nvPr/>
        </p:nvSpPr>
        <p:spPr>
          <a:xfrm>
            <a:off x="8350469" y="63929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Picture 4</a:t>
            </a:r>
          </a:p>
        </p:txBody>
      </p:sp>
      <p:graphicFrame>
        <p:nvGraphicFramePr>
          <p:cNvPr id="8" name="TextBox 5">
            <a:extLst>
              <a:ext uri="{FF2B5EF4-FFF2-40B4-BE49-F238E27FC236}">
                <a16:creationId xmlns="" xmlns:a16="http://schemas.microsoft.com/office/drawing/2014/main" id="{02060655-0D07-4DF8-AECA-A872491E0897}"/>
              </a:ext>
            </a:extLst>
          </p:cNvPr>
          <p:cNvGraphicFramePr/>
          <p:nvPr/>
        </p:nvGraphicFramePr>
        <p:xfrm>
          <a:off x="571171" y="2305379"/>
          <a:ext cx="5094889" cy="3785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3274869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="" xmlns:a16="http://schemas.microsoft.com/office/drawing/2014/main" id="{2D6FBB9D-1CAA-4D05-AB33-BABDFE17B8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="" xmlns:a16="http://schemas.microsoft.com/office/drawing/2014/main" id="{04727B71-B4B6-4823-80A1-68C40B4751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79A6DB05-9FB5-4B07-8675-74C23D4FD8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="" xmlns:a16="http://schemas.microsoft.com/office/drawing/2014/main" id="{50E4C519-FBE9-4ABE-A8F9-C2CBE32693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="" xmlns:a16="http://schemas.microsoft.com/office/drawing/2014/main" id="{6AD95FA9-8264-452F-9FE6-DB3251452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t="9815"/>
          <a:stretch/>
        </p:blipFill>
        <p:spPr>
          <a:xfrm>
            <a:off x="3245637" y="-1"/>
            <a:ext cx="8946363" cy="6858000"/>
          </a:xfrm>
          <a:custGeom>
            <a:avLst/>
            <a:gdLst/>
            <a:ahLst/>
            <a:cxnLst/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</p:spPr>
      </p:pic>
      <p:sp useBgFill="1">
        <p:nvSpPr>
          <p:cNvPr id="36" name="Freeform: Shape 35">
            <a:extLst>
              <a:ext uri="{FF2B5EF4-FFF2-40B4-BE49-F238E27FC236}">
                <a16:creationId xmlns="" xmlns:a16="http://schemas.microsoft.com/office/drawing/2014/main" id="{80EC29FB-299E-49F3-8C7B-01199632A3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4455672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="" xmlns:a16="http://schemas.microsoft.com/office/drawing/2014/main" id="{C29A2522-B27A-45C5-897B-79A1407D15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446528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E3BFDE3-6410-4C6D-8870-97955801FF06}"/>
              </a:ext>
            </a:extLst>
          </p:cNvPr>
          <p:cNvSpPr txBox="1"/>
          <p:nvPr/>
        </p:nvSpPr>
        <p:spPr>
          <a:xfrm>
            <a:off x="371094" y="1161288"/>
            <a:ext cx="3438144" cy="12390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>
                <a:latin typeface="+mj-lt"/>
                <a:ea typeface="+mj-ea"/>
                <a:cs typeface="+mj-cs"/>
              </a:rPr>
              <a:t>Picture 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98E79BE4-34FE-485A-98A5-92CE8F7C47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7A5F0580-5EE9-419F-96EE-B6529EF6E7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2C2D654-D653-4103-9D00-12334B161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/>
              <a:t>Therefore, people choose and therefore rate places who have about half of the available capacities in a certain period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/>
              <a:t> Still, when looking at the 2nd figure, situation is different: bigger number of ratings has bigger number of available facilities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/>
              <a:t>This can be explained by the small number (30) and in which case, the bigger no of available facilities is better and gives people more opportunities to choose between</a:t>
            </a:r>
          </a:p>
        </p:txBody>
      </p:sp>
    </p:spTree>
    <p:extLst>
      <p:ext uri="{BB962C8B-B14F-4D97-AF65-F5344CB8AC3E}">
        <p14:creationId xmlns="" xmlns:p14="http://schemas.microsoft.com/office/powerpoint/2010/main" val="26175656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="" xmlns:a16="http://schemas.microsoft.com/office/drawing/2014/main" id="{2D6FBB9D-1CAA-4D05-AB33-BABDFE17B8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1" name="Rectangle 90">
            <a:extLst>
              <a:ext uri="{FF2B5EF4-FFF2-40B4-BE49-F238E27FC236}">
                <a16:creationId xmlns="" xmlns:a16="http://schemas.microsoft.com/office/drawing/2014/main" id="{04727B71-B4B6-4823-80A1-68C40B4751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79A6DB05-9FB5-4B07-8675-74C23D4FD8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5" name="Rectangle 94">
            <a:extLst>
              <a:ext uri="{FF2B5EF4-FFF2-40B4-BE49-F238E27FC236}">
                <a16:creationId xmlns="" xmlns:a16="http://schemas.microsoft.com/office/drawing/2014/main" id="{81E1224E-6618-482E-BE87-321A7FC1CD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F0897E5B-7DB4-4156-9C8D-6F639EFBD1B4}"/>
              </a:ext>
            </a:extLst>
          </p:cNvPr>
          <p:cNvSpPr txBox="1"/>
          <p:nvPr/>
        </p:nvSpPr>
        <p:spPr>
          <a:xfrm>
            <a:off x="659234" y="957447"/>
            <a:ext cx="3383280" cy="49431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1">
                <a:latin typeface="+mj-lt"/>
                <a:ea typeface="+mj-ea"/>
                <a:cs typeface="+mj-cs"/>
              </a:rPr>
              <a:t>2.3. Relationship between price and availability_365 when considering room type, minimum number of nights and neighbourhood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="" xmlns:a16="http://schemas.microsoft.com/office/drawing/2014/main" id="{066346BE-FDB4-4772-A696-0719490ABD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FB92FFCE-0C90-454E-AA25-D4EE9A6C39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" name="TextBox 1">
            <a:extLst>
              <a:ext uri="{FF2B5EF4-FFF2-40B4-BE49-F238E27FC236}">
                <a16:creationId xmlns="" xmlns:a16="http://schemas.microsoft.com/office/drawing/2014/main" id="{D171D7FD-208E-4BE8-A3B6-791DE22FF196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806967004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2328838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3124"/>
      </a:dk2>
      <a:lt2>
        <a:srgbClr val="E2E8E8"/>
      </a:lt2>
      <a:accent1>
        <a:srgbClr val="C69796"/>
      </a:accent1>
      <a:accent2>
        <a:srgbClr val="BA997F"/>
      </a:accent2>
      <a:accent3>
        <a:srgbClr val="AAA481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E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419</Words>
  <Application>Microsoft Office PowerPoint</Application>
  <PresentationFormat>Custom</PresentationFormat>
  <Paragraphs>70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AccentBoxVTI</vt:lpstr>
      <vt:lpstr>Airbnb Berlin Data Analysis</vt:lpstr>
      <vt:lpstr>Content</vt:lpstr>
      <vt:lpstr>Data processing</vt:lpstr>
      <vt:lpstr>Slide 4</vt:lpstr>
      <vt:lpstr>Exploratory data analysis</vt:lpstr>
      <vt:lpstr>Slide 6</vt:lpstr>
      <vt:lpstr>2.2. Relationship between other variables and availability_365/availability_30</vt:lpstr>
      <vt:lpstr>Slide 8</vt:lpstr>
      <vt:lpstr>Slide 9</vt:lpstr>
      <vt:lpstr>2.4. &amp; 2.5. Feature engineering and exploration toward fitting predictive model</vt:lpstr>
      <vt:lpstr>Also available in code:</vt:lpstr>
      <vt:lpstr>2.6. &amp; 2.7. Finding 5 potentially most informative variables and 2 least informative variables for predicting price using multicolinearity</vt:lpstr>
      <vt:lpstr>2.6. &amp; 2.7.</vt:lpstr>
      <vt:lpstr>3. Fitting predictive model</vt:lpstr>
      <vt:lpstr>Thank you for your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Aiorbnbn</dc:title>
  <dc:creator/>
  <cp:lastModifiedBy>Dell</cp:lastModifiedBy>
  <cp:revision>386</cp:revision>
  <dcterms:created xsi:type="dcterms:W3CDTF">2021-05-07T11:49:34Z</dcterms:created>
  <dcterms:modified xsi:type="dcterms:W3CDTF">2021-06-12T16:22:50Z</dcterms:modified>
</cp:coreProperties>
</file>