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>
      <p:cViewPr>
        <p:scale>
          <a:sx n="80" d="100"/>
          <a:sy n="80" d="100"/>
        </p:scale>
        <p:origin x="1416" y="-3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4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13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60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01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39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08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82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01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76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069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94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A406-36A8-48C2-AA39-7D607BB74003}" type="datetimeFigureOut">
              <a:rPr lang="es-VE" smtClean="0"/>
              <a:t>17-06-2019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92FC-5954-4A57-B0DA-827443AC33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7277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66333"/>
              </p:ext>
            </p:extLst>
          </p:nvPr>
        </p:nvGraphicFramePr>
        <p:xfrm>
          <a:off x="260650" y="1862667"/>
          <a:ext cx="6336700" cy="422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Nombre</a:t>
                      </a:r>
                    </a:p>
                  </a:txBody>
                  <a:tcPr marL="68580" marR="6858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Estreno</a:t>
                      </a:r>
                    </a:p>
                  </a:txBody>
                  <a:tcPr marL="68580" marR="6858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Lugar</a:t>
                      </a:r>
                    </a:p>
                  </a:txBody>
                  <a:tcPr marL="68580" marR="6858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Formato</a:t>
                      </a:r>
                    </a:p>
                  </a:txBody>
                  <a:tcPr marL="68580" marR="6858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Estatus</a:t>
                      </a:r>
                    </a:p>
                  </a:txBody>
                  <a:tcPr marL="68580" marR="6858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Alegría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1994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Tour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Arena  (1994</a:t>
                      </a:r>
                      <a:r>
                        <a:rPr lang="es-VE" sz="1400" baseline="0" dirty="0"/>
                        <a:t> – 2013)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Activo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Delirium 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2006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Tour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Arena (2006</a:t>
                      </a:r>
                      <a:r>
                        <a:rPr lang="es-VE" sz="1400" baseline="0" dirty="0"/>
                        <a:t> – 2008)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FF0000"/>
                          </a:solidFill>
                        </a:rPr>
                        <a:t>Retirado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IRIS 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2011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Dolby </a:t>
                      </a:r>
                      <a:r>
                        <a:rPr lang="es-VE" sz="1400" dirty="0" err="1"/>
                        <a:t>Theatre</a:t>
                      </a:r>
                      <a:r>
                        <a:rPr lang="es-VE" sz="1400" dirty="0"/>
                        <a:t>, Los Ángeles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Residente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FF0000"/>
                          </a:solidFill>
                        </a:rPr>
                        <a:t>Retirado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Kurios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2014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Tour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Gran Carpa (2014</a:t>
                      </a:r>
                      <a:r>
                        <a:rPr lang="es-VE" sz="1400" baseline="0" dirty="0"/>
                        <a:t> – 2018)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Activo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2017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Tour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Gran Carpa (2017 - 2019)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Activo</a:t>
                      </a:r>
                      <a:endParaRPr lang="es-VE" sz="1400" dirty="0"/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FDFE78D-2792-45CA-ACA1-F0BAD9795ED7}"/>
              </a:ext>
            </a:extLst>
          </p:cNvPr>
          <p:cNvSpPr txBox="1"/>
          <p:nvPr/>
        </p:nvSpPr>
        <p:spPr>
          <a:xfrm>
            <a:off x="225576" y="539552"/>
            <a:ext cx="659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Reporte: Listar espectáculos por nombre, fecha de estreno, lugar, formato y estatus</a:t>
            </a:r>
          </a:p>
          <a:p>
            <a:r>
              <a:rPr lang="es-VE" dirty="0"/>
              <a:t>Nota: Ordenar por fecha de estreno desde los mas antiguos.</a:t>
            </a:r>
          </a:p>
        </p:txBody>
      </p:sp>
    </p:spTree>
    <p:extLst>
      <p:ext uri="{BB962C8B-B14F-4D97-AF65-F5344CB8AC3E}">
        <p14:creationId xmlns:p14="http://schemas.microsoft.com/office/powerpoint/2010/main" val="350660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36503" y="805739"/>
            <a:ext cx="583264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436503" y="805739"/>
            <a:ext cx="259228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Triángulo isósceles"/>
          <p:cNvSpPr/>
          <p:nvPr/>
        </p:nvSpPr>
        <p:spPr>
          <a:xfrm>
            <a:off x="868551" y="1165779"/>
            <a:ext cx="1800200" cy="158417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CuadroTexto"/>
          <p:cNvSpPr txBox="1"/>
          <p:nvPr/>
        </p:nvSpPr>
        <p:spPr>
          <a:xfrm>
            <a:off x="3032199" y="8074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solidFill>
                  <a:schemeClr val="accent6">
                    <a:lumMod val="75000"/>
                  </a:schemeClr>
                </a:solidFill>
              </a:rPr>
              <a:t>Kurios</a:t>
            </a:r>
            <a:endParaRPr lang="es-V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32199" y="1176770"/>
            <a:ext cx="3236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/>
              <a:t>Desde 2014</a:t>
            </a:r>
            <a:br>
              <a:rPr lang="es-VE" sz="1200" dirty="0"/>
            </a:br>
            <a:r>
              <a:rPr lang="es-VE" sz="1200" dirty="0"/>
              <a:t>Tour (Gran Carpa)</a:t>
            </a:r>
          </a:p>
          <a:p>
            <a:endParaRPr lang="es-VE" sz="1200" dirty="0"/>
          </a:p>
          <a:p>
            <a:r>
              <a:rPr lang="es-VE" sz="1200" dirty="0" err="1"/>
              <a:t>Lorem</a:t>
            </a:r>
            <a:r>
              <a:rPr lang="es-VE" sz="1200" dirty="0"/>
              <a:t> </a:t>
            </a:r>
            <a:r>
              <a:rPr lang="es-VE" sz="1200" dirty="0" err="1"/>
              <a:t>ipsum</a:t>
            </a:r>
            <a:r>
              <a:rPr lang="es-VE" sz="1200" dirty="0"/>
              <a:t> dolor </a:t>
            </a:r>
            <a:r>
              <a:rPr lang="es-VE" sz="1200" dirty="0" err="1"/>
              <a:t>sit</a:t>
            </a:r>
            <a:r>
              <a:rPr lang="es-VE" sz="1200" dirty="0"/>
              <a:t> </a:t>
            </a:r>
            <a:r>
              <a:rPr lang="es-VE" sz="1200" dirty="0" err="1"/>
              <a:t>amet</a:t>
            </a:r>
            <a:r>
              <a:rPr lang="es-VE" sz="1200" dirty="0"/>
              <a:t>, </a:t>
            </a:r>
            <a:r>
              <a:rPr lang="es-VE" sz="1200" dirty="0" err="1"/>
              <a:t>consectetur</a:t>
            </a:r>
            <a:r>
              <a:rPr lang="es-VE" sz="1200" dirty="0"/>
              <a:t> </a:t>
            </a:r>
            <a:r>
              <a:rPr lang="es-VE" sz="1200" dirty="0" err="1"/>
              <a:t>adipiscing</a:t>
            </a:r>
            <a:r>
              <a:rPr lang="es-VE" sz="1200" dirty="0"/>
              <a:t> </a:t>
            </a:r>
            <a:r>
              <a:rPr lang="es-VE" sz="1200" dirty="0" err="1"/>
              <a:t>elit</a:t>
            </a:r>
            <a:r>
              <a:rPr lang="es-VE" sz="1200" dirty="0"/>
              <a:t>. </a:t>
            </a:r>
            <a:r>
              <a:rPr lang="es-VE" sz="1200" dirty="0" err="1"/>
              <a:t>Cras</a:t>
            </a:r>
            <a:r>
              <a:rPr lang="es-VE" sz="1200" dirty="0"/>
              <a:t> </a:t>
            </a:r>
            <a:r>
              <a:rPr lang="es-VE" sz="1200" dirty="0" err="1"/>
              <a:t>consectetur</a:t>
            </a:r>
            <a:r>
              <a:rPr lang="es-VE" sz="1200" dirty="0"/>
              <a:t> leo et </a:t>
            </a:r>
            <a:r>
              <a:rPr lang="es-VE" sz="1200" dirty="0" err="1"/>
              <a:t>laoreet</a:t>
            </a:r>
            <a:r>
              <a:rPr lang="es-VE" sz="1200" dirty="0"/>
              <a:t> lacinia. </a:t>
            </a:r>
            <a:r>
              <a:rPr lang="es-VE" sz="1200" dirty="0" err="1"/>
              <a:t>Cras</a:t>
            </a:r>
            <a:r>
              <a:rPr lang="es-VE" sz="1200" dirty="0"/>
              <a:t> </a:t>
            </a:r>
            <a:r>
              <a:rPr lang="es-VE" sz="1200" dirty="0" err="1"/>
              <a:t>vel</a:t>
            </a:r>
            <a:r>
              <a:rPr lang="es-VE" sz="1200" dirty="0"/>
              <a:t> </a:t>
            </a:r>
            <a:r>
              <a:rPr lang="es-VE" sz="1200" dirty="0" err="1"/>
              <a:t>imperdiet</a:t>
            </a:r>
            <a:r>
              <a:rPr lang="es-VE" sz="1200" dirty="0"/>
              <a:t> </a:t>
            </a:r>
            <a:r>
              <a:rPr lang="es-VE" sz="1200" dirty="0" err="1"/>
              <a:t>ligula</a:t>
            </a:r>
            <a:r>
              <a:rPr lang="es-VE" sz="1200" dirty="0"/>
              <a:t>, id ornare </a:t>
            </a:r>
            <a:r>
              <a:rPr lang="es-VE" sz="1200" dirty="0" err="1"/>
              <a:t>neque</a:t>
            </a:r>
            <a:r>
              <a:rPr lang="es-VE" sz="1200" dirty="0"/>
              <a:t>. </a:t>
            </a:r>
            <a:r>
              <a:rPr lang="es-VE" sz="1200" dirty="0" err="1"/>
              <a:t>Curabitur</a:t>
            </a:r>
            <a:r>
              <a:rPr lang="es-VE" sz="1200" dirty="0"/>
              <a:t> et </a:t>
            </a:r>
            <a:r>
              <a:rPr lang="es-VE" sz="1200" dirty="0" err="1"/>
              <a:t>dignissim</a:t>
            </a:r>
            <a:r>
              <a:rPr lang="es-VE" sz="1200" dirty="0"/>
              <a:t> </a:t>
            </a:r>
            <a:r>
              <a:rPr lang="es-VE" sz="1200" dirty="0" err="1"/>
              <a:t>mauris</a:t>
            </a:r>
            <a:r>
              <a:rPr lang="es-VE" sz="1200" dirty="0"/>
              <a:t>. </a:t>
            </a:r>
          </a:p>
          <a:p>
            <a:endParaRPr lang="es-VE" sz="1200" dirty="0"/>
          </a:p>
          <a:p>
            <a:r>
              <a:rPr lang="es-VE" sz="1200" dirty="0"/>
              <a:t>Director:  Michel </a:t>
            </a:r>
            <a:r>
              <a:rPr lang="es-VE" sz="1200" dirty="0" err="1"/>
              <a:t>Laprise</a:t>
            </a:r>
            <a:endParaRPr lang="es-VE" sz="1200" dirty="0"/>
          </a:p>
          <a:p>
            <a:r>
              <a:rPr lang="es-VE" sz="1200" dirty="0"/>
              <a:t>Compositor: </a:t>
            </a:r>
            <a:r>
              <a:rPr lang="es-VE" sz="1200" dirty="0" err="1"/>
              <a:t>Philippe</a:t>
            </a:r>
            <a:r>
              <a:rPr lang="es-VE" sz="1200" dirty="0"/>
              <a:t> </a:t>
            </a:r>
            <a:r>
              <a:rPr lang="es-VE" sz="1200" dirty="0" err="1"/>
              <a:t>Guillotel</a:t>
            </a:r>
            <a:endParaRPr lang="es-VE" sz="12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58774"/>
              </p:ext>
            </p:extLst>
          </p:nvPr>
        </p:nvGraphicFramePr>
        <p:xfrm>
          <a:off x="445812" y="3686418"/>
          <a:ext cx="5836057" cy="165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355">
                  <a:extLst>
                    <a:ext uri="{9D8B030D-6E8A-4147-A177-3AD203B41FA5}">
                      <a16:colId xmlns:a16="http://schemas.microsoft.com/office/drawing/2014/main" val="739693187"/>
                    </a:ext>
                  </a:extLst>
                </a:gridCol>
                <a:gridCol w="133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2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/>
                        <a:t>Personaje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err="1"/>
                        <a:t>Descripcion</a:t>
                      </a:r>
                      <a:endParaRPr lang="es-V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200" dirty="0" err="1"/>
                        <a:t>Jhon</a:t>
                      </a:r>
                      <a:r>
                        <a:rPr lang="es-VE" sz="1200" dirty="0"/>
                        <a:t> “El Gato” </a:t>
                      </a:r>
                      <a:r>
                        <a:rPr lang="es-VE" sz="1200" dirty="0" err="1"/>
                        <a:t>perez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V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VE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Seeker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err="1"/>
                        <a:t>Lorem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ipsum</a:t>
                      </a:r>
                      <a:r>
                        <a:rPr lang="es-VE" sz="1200" dirty="0"/>
                        <a:t> dolor </a:t>
                      </a:r>
                      <a:r>
                        <a:rPr lang="es-VE" sz="1200" dirty="0" err="1"/>
                        <a:t>sit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amet</a:t>
                      </a:r>
                      <a:r>
                        <a:rPr lang="es-VE" sz="1200" dirty="0"/>
                        <a:t>, </a:t>
                      </a:r>
                      <a:r>
                        <a:rPr lang="es-VE" sz="1200" dirty="0" err="1"/>
                        <a:t>consectetur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adipiscing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elit</a:t>
                      </a:r>
                      <a:r>
                        <a:rPr lang="es-VE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200" dirty="0"/>
                        <a:t>Ximena Flores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Mr. Microcosmos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err="1"/>
                        <a:t>Lorem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ipsum</a:t>
                      </a:r>
                      <a:r>
                        <a:rPr lang="es-VE" sz="1200" dirty="0"/>
                        <a:t> dolor </a:t>
                      </a:r>
                      <a:r>
                        <a:rPr lang="es-VE" sz="1200" dirty="0" err="1"/>
                        <a:t>sit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amet</a:t>
                      </a:r>
                      <a:r>
                        <a:rPr lang="es-VE" sz="1200" dirty="0"/>
                        <a:t>, </a:t>
                      </a:r>
                      <a:r>
                        <a:rPr lang="es-VE" sz="1200" dirty="0" err="1"/>
                        <a:t>consectetur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adipiscing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elit</a:t>
                      </a:r>
                      <a:r>
                        <a:rPr lang="es-VE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445812" y="3159358"/>
            <a:ext cx="1161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solidFill>
                  <a:schemeClr val="accent6">
                    <a:lumMod val="75000"/>
                  </a:schemeClr>
                </a:solidFill>
              </a:rPr>
              <a:t>Personajes: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06438"/>
              </p:ext>
            </p:extLst>
          </p:nvPr>
        </p:nvGraphicFramePr>
        <p:xfrm>
          <a:off x="473264" y="5880093"/>
          <a:ext cx="583605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Aerial</a:t>
                      </a:r>
                      <a:r>
                        <a:rPr lang="es-V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VE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err="1"/>
                        <a:t>Lorem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ipsum</a:t>
                      </a:r>
                      <a:r>
                        <a:rPr lang="es-VE" sz="1200" dirty="0"/>
                        <a:t> dolor </a:t>
                      </a:r>
                      <a:r>
                        <a:rPr lang="es-VE" sz="1200" dirty="0" err="1"/>
                        <a:t>sit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amet</a:t>
                      </a:r>
                      <a:r>
                        <a:rPr lang="es-VE" sz="1200" dirty="0"/>
                        <a:t>, </a:t>
                      </a:r>
                      <a:r>
                        <a:rPr lang="es-VE" sz="1200" dirty="0" err="1"/>
                        <a:t>consectetur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adipiscing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elit</a:t>
                      </a:r>
                      <a:r>
                        <a:rPr lang="es-VE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Contortion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err="1"/>
                        <a:t>Lorem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ipsum</a:t>
                      </a:r>
                      <a:r>
                        <a:rPr lang="es-VE" sz="1200" dirty="0"/>
                        <a:t> dolor </a:t>
                      </a:r>
                      <a:r>
                        <a:rPr lang="es-VE" sz="1200" dirty="0" err="1"/>
                        <a:t>sit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amet</a:t>
                      </a:r>
                      <a:r>
                        <a:rPr lang="es-VE" sz="1200" dirty="0"/>
                        <a:t>, </a:t>
                      </a:r>
                      <a:r>
                        <a:rPr lang="es-VE" sz="1200" dirty="0" err="1"/>
                        <a:t>consectetur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adipiscing</a:t>
                      </a:r>
                      <a:r>
                        <a:rPr lang="es-VE" sz="1200" dirty="0"/>
                        <a:t> </a:t>
                      </a:r>
                      <a:r>
                        <a:rPr lang="es-VE" sz="1200" dirty="0" err="1"/>
                        <a:t>elit</a:t>
                      </a:r>
                      <a:r>
                        <a:rPr lang="es-VE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473264" y="5391861"/>
            <a:ext cx="71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solidFill>
                  <a:schemeClr val="accent6">
                    <a:lumMod val="75000"/>
                  </a:schemeClr>
                </a:solidFill>
              </a:rPr>
              <a:t>Actos:</a:t>
            </a: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64472"/>
              </p:ext>
            </p:extLst>
          </p:nvPr>
        </p:nvGraphicFramePr>
        <p:xfrm>
          <a:off x="473264" y="7593400"/>
          <a:ext cx="275332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s-VE" sz="1200" b="1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11h11</a:t>
                      </a:r>
                      <a:r>
                        <a:rPr lang="es-VE" sz="1200" b="0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s-VE" sz="1200" b="0" i="1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s-VE" sz="1200" b="0" i="1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Opening</a:t>
                      </a:r>
                      <a:r>
                        <a:rPr lang="es-VE" sz="1200" b="0" i="1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s-VE" sz="1200" b="0" i="0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VE" sz="1200" b="1" i="0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Steampunk</a:t>
                      </a:r>
                      <a:r>
                        <a:rPr lang="es-VE" sz="1200" b="1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s-VE" sz="1200" b="1" i="0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Telegram</a:t>
                      </a:r>
                      <a:r>
                        <a:rPr lang="es-VE" sz="1200" b="0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s-VE" sz="1200" b="0" i="1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s-VE" sz="1200" b="0" i="1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Aerial</a:t>
                      </a:r>
                      <a:r>
                        <a:rPr lang="es-VE" sz="1200" b="0" i="1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s-VE" sz="1200" b="0" i="1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Bike</a:t>
                      </a:r>
                      <a:r>
                        <a:rPr lang="es-VE" sz="1200" b="0" i="1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s-VE" sz="1200" b="0" i="0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445812" y="7198661"/>
            <a:ext cx="84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solidFill>
                  <a:schemeClr val="accent6">
                    <a:lumMod val="75000"/>
                  </a:schemeClr>
                </a:solidFill>
              </a:rPr>
              <a:t>Música:</a:t>
            </a:r>
          </a:p>
        </p:txBody>
      </p:sp>
      <p:graphicFrame>
        <p:nvGraphicFramePr>
          <p:cNvPr id="20" name="17 Tabla">
            <a:extLst>
              <a:ext uri="{FF2B5EF4-FFF2-40B4-BE49-F238E27FC236}">
                <a16:creationId xmlns:a16="http://schemas.microsoft.com/office/drawing/2014/main" id="{90BC3809-107A-4915-A5A9-11632DF2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2474"/>
              </p:ext>
            </p:extLst>
          </p:nvPr>
        </p:nvGraphicFramePr>
        <p:xfrm>
          <a:off x="3415386" y="7598309"/>
          <a:ext cx="287691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s-VE" sz="1200" b="1" i="0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Juggling</a:t>
                      </a:r>
                      <a:r>
                        <a:rPr lang="es-VE" sz="1200" b="1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/Drums</a:t>
                      </a:r>
                      <a:endParaRPr lang="es-VE" sz="1200" b="0" i="0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VE" sz="1200" b="1" i="0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Handbalancing</a:t>
                      </a:r>
                      <a:r>
                        <a:rPr lang="es-VE" sz="1200" b="1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s-VE" sz="1200" b="1" i="0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on</a:t>
                      </a:r>
                      <a:r>
                        <a:rPr lang="es-VE" sz="1200" b="1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s-VE" sz="1200" b="1" i="0" dirty="0" err="1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Chairs</a:t>
                      </a:r>
                      <a:endParaRPr lang="es-VE" sz="1200" b="0" i="0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18 CuadroTexto">
            <a:extLst>
              <a:ext uri="{FF2B5EF4-FFF2-40B4-BE49-F238E27FC236}">
                <a16:creationId xmlns:a16="http://schemas.microsoft.com/office/drawing/2014/main" id="{41E6FC4E-B126-4FC7-A6C9-D5168944B1F2}"/>
              </a:ext>
            </a:extLst>
          </p:cNvPr>
          <p:cNvSpPr txBox="1"/>
          <p:nvPr/>
        </p:nvSpPr>
        <p:spPr>
          <a:xfrm>
            <a:off x="3375975" y="7254846"/>
            <a:ext cx="146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accent6">
                    <a:lumMod val="75000"/>
                  </a:schemeClr>
                </a:solidFill>
              </a:rPr>
              <a:t>Disciplinas: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F56300-6B7F-4690-8BE1-A9FD38698769}"/>
              </a:ext>
            </a:extLst>
          </p:cNvPr>
          <p:cNvSpPr txBox="1"/>
          <p:nvPr/>
        </p:nvSpPr>
        <p:spPr>
          <a:xfrm>
            <a:off x="362441" y="83245"/>
            <a:ext cx="4680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Reporte: Ficha de espectáculo</a:t>
            </a:r>
          </a:p>
          <a:p>
            <a:r>
              <a:rPr lang="es-VE" sz="1400" dirty="0"/>
              <a:t>Nota: El elenco debe tener al lado el personaje que interpreta</a:t>
            </a:r>
          </a:p>
          <a:p>
            <a:r>
              <a:rPr lang="es-VE" sz="1400" dirty="0"/>
              <a:t>Corrección: Juntar elenco y personaje</a:t>
            </a:r>
          </a:p>
        </p:txBody>
      </p:sp>
    </p:spTree>
    <p:extLst>
      <p:ext uri="{BB962C8B-B14F-4D97-AF65-F5344CB8AC3E}">
        <p14:creationId xmlns:p14="http://schemas.microsoft.com/office/powerpoint/2010/main" val="4519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8554" y="486293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err="1">
                <a:solidFill>
                  <a:schemeClr val="accent6">
                    <a:lumMod val="75000"/>
                  </a:schemeClr>
                </a:solidFill>
              </a:rPr>
              <a:t>Kurios</a:t>
            </a:r>
            <a:endParaRPr lang="es-VE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VE" b="1" dirty="0">
                <a:solidFill>
                  <a:schemeClr val="accent6">
                    <a:lumMod val="75000"/>
                  </a:schemeClr>
                </a:solidFill>
              </a:rPr>
              <a:t>(Histórico)</a:t>
            </a:r>
            <a:endParaRPr lang="es-VE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8EFFFBC-00BF-48C4-8295-A71B91BB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99662"/>
              </p:ext>
            </p:extLst>
          </p:nvPr>
        </p:nvGraphicFramePr>
        <p:xfrm>
          <a:off x="468554" y="5652120"/>
          <a:ext cx="6120681" cy="244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2015848089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224679714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3211939399"/>
                    </a:ext>
                  </a:extLst>
                </a:gridCol>
              </a:tblGrid>
              <a:tr h="610380">
                <a:tc>
                  <a:txBody>
                    <a:bodyPr/>
                    <a:lstStyle/>
                    <a:p>
                      <a:r>
                        <a:rPr lang="es-VE" dirty="0"/>
                        <a:t>Ciudad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Lugar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Fecha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40340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r>
                        <a:rPr lang="es-VE" sz="1800" kern="1200" dirty="0">
                          <a:effectLst/>
                        </a:rPr>
                        <a:t>Sendai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/>
                        <a:t>Yurtec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16/04/2014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9241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r>
                        <a:rPr lang="es-VE" sz="1800" kern="1200" dirty="0" err="1">
                          <a:effectLst/>
                        </a:rPr>
                        <a:t>Singapore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/>
                        <a:t>National</a:t>
                      </a:r>
                      <a:r>
                        <a:rPr lang="es-VE" dirty="0"/>
                        <a:t> </a:t>
                      </a:r>
                      <a:r>
                        <a:rPr lang="es-VE" dirty="0" err="1"/>
                        <a:t>Satadium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10/07/2014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28916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3493873497"/>
                  </a:ext>
                </a:extLst>
              </a:tr>
            </a:tbl>
          </a:graphicData>
        </a:graphic>
      </p:graphicFrame>
      <p:sp>
        <p:nvSpPr>
          <p:cNvPr id="10" name="4 CuadroTexto">
            <a:extLst>
              <a:ext uri="{FF2B5EF4-FFF2-40B4-BE49-F238E27FC236}">
                <a16:creationId xmlns:a16="http://schemas.microsoft.com/office/drawing/2014/main" id="{7CD3213A-EFA4-420D-B339-9EAAF61EBCEB}"/>
              </a:ext>
            </a:extLst>
          </p:cNvPr>
          <p:cNvSpPr txBox="1"/>
          <p:nvPr/>
        </p:nvSpPr>
        <p:spPr>
          <a:xfrm>
            <a:off x="476672" y="8368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err="1">
                <a:solidFill>
                  <a:schemeClr val="accent6">
                    <a:lumMod val="75000"/>
                  </a:schemeClr>
                </a:solidFill>
              </a:rPr>
              <a:t>Kurios</a:t>
            </a:r>
            <a:endParaRPr lang="es-VE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VE" b="1" dirty="0">
                <a:solidFill>
                  <a:schemeClr val="accent6">
                    <a:lumMod val="75000"/>
                  </a:schemeClr>
                </a:solidFill>
              </a:rPr>
              <a:t>(Próximos eventos)</a:t>
            </a:r>
            <a:endParaRPr lang="es-VE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5D866D1-3B03-4DB0-B2B1-F830D1952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52822"/>
              </p:ext>
            </p:extLst>
          </p:nvPr>
        </p:nvGraphicFramePr>
        <p:xfrm>
          <a:off x="476672" y="1483207"/>
          <a:ext cx="6120680" cy="2471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0170">
                  <a:extLst>
                    <a:ext uri="{9D8B030D-6E8A-4147-A177-3AD203B41FA5}">
                      <a16:colId xmlns:a16="http://schemas.microsoft.com/office/drawing/2014/main" val="2015848089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24679714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3211939399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4076718137"/>
                    </a:ext>
                  </a:extLst>
                </a:gridCol>
              </a:tblGrid>
              <a:tr h="610380">
                <a:tc>
                  <a:txBody>
                    <a:bodyPr/>
                    <a:lstStyle/>
                    <a:p>
                      <a:r>
                        <a:rPr lang="es-VE" dirty="0"/>
                        <a:t>Ciudad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Lugar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Desde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Hasta</a:t>
                      </a:r>
                      <a:endParaRPr lang="es-V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40340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r>
                        <a:rPr lang="es-VE" sz="1800" kern="1200" dirty="0" err="1">
                          <a:effectLst/>
                        </a:rPr>
                        <a:t>Singapore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/>
                        <a:t>National</a:t>
                      </a:r>
                      <a:r>
                        <a:rPr lang="es-VE" dirty="0"/>
                        <a:t> </a:t>
                      </a:r>
                      <a:r>
                        <a:rPr lang="es-VE" dirty="0" err="1"/>
                        <a:t>Satadium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10/07/2019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18/08/2019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9241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r>
                        <a:rPr lang="es-VE" sz="1800" kern="1200" dirty="0" err="1">
                          <a:effectLst/>
                        </a:rPr>
                        <a:t>Sydney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ANZ </a:t>
                      </a:r>
                      <a:r>
                        <a:rPr lang="es-VE" dirty="0" err="1"/>
                        <a:t>Stadium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02/10/2019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03/11/2019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28916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/>
                        <a:t>⁞</a:t>
                      </a: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3493873497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EBFEC87-AB78-42A0-8CDA-2CEBDAFA5BB5}"/>
              </a:ext>
            </a:extLst>
          </p:cNvPr>
          <p:cNvSpPr txBox="1"/>
          <p:nvPr/>
        </p:nvSpPr>
        <p:spPr>
          <a:xfrm>
            <a:off x="486526" y="467544"/>
            <a:ext cx="51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Reporte: Calendario de próximos eventos de un show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8D0356-3178-4342-89DE-B38335F266CA}"/>
              </a:ext>
            </a:extLst>
          </p:cNvPr>
          <p:cNvSpPr txBox="1"/>
          <p:nvPr/>
        </p:nvSpPr>
        <p:spPr>
          <a:xfrm>
            <a:off x="468554" y="4251429"/>
            <a:ext cx="511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Reporte: Histórico de presentaciones</a:t>
            </a:r>
          </a:p>
          <a:p>
            <a:r>
              <a:rPr lang="es-VE" dirty="0"/>
              <a:t>Nota: Solo las fechas sin rangos, solo las presentadas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973742-2A1B-4173-8F3E-24B05BD8C935}"/>
              </a:ext>
            </a:extLst>
          </p:cNvPr>
          <p:cNvSpPr txBox="1"/>
          <p:nvPr/>
        </p:nvSpPr>
        <p:spPr>
          <a:xfrm>
            <a:off x="450533" y="8353290"/>
            <a:ext cx="61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Observación: se podría hacer lo mismo de mostrar solo las fechas de los próximos eventos</a:t>
            </a:r>
          </a:p>
        </p:txBody>
      </p:sp>
    </p:spTree>
    <p:extLst>
      <p:ext uri="{BB962C8B-B14F-4D97-AF65-F5344CB8AC3E}">
        <p14:creationId xmlns:p14="http://schemas.microsoft.com/office/powerpoint/2010/main" val="2721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568924E-9216-44F8-A05F-20D10953162C}"/>
              </a:ext>
            </a:extLst>
          </p:cNvPr>
          <p:cNvSpPr txBox="1"/>
          <p:nvPr/>
        </p:nvSpPr>
        <p:spPr>
          <a:xfrm>
            <a:off x="473351" y="2600509"/>
            <a:ext cx="28964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VE" sz="2400" b="1" dirty="0">
                <a:solidFill>
                  <a:schemeClr val="accent6">
                    <a:lumMod val="75000"/>
                  </a:schemeClr>
                </a:solidFill>
              </a:rPr>
              <a:t>Germain </a:t>
            </a:r>
            <a:r>
              <a:rPr lang="es-VE" sz="2400" b="1" dirty="0" err="1">
                <a:solidFill>
                  <a:schemeClr val="accent6">
                    <a:lumMod val="75000"/>
                  </a:schemeClr>
                </a:solidFill>
              </a:rPr>
              <a:t>Guillemot</a:t>
            </a:r>
            <a:endParaRPr lang="es-VE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VE" dirty="0" err="1">
                <a:solidFill>
                  <a:schemeClr val="accent6">
                    <a:lumMod val="75000"/>
                  </a:schemeClr>
                </a:solidFill>
              </a:rPr>
              <a:t>Antwerp</a:t>
            </a:r>
            <a:endParaRPr lang="es-VE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F9152D4-6500-451F-B107-7B61E1D8C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6099"/>
              </p:ext>
            </p:extLst>
          </p:nvPr>
        </p:nvGraphicFramePr>
        <p:xfrm>
          <a:off x="507450" y="6854656"/>
          <a:ext cx="395877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9385">
                  <a:extLst>
                    <a:ext uri="{9D8B030D-6E8A-4147-A177-3AD203B41FA5}">
                      <a16:colId xmlns:a16="http://schemas.microsoft.com/office/drawing/2014/main" val="3121430628"/>
                    </a:ext>
                  </a:extLst>
                </a:gridCol>
                <a:gridCol w="1979385">
                  <a:extLst>
                    <a:ext uri="{9D8B030D-6E8A-4147-A177-3AD203B41FA5}">
                      <a16:colId xmlns:a16="http://schemas.microsoft.com/office/drawing/2014/main" val="380611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600" dirty="0"/>
                        <a:t>Lugar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dirty="0" err="1"/>
                        <a:t>Antwerp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16/05/2015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20354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A569831-1815-48BB-9991-F937762AACCE}"/>
              </a:ext>
            </a:extLst>
          </p:cNvPr>
          <p:cNvSpPr txBox="1"/>
          <p:nvPr/>
        </p:nvSpPr>
        <p:spPr>
          <a:xfrm>
            <a:off x="507450" y="649461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Audición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7D92BE4-DFAD-4DAF-A8C7-D5AD1E5D1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77174"/>
              </p:ext>
            </p:extLst>
          </p:nvPr>
        </p:nvGraphicFramePr>
        <p:xfrm>
          <a:off x="4629745" y="4262072"/>
          <a:ext cx="1652844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52844">
                  <a:extLst>
                    <a:ext uri="{9D8B030D-6E8A-4147-A177-3AD203B41FA5}">
                      <a16:colId xmlns:a16="http://schemas.microsoft.com/office/drawing/2014/main" val="788382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Bailarín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gumboots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4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pantsula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1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4075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C9D321A-13B6-4217-85C3-692C3934F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2018"/>
              </p:ext>
            </p:extLst>
          </p:nvPr>
        </p:nvGraphicFramePr>
        <p:xfrm>
          <a:off x="4629098" y="5815631"/>
          <a:ext cx="1652844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52844">
                  <a:extLst>
                    <a:ext uri="{9D8B030D-6E8A-4147-A177-3AD203B41FA5}">
                      <a16:colId xmlns:a16="http://schemas.microsoft.com/office/drawing/2014/main" val="412710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4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6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84206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27774CD-60B9-4334-A93F-CF73056A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2711"/>
              </p:ext>
            </p:extLst>
          </p:nvPr>
        </p:nvGraphicFramePr>
        <p:xfrm>
          <a:off x="525289" y="4262072"/>
          <a:ext cx="395877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2586">
                  <a:extLst>
                    <a:ext uri="{9D8B030D-6E8A-4147-A177-3AD203B41FA5}">
                      <a16:colId xmlns:a16="http://schemas.microsoft.com/office/drawing/2014/main" val="40210104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8448525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46922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Espectáculo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Desde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Hasta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6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Kurius</a:t>
                      </a:r>
                      <a:endParaRPr lang="es-V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2018</a:t>
                      </a:r>
                      <a:endParaRPr lang="es-V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2019</a:t>
                      </a:r>
                      <a:endParaRPr lang="es-V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u="none" strike="noStrike" kern="1200" dirty="0">
                          <a:effectLst/>
                        </a:rPr>
                        <a:t>Volta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0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67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63006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2E37AD1B-F388-44C6-8652-B84D73307C6F}"/>
              </a:ext>
            </a:extLst>
          </p:cNvPr>
          <p:cNvSpPr txBox="1"/>
          <p:nvPr/>
        </p:nvSpPr>
        <p:spPr>
          <a:xfrm>
            <a:off x="804465" y="3916014"/>
            <a:ext cx="340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Inicio</a:t>
            </a:r>
            <a:r>
              <a:rPr lang="fr-FR" sz="1600" i="1" dirty="0"/>
              <a:t> en Cirque du Soleil: </a:t>
            </a:r>
            <a:r>
              <a:rPr lang="fr-FR" sz="1600" i="1" dirty="0" err="1"/>
              <a:t>Febrero</a:t>
            </a:r>
            <a:r>
              <a:rPr lang="fr-FR" sz="1600" i="1" dirty="0"/>
              <a:t> 2016</a:t>
            </a:r>
            <a:endParaRPr lang="es-VE" sz="1600" i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5D19A6-E8DA-4B6B-B6A6-2EF9D8C55CF8}"/>
              </a:ext>
            </a:extLst>
          </p:cNvPr>
          <p:cNvSpPr txBox="1"/>
          <p:nvPr/>
        </p:nvSpPr>
        <p:spPr>
          <a:xfrm>
            <a:off x="4870263" y="382254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Disciplinas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D1D5E2-31DE-4077-80AA-199824205388}"/>
              </a:ext>
            </a:extLst>
          </p:cNvPr>
          <p:cNvSpPr txBox="1"/>
          <p:nvPr/>
        </p:nvSpPr>
        <p:spPr>
          <a:xfrm>
            <a:off x="347319" y="408594"/>
            <a:ext cx="6370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Reporte: Ficha de artista</a:t>
            </a:r>
          </a:p>
          <a:p>
            <a:r>
              <a:rPr lang="es-VE" dirty="0"/>
              <a:t>Nota: Pedir artista y luego pedir fecha</a:t>
            </a:r>
          </a:p>
          <a:p>
            <a:r>
              <a:rPr lang="es-VE" dirty="0"/>
              <a:t>Observación: Mostrar lista de artistas y buscar entre los existentes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75FAE1-48AA-4322-B96C-F54271BE6F6C}"/>
              </a:ext>
            </a:extLst>
          </p:cNvPr>
          <p:cNvSpPr txBox="1"/>
          <p:nvPr/>
        </p:nvSpPr>
        <p:spPr>
          <a:xfrm>
            <a:off x="379603" y="1957883"/>
            <a:ext cx="435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Seleccione un Artista V       Ingrese una fecha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9982C1-97F3-416B-95F1-F87A97950DCB}"/>
              </a:ext>
            </a:extLst>
          </p:cNvPr>
          <p:cNvSpPr/>
          <p:nvPr/>
        </p:nvSpPr>
        <p:spPr>
          <a:xfrm>
            <a:off x="2924944" y="1957883"/>
            <a:ext cx="1704154" cy="403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3FAB74-3A8F-4DC1-BDA5-0A9FE7AD8727}"/>
              </a:ext>
            </a:extLst>
          </p:cNvPr>
          <p:cNvSpPr/>
          <p:nvPr/>
        </p:nvSpPr>
        <p:spPr>
          <a:xfrm>
            <a:off x="379603" y="1957883"/>
            <a:ext cx="2329317" cy="403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2E6091-518D-4FB9-9558-5D9AF6F794B3}"/>
              </a:ext>
            </a:extLst>
          </p:cNvPr>
          <p:cNvSpPr txBox="1"/>
          <p:nvPr/>
        </p:nvSpPr>
        <p:spPr>
          <a:xfrm>
            <a:off x="4805341" y="267044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14/10/2017</a:t>
            </a:r>
          </a:p>
          <a:p>
            <a:pPr algn="ctr"/>
            <a:r>
              <a:rPr lang="es-VE" b="1" dirty="0">
                <a:solidFill>
                  <a:schemeClr val="accent6">
                    <a:lumMod val="75000"/>
                  </a:schemeClr>
                </a:solidFill>
              </a:rPr>
              <a:t>Volta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8769C6-AAD9-4653-97E6-F2ACF1DD5438}"/>
              </a:ext>
            </a:extLst>
          </p:cNvPr>
          <p:cNvSpPr txBox="1"/>
          <p:nvPr/>
        </p:nvSpPr>
        <p:spPr>
          <a:xfrm>
            <a:off x="299562" y="7761115"/>
            <a:ext cx="6001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Nota: Mostrar primero el show en el que está actualmente, luego mostrar los otros ordenados por fecha desde el mas reciente.</a:t>
            </a:r>
          </a:p>
          <a:p>
            <a:r>
              <a:rPr lang="es-VE" sz="1600" dirty="0"/>
              <a:t>Duda: Mostrar datos hasta la fecha de la consulta o mostrar todo y resaltar solo en que show participó en la fecha de la consulta</a:t>
            </a:r>
          </a:p>
        </p:txBody>
      </p:sp>
    </p:spTree>
    <p:extLst>
      <p:ext uri="{BB962C8B-B14F-4D97-AF65-F5344CB8AC3E}">
        <p14:creationId xmlns:p14="http://schemas.microsoft.com/office/powerpoint/2010/main" val="128084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93D8069-D506-4F27-93BE-25273B675292}"/>
              </a:ext>
            </a:extLst>
          </p:cNvPr>
          <p:cNvSpPr txBox="1"/>
          <p:nvPr/>
        </p:nvSpPr>
        <p:spPr>
          <a:xfrm>
            <a:off x="476672" y="150446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Filtrar:</a:t>
            </a:r>
          </a:p>
          <a:p>
            <a:r>
              <a:rPr lang="es-VE" i="1" dirty="0"/>
              <a:t>Desde – Hasta </a:t>
            </a:r>
            <a:r>
              <a:rPr lang="es-VE" dirty="0"/>
              <a:t>| País  V   Ciudad V    Disciplina V</a:t>
            </a:r>
            <a:endParaRPr lang="es-VE" i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EE0B7F1-0790-4D31-ADBB-73657E29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80236"/>
              </p:ext>
            </p:extLst>
          </p:nvPr>
        </p:nvGraphicFramePr>
        <p:xfrm>
          <a:off x="476672" y="2368560"/>
          <a:ext cx="5904656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94257564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505506743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386219382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353310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24/10/2018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Berlín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Atletas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9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08/01/2019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España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Bailarines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5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15/03/2019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Francia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Actores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5948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F419AF0-FA57-4007-AF79-682225B6B1B3}"/>
              </a:ext>
            </a:extLst>
          </p:cNvPr>
          <p:cNvSpPr/>
          <p:nvPr/>
        </p:nvSpPr>
        <p:spPr>
          <a:xfrm>
            <a:off x="476672" y="179249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1A448D-18CC-488D-B39E-AAABFF32FE5C}"/>
              </a:ext>
            </a:extLst>
          </p:cNvPr>
          <p:cNvSpPr/>
          <p:nvPr/>
        </p:nvSpPr>
        <p:spPr>
          <a:xfrm>
            <a:off x="1268760" y="179249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B78369-7137-4AA8-9F55-0A99146F3364}"/>
              </a:ext>
            </a:extLst>
          </p:cNvPr>
          <p:cNvSpPr/>
          <p:nvPr/>
        </p:nvSpPr>
        <p:spPr>
          <a:xfrm>
            <a:off x="2060848" y="179249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763BFF-B5E1-48B0-9942-DF9E415F97A8}"/>
              </a:ext>
            </a:extLst>
          </p:cNvPr>
          <p:cNvSpPr/>
          <p:nvPr/>
        </p:nvSpPr>
        <p:spPr>
          <a:xfrm>
            <a:off x="2852936" y="179249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02784A8-00F6-4C2D-BF3F-222CD1386840}"/>
              </a:ext>
            </a:extLst>
          </p:cNvPr>
          <p:cNvSpPr/>
          <p:nvPr/>
        </p:nvSpPr>
        <p:spPr>
          <a:xfrm>
            <a:off x="3861048" y="1792496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23EF0E-F099-4C91-96A8-62C4C18ECB53}"/>
              </a:ext>
            </a:extLst>
          </p:cNvPr>
          <p:cNvSpPr txBox="1"/>
          <p:nvPr/>
        </p:nvSpPr>
        <p:spPr>
          <a:xfrm>
            <a:off x="332407" y="4600808"/>
            <a:ext cx="5156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chemeClr val="accent3">
                    <a:lumMod val="75000"/>
                  </a:schemeClr>
                </a:solidFill>
              </a:rPr>
              <a:t>Audición del 24/10/2018</a:t>
            </a:r>
          </a:p>
          <a:p>
            <a:r>
              <a:rPr lang="es-VE" sz="1600" dirty="0"/>
              <a:t>Lugar: </a:t>
            </a:r>
          </a:p>
          <a:p>
            <a:r>
              <a:rPr lang="es-VE" sz="1600" dirty="0" err="1"/>
              <a:t>Mellowpark</a:t>
            </a:r>
            <a:r>
              <a:rPr lang="es-VE" sz="1600" dirty="0"/>
              <a:t>, </a:t>
            </a:r>
            <a:r>
              <a:rPr lang="de-DE" sz="1600" dirty="0"/>
              <a:t>An der Wuhlheide 250, 12459 Berlin, Germany</a:t>
            </a:r>
            <a:endParaRPr lang="es-VE" sz="1600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BDD346B-DCAE-4068-8AB5-0482030E3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48145"/>
              </p:ext>
            </p:extLst>
          </p:nvPr>
        </p:nvGraphicFramePr>
        <p:xfrm>
          <a:off x="356816" y="5608920"/>
          <a:ext cx="609652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19304">
                  <a:extLst>
                    <a:ext uri="{9D8B030D-6E8A-4147-A177-3AD203B41FA5}">
                      <a16:colId xmlns:a16="http://schemas.microsoft.com/office/drawing/2014/main" val="3452484982"/>
                    </a:ext>
                  </a:extLst>
                </a:gridCol>
                <a:gridCol w="1219304">
                  <a:extLst>
                    <a:ext uri="{9D8B030D-6E8A-4147-A177-3AD203B41FA5}">
                      <a16:colId xmlns:a16="http://schemas.microsoft.com/office/drawing/2014/main" val="2474891890"/>
                    </a:ext>
                  </a:extLst>
                </a:gridCol>
                <a:gridCol w="1219304">
                  <a:extLst>
                    <a:ext uri="{9D8B030D-6E8A-4147-A177-3AD203B41FA5}">
                      <a16:colId xmlns:a16="http://schemas.microsoft.com/office/drawing/2014/main" val="3748225279"/>
                    </a:ext>
                  </a:extLst>
                </a:gridCol>
                <a:gridCol w="1219304">
                  <a:extLst>
                    <a:ext uri="{9D8B030D-6E8A-4147-A177-3AD203B41FA5}">
                      <a16:colId xmlns:a16="http://schemas.microsoft.com/office/drawing/2014/main" val="1057038982"/>
                    </a:ext>
                  </a:extLst>
                </a:gridCol>
                <a:gridCol w="1219304">
                  <a:extLst>
                    <a:ext uri="{9D8B030D-6E8A-4147-A177-3AD203B41FA5}">
                      <a16:colId xmlns:a16="http://schemas.microsoft.com/office/drawing/2014/main" val="269294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600" dirty="0"/>
                        <a:t>Disciplina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Cupos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dirty="0"/>
                        <a:t>Gimnasia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9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dirty="0"/>
                        <a:t>Acrobacias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0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3652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826B3E2-3C35-42FE-B421-FB9939364A4C}"/>
              </a:ext>
            </a:extLst>
          </p:cNvPr>
          <p:cNvSpPr txBox="1"/>
          <p:nvPr/>
        </p:nvSpPr>
        <p:spPr>
          <a:xfrm>
            <a:off x="476672" y="323528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Reporte: Calendario de audiciones y Detalle de audición</a:t>
            </a:r>
          </a:p>
          <a:p>
            <a:r>
              <a:rPr lang="es-VE" sz="1400" dirty="0"/>
              <a:t>Nota: La lista depende del filtro, si se eligen par de fechas salen los datos correspondientes a las fechas, Si se elige una disciplina muestra las ciudades y países.</a:t>
            </a:r>
          </a:p>
          <a:p>
            <a:r>
              <a:rPr lang="es-VE" sz="1400" dirty="0"/>
              <a:t>Observación: ¿El detalle de audición debería tener una disciplina o una habilidad?</a:t>
            </a:r>
          </a:p>
        </p:txBody>
      </p:sp>
    </p:spTree>
    <p:extLst>
      <p:ext uri="{BB962C8B-B14F-4D97-AF65-F5344CB8AC3E}">
        <p14:creationId xmlns:p14="http://schemas.microsoft.com/office/powerpoint/2010/main" val="423432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2DB86C-24EE-433D-A11D-A19ACDC0A391}"/>
              </a:ext>
            </a:extLst>
          </p:cNvPr>
          <p:cNvSpPr/>
          <p:nvPr/>
        </p:nvSpPr>
        <p:spPr>
          <a:xfrm>
            <a:off x="260648" y="251520"/>
            <a:ext cx="6336704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58397BD1-48A5-4827-B8B7-B3D2B0D4904F}"/>
              </a:ext>
            </a:extLst>
          </p:cNvPr>
          <p:cNvSpPr/>
          <p:nvPr/>
        </p:nvSpPr>
        <p:spPr>
          <a:xfrm>
            <a:off x="577483" y="683568"/>
            <a:ext cx="1670586" cy="144016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6DAC1E-9D75-47EA-A572-99F5920D609C}"/>
              </a:ext>
            </a:extLst>
          </p:cNvPr>
          <p:cNvSpPr/>
          <p:nvPr/>
        </p:nvSpPr>
        <p:spPr>
          <a:xfrm>
            <a:off x="2537470" y="395536"/>
            <a:ext cx="1323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b="1" dirty="0" err="1">
                <a:solidFill>
                  <a:schemeClr val="dk1"/>
                </a:solidFill>
              </a:rPr>
              <a:t>Kurios</a:t>
            </a:r>
            <a:br>
              <a:rPr lang="en-US" dirty="0"/>
            </a:br>
            <a:r>
              <a:rPr lang="en-US" sz="1600" dirty="0"/>
              <a:t>July 5, 201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47936D-7361-4F6D-B96C-0D44388B68F7}"/>
              </a:ext>
            </a:extLst>
          </p:cNvPr>
          <p:cNvSpPr txBox="1"/>
          <p:nvPr/>
        </p:nvSpPr>
        <p:spPr>
          <a:xfrm>
            <a:off x="2514491" y="1745660"/>
            <a:ext cx="39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Bayfront Avenue, Next to Marina Bay Sands Singapore, </a:t>
            </a:r>
            <a:r>
              <a:rPr lang="en-US" b="1" i="1" dirty="0"/>
              <a:t>Singapore</a:t>
            </a:r>
            <a:endParaRPr lang="es-VE" b="1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144F66-F6C7-4BFD-971A-800A8DD6DC3D}"/>
              </a:ext>
            </a:extLst>
          </p:cNvPr>
          <p:cNvSpPr txBox="1"/>
          <p:nvPr/>
        </p:nvSpPr>
        <p:spPr>
          <a:xfrm>
            <a:off x="3977630" y="367648"/>
            <a:ext cx="2475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0" b="1" dirty="0"/>
              <a:t>A</a:t>
            </a:r>
          </a:p>
          <a:p>
            <a:pPr algn="ctr"/>
            <a:r>
              <a:rPr lang="es-VE" sz="1600" dirty="0"/>
              <a:t>50$</a:t>
            </a:r>
          </a:p>
        </p:txBody>
      </p:sp>
    </p:spTree>
    <p:extLst>
      <p:ext uri="{BB962C8B-B14F-4D97-AF65-F5344CB8AC3E}">
        <p14:creationId xmlns:p14="http://schemas.microsoft.com/office/powerpoint/2010/main" val="130380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CF0B47-6B50-4852-BAFD-F17CF1FD898D}"/>
              </a:ext>
            </a:extLst>
          </p:cNvPr>
          <p:cNvSpPr txBox="1"/>
          <p:nvPr/>
        </p:nvSpPr>
        <p:spPr>
          <a:xfrm>
            <a:off x="260648" y="892408"/>
            <a:ext cx="5156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chemeClr val="accent3">
                    <a:lumMod val="75000"/>
                  </a:schemeClr>
                </a:solidFill>
              </a:rPr>
              <a:t>Audición del 24/10/2018 (Gimnasia)</a:t>
            </a:r>
          </a:p>
          <a:p>
            <a:r>
              <a:rPr lang="es-VE" sz="1600" dirty="0"/>
              <a:t>Lugar: </a:t>
            </a:r>
          </a:p>
          <a:p>
            <a:r>
              <a:rPr lang="es-VE" sz="1600" dirty="0" err="1"/>
              <a:t>Mellowpark</a:t>
            </a:r>
            <a:r>
              <a:rPr lang="es-VE" sz="1600" dirty="0"/>
              <a:t>, </a:t>
            </a:r>
            <a:r>
              <a:rPr lang="de-DE" sz="1600" dirty="0"/>
              <a:t>An der Wuhlheide 250, 12459 Berlin, Germany</a:t>
            </a:r>
            <a:endParaRPr lang="es-VE" sz="16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4C8C982-34EB-4F1F-B9BB-B61BF2177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283"/>
              </p:ext>
            </p:extLst>
          </p:nvPr>
        </p:nvGraphicFramePr>
        <p:xfrm>
          <a:off x="288478" y="1904112"/>
          <a:ext cx="6236866" cy="2595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8674">
                  <a:extLst>
                    <a:ext uri="{9D8B030D-6E8A-4147-A177-3AD203B41FA5}">
                      <a16:colId xmlns:a16="http://schemas.microsoft.com/office/drawing/2014/main" val="315306357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2221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600" dirty="0"/>
                        <a:t>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/>
                        <a:t>Resultados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6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kern="1200" dirty="0" err="1">
                          <a:effectLst/>
                        </a:rPr>
                        <a:t>Eleni</a:t>
                      </a:r>
                      <a:r>
                        <a:rPr lang="es-VE" sz="1600" kern="1200" dirty="0">
                          <a:effectLst/>
                        </a:rPr>
                        <a:t> </a:t>
                      </a:r>
                      <a:r>
                        <a:rPr lang="es-VE" sz="1600" kern="1200" dirty="0" err="1">
                          <a:effectLst/>
                        </a:rPr>
                        <a:t>Uranis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Rechazado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1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kern="1200" dirty="0">
                          <a:effectLst/>
                        </a:rPr>
                        <a:t>Rob Bollinger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Aceptado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kern="1200" dirty="0">
                          <a:effectLst/>
                        </a:rPr>
                        <a:t>Germain </a:t>
                      </a:r>
                      <a:r>
                        <a:rPr lang="es-VE" sz="1600" kern="1200" dirty="0" err="1">
                          <a:effectLst/>
                        </a:rPr>
                        <a:t>Guillemot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Rechazado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kern="1200" dirty="0">
                          <a:effectLst/>
                        </a:rPr>
                        <a:t>Boris </a:t>
                      </a:r>
                      <a:r>
                        <a:rPr lang="es-VE" sz="1600" kern="1200" dirty="0" err="1">
                          <a:effectLst/>
                        </a:rPr>
                        <a:t>Verkhovsky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Rechazado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8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kern="1200" dirty="0">
                          <a:effectLst/>
                        </a:rPr>
                        <a:t>Danny Zen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Rechazado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/>
                        <a:t>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1858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AD59BB4-3CBE-49EB-AFC7-6971B1E0AE31}"/>
              </a:ext>
            </a:extLst>
          </p:cNvPr>
          <p:cNvSpPr txBox="1"/>
          <p:nvPr/>
        </p:nvSpPr>
        <p:spPr>
          <a:xfrm>
            <a:off x="332656" y="251520"/>
            <a:ext cx="3213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Reporte: Resultados de audición</a:t>
            </a:r>
          </a:p>
          <a:p>
            <a:r>
              <a:rPr lang="es-VE" dirty="0"/>
              <a:t>Nota: Colocar disciplina</a:t>
            </a:r>
          </a:p>
        </p:txBody>
      </p:sp>
    </p:spTree>
    <p:extLst>
      <p:ext uri="{BB962C8B-B14F-4D97-AF65-F5344CB8AC3E}">
        <p14:creationId xmlns:p14="http://schemas.microsoft.com/office/powerpoint/2010/main" val="3866233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593</Words>
  <Application>Microsoft Office PowerPoint</Application>
  <PresentationFormat>Presentación en pantalla (4:3)</PresentationFormat>
  <Paragraphs>229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DTI</dc:creator>
  <cp:lastModifiedBy>José Romero</cp:lastModifiedBy>
  <cp:revision>40</cp:revision>
  <dcterms:created xsi:type="dcterms:W3CDTF">2019-06-13T19:20:05Z</dcterms:created>
  <dcterms:modified xsi:type="dcterms:W3CDTF">2019-06-17T16:25:35Z</dcterms:modified>
</cp:coreProperties>
</file>