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Nest NZ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Connecting Event Organisers with Trusted Local Providers</a:t>
            </a:r>
          </a:p>
          <a:p>
            <a:r>
              <a:t>admin@adnergroup.co.nz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Founder(s) background</a:t>
            </a:r>
          </a:p>
          <a:p>
            <a:r>
              <a:t>- Advisors / early partners</a:t>
            </a:r>
          </a:p>
          <a:p>
            <a:r>
              <a:t>- Open roles: tech, marketing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Q3 2025: MVP Launch</a:t>
            </a:r>
          </a:p>
          <a:p>
            <a:r>
              <a:t>- Q4: Vendor onboarding</a:t>
            </a:r>
          </a:p>
          <a:p>
            <a:r>
              <a:t>- 2026: Full features &amp; mobile app</a:t>
            </a:r>
          </a:p>
          <a:p>
            <a:r>
              <a:t>- 2027: Scale in NZ &amp; AUS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Seeking: Tech Partner / Funding</a:t>
            </a:r>
          </a:p>
          <a:p>
            <a:r>
              <a:t>- Immediate need: MVP &amp; partnerships</a:t>
            </a:r>
          </a:p>
          <a:p>
            <a:r>
              <a:t>- Contact: admin@adnergroup.co.nz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Website: eventnest.co.nz</a:t>
            </a:r>
          </a:p>
          <a:p>
            <a:r>
              <a:t>Email: admin@adnergroup.co.nz</a:t>
            </a:r>
          </a:p>
          <a:p>
            <a:r>
              <a:t>Let's build events that matter!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Planning events is stressful and unreliable</a:t>
            </a:r>
          </a:p>
          <a:p>
            <a:r>
              <a:t>- Organisers struggle to find trusted local providers</a:t>
            </a:r>
          </a:p>
          <a:p>
            <a:r>
              <a:t>- Small providers lack online visibility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One-stop platform connecting organisers with vetted providers</a:t>
            </a:r>
          </a:p>
          <a:p>
            <a:r>
              <a:t>- Real-time matching, transparent pricing &amp; streamlined booking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NZ Event Services Market: [Insert size]</a:t>
            </a:r>
          </a:p>
          <a:p>
            <a:r>
              <a:t>- Target: birthdays, weddings, corporate events</a:t>
            </a:r>
          </a:p>
          <a:p>
            <a:r>
              <a:t>- Visual: TAM/SAM/SOM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Service discovery, reviews, messaging, quoting</a:t>
            </a:r>
          </a:p>
          <a:p>
            <a:r>
              <a:t>- Admin panel for approvals &amp; compliance</a:t>
            </a:r>
          </a:p>
          <a:p>
            <a:r>
              <a:t>- AI-powered matching (future)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Commission on bookings</a:t>
            </a:r>
          </a:p>
          <a:p>
            <a:r>
              <a:t>- Premium listings for providers</a:t>
            </a:r>
          </a:p>
          <a:p>
            <a:r>
              <a:t>- Future: subscriptions &amp;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MVP static site complete</a:t>
            </a:r>
          </a:p>
          <a:p>
            <a:r>
              <a:t>- Provider interest &amp; domain secured</a:t>
            </a:r>
          </a:p>
          <a:p>
            <a:r>
              <a:t>- Positive early feedback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Launch in select NZ cities</a:t>
            </a:r>
          </a:p>
          <a:p>
            <a:r>
              <a:t>- Partner with local vendors</a:t>
            </a:r>
          </a:p>
          <a:p>
            <a:r>
              <a:t>- Ads, SEO, influencers, referrals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Compared to Yellow, Eventfinda, FB groups</a:t>
            </a:r>
          </a:p>
          <a:p>
            <a:r>
              <a:t>- Localised, curated, reliable for NZ context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