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0" r:id="rId4"/>
    <p:sldId id="273" r:id="rId5"/>
    <p:sldId id="274" r:id="rId6"/>
    <p:sldId id="275" r:id="rId7"/>
    <p:sldId id="278" r:id="rId8"/>
    <p:sldId id="277" r:id="rId9"/>
    <p:sldId id="280" r:id="rId10"/>
    <p:sldId id="259" r:id="rId11"/>
    <p:sldId id="260" r:id="rId12"/>
    <p:sldId id="263" r:id="rId13"/>
    <p:sldId id="265" r:id="rId14"/>
    <p:sldId id="269" r:id="rId15"/>
    <p:sldId id="272" r:id="rId16"/>
    <p:sldId id="264" r:id="rId17"/>
    <p:sldId id="271" r:id="rId18"/>
    <p:sldId id="276" r:id="rId19"/>
    <p:sldId id="261" r:id="rId20"/>
    <p:sldId id="262" r:id="rId21"/>
    <p:sldId id="266" r:id="rId22"/>
    <p:sldId id="267" r:id="rId23"/>
    <p:sldId id="26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2496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448FA-E9BC-8A4E-AA49-01DA8B76CCA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7936E-E2B0-C442-AFB6-DA050998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936E-E2B0-C442-AFB6-DA050998E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20160526_update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936E-E2B0-C442-AFB6-DA050998E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20160526_update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936E-E2B0-C442-AFB6-DA050998E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20160526_update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936E-E2B0-C442-AFB6-DA050998E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353B-2D36-D54E-B3BD-9E5FD48EDC20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8EB7-188C-C843-8684-971E9BA2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6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JSG </a:t>
            </a:r>
            <a:r>
              <a:rPr lang="en-US" dirty="0" err="1" smtClean="0"/>
              <a:t>phytotron</a:t>
            </a:r>
            <a:r>
              <a:rPr lang="en-US" dirty="0" smtClean="0"/>
              <a:t>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0160125_2panel_2nrow_hsp70basal_hsp40inductio_v_maintenanceTemper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72" y="0"/>
            <a:ext cx="435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0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60203_6panel_fig_basal_induction_83_70_4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0"/>
            <a:ext cx="72009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1125" y="43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4341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5189" y="91043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7131" y="3489246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3939" y="3502541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3061" y="3464957"/>
            <a:ext cx="3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1125" y="425431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Put p values on </a:t>
            </a:r>
            <a:r>
              <a:rPr lang="en-US" b="1" dirty="0" err="1" smtClean="0">
                <a:latin typeface="Times New Roman"/>
                <a:cs typeface="Times New Roman"/>
              </a:rPr>
              <a:t>tehre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</a:p>
          <a:p>
            <a:r>
              <a:rPr lang="en-US" b="1" dirty="0" smtClean="0">
                <a:latin typeface="Times New Roman"/>
                <a:cs typeface="Times New Roman"/>
              </a:rPr>
              <a:t>Color in plots</a:t>
            </a:r>
          </a:p>
          <a:p>
            <a:r>
              <a:rPr lang="en-US" b="1" dirty="0" smtClean="0">
                <a:latin typeface="Times New Roman"/>
                <a:cs typeface="Times New Roman"/>
              </a:rPr>
              <a:t>Try notch plot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7316" y="152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14441" y="4518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6503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60210_6panel_fig_hsp_XP_v_Acclimation_T_20X2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9315" y="224304"/>
            <a:ext cx="105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&lt; 0.001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7093" y="3687207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36157" y="3616978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5879" y="854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0313" y="426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9320" y="3963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1885" y="346664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0313" y="34649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3584" y="3466640"/>
            <a:ext cx="3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2591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60210_NOTCH_6panel_fig_hsp_XP_v_Acclimation_T_20X2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315" y="224304"/>
            <a:ext cx="105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&lt; 0.001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7093" y="3687207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6157" y="3616978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5879" y="854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0313" y="426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9320" y="3963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1885" y="346664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3584" y="3466640"/>
            <a:ext cx="3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0313" y="34649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1910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60211_2X3_6panel_figure_xp_V_acclimation_20X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1626" y="2376039"/>
            <a:ext cx="105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&lt; 0.001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7960" y="274638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7960" y="4876530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1144" y="13129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4207" y="8546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7150" y="2368999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6594" y="2376039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26594" y="4683362"/>
            <a:ext cx="3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2997" y="4683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895" y="3663198"/>
            <a:ext cx="198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blind people!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6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60219_2X3_6panel_figure_xp_V_acclimation_20X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1626" y="2376039"/>
            <a:ext cx="105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&lt; 0.001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7960" y="274638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7960" y="4876530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1144" y="13129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4207" y="8546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7150" y="2368999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6594" y="2376039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26594" y="4683362"/>
            <a:ext cx="3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2997" y="4683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947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0160210_hsp40_basal_XP_V_phylo_axis2_10X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23" y="343517"/>
            <a:ext cx="5746533" cy="5746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355" y="649802"/>
            <a:ext cx="137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 &lt; 0.001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00470" y="2923099"/>
            <a:ext cx="3025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picea</a:t>
            </a:r>
          </a:p>
          <a:p>
            <a:endParaRPr lang="en-US" dirty="0"/>
          </a:p>
          <a:p>
            <a:r>
              <a:rPr lang="en-US" dirty="0" smtClean="0"/>
              <a:t>Add sample sizes</a:t>
            </a:r>
          </a:p>
          <a:p>
            <a:endParaRPr lang="en-US" dirty="0"/>
          </a:p>
          <a:p>
            <a:r>
              <a:rPr lang="en-US" dirty="0" smtClean="0"/>
              <a:t>Overlay the </a:t>
            </a:r>
            <a:r>
              <a:rPr lang="en-US" smtClean="0"/>
              <a:t>points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60219_basal40_b_axis3_picea_N_S_10X8_15_v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05" y="0"/>
            <a:ext cx="558165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7355" y="223839"/>
            <a:ext cx="137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 &lt; 0.001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9176" y="5536921"/>
            <a:ext cx="96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N= 46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106" y="553692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N= 8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3742" y="553692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N= 4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717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6513" y="574388"/>
            <a:ext cx="5486400" cy="4323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4406" y="56585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4301" y="57232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0314" y="57438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3805" y="574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634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0160203_Hsp_gxp_v_Tma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0"/>
            <a:ext cx="72009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689" y="2052785"/>
            <a:ext cx="2502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colors, extend X axis;</a:t>
            </a:r>
          </a:p>
          <a:p>
            <a:endParaRPr lang="en-US" dirty="0"/>
          </a:p>
          <a:p>
            <a:r>
              <a:rPr lang="en-US" dirty="0" smtClean="0"/>
              <a:t>Add loess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1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0160125_sampling_map_27sites_12by15_JSG_phytotr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1" t="7907" r="25684" b="6164"/>
          <a:stretch/>
        </p:blipFill>
        <p:spPr>
          <a:xfrm>
            <a:off x="-1399890" y="413798"/>
            <a:ext cx="4466753" cy="58930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782177" y="413799"/>
            <a:ext cx="5361823" cy="6009874"/>
            <a:chOff x="5420239" y="0"/>
            <a:chExt cx="5867944" cy="6858000"/>
          </a:xfrm>
        </p:grpSpPr>
        <p:pic>
          <p:nvPicPr>
            <p:cNvPr id="5" name="Picture 4" descr="20160125_tree_figure_jsg_phytotron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80"/>
            <a:stretch/>
          </p:blipFill>
          <p:spPr>
            <a:xfrm flipH="1">
              <a:off x="5727862" y="0"/>
              <a:ext cx="5560321" cy="6858000"/>
            </a:xfrm>
            <a:prstGeom prst="rect">
              <a:avLst/>
            </a:prstGeom>
          </p:spPr>
        </p:pic>
        <p:pic>
          <p:nvPicPr>
            <p:cNvPr id="6" name="Picture 5" descr="20160125_tree_figure_jsg_phytotron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32"/>
            <a:stretch/>
          </p:blipFill>
          <p:spPr>
            <a:xfrm>
              <a:off x="5420239" y="0"/>
              <a:ext cx="307623" cy="6858000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 flipH="1">
            <a:off x="3611254" y="496375"/>
            <a:ext cx="29196" cy="4452773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28040" y="4978346"/>
            <a:ext cx="0" cy="1174363"/>
          </a:xfrm>
          <a:prstGeom prst="line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92939" y="2374555"/>
            <a:ext cx="131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picea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6591" y="5283146"/>
            <a:ext cx="192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rudis </a:t>
            </a:r>
            <a:r>
              <a:rPr lang="en-US" sz="2400" dirty="0" smtClean="0">
                <a:latin typeface="Times New Roman"/>
                <a:cs typeface="Times New Roman"/>
              </a:rPr>
              <a:t>clade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4034" y="5962008"/>
            <a:ext cx="125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</a:t>
            </a:r>
            <a:r>
              <a:rPr lang="en-US" sz="2400" i="1" dirty="0" err="1">
                <a:latin typeface="Times New Roman"/>
                <a:cs typeface="Times New Roman"/>
              </a:rPr>
              <a:t>f</a:t>
            </a:r>
            <a:r>
              <a:rPr lang="en-US" sz="2400" i="1" dirty="0" err="1" smtClean="0">
                <a:latin typeface="Times New Roman"/>
                <a:cs typeface="Times New Roman"/>
              </a:rPr>
              <a:t>ulva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530615" y="6244959"/>
            <a:ext cx="182827" cy="1754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636487" y="1889125"/>
            <a:ext cx="301625" cy="238125"/>
          </a:xfrm>
          <a:prstGeom prst="ellipse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6950" y="5571128"/>
            <a:ext cx="301625" cy="238125"/>
          </a:xfrm>
          <a:prstGeom prst="ellipse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03112" y="3257550"/>
            <a:ext cx="301625" cy="238125"/>
          </a:xfrm>
          <a:prstGeom prst="ellipse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98574" y="5201796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13361" y="3495675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8680" y="1564097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35994" y="319273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9444" y="560507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72034" y="204955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37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60210_3panel_basal_hspXP_v_Tmax_20X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597" y="0"/>
            <a:ext cx="5143500" cy="6858000"/>
          </a:xfrm>
          <a:prstGeom prst="rect">
            <a:avLst/>
          </a:prstGeom>
        </p:spPr>
      </p:pic>
      <p:pic>
        <p:nvPicPr>
          <p:cNvPr id="6" name="Picture 5" descr="20160210_3panel_hsp_induction_v_Tmax_20X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65" y="0"/>
            <a:ext cx="51435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0627" y="10337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A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2214" y="73842"/>
            <a:ext cx="68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4319" y="2426709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35906" y="2397173"/>
            <a:ext cx="68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D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4319" y="4701018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35906" y="4671482"/>
            <a:ext cx="68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F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58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60211_95CI_3panel_basal_hspXP_v_Tmax_20X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626" y="0"/>
            <a:ext cx="5143500" cy="6858000"/>
          </a:xfrm>
          <a:prstGeom prst="rect">
            <a:avLst/>
          </a:prstGeom>
        </p:spPr>
      </p:pic>
      <p:pic>
        <p:nvPicPr>
          <p:cNvPr id="5" name="Picture 4" descr="20160211_95CI_3panel_hsp_induction_v_Tmax_20X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74" y="0"/>
            <a:ext cx="51435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2444" y="10809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A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4031" y="78560"/>
            <a:ext cx="68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6136" y="2431427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97723" y="2401891"/>
            <a:ext cx="68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D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6136" y="4705736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97723" y="4676200"/>
            <a:ext cx="68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F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06238" y="1469607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margins</a:t>
            </a:r>
          </a:p>
          <a:p>
            <a:r>
              <a:rPr lang="en-US" dirty="0" smtClean="0"/>
              <a:t>Grid extra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1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supplemental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60211_axis1_vs_axis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16837" r="6500" b="3285"/>
          <a:stretch/>
        </p:blipFill>
        <p:spPr>
          <a:xfrm>
            <a:off x="-1343393" y="1133597"/>
            <a:ext cx="5447042" cy="3936101"/>
          </a:xfrm>
          <a:prstGeom prst="rect">
            <a:avLst/>
          </a:prstGeom>
        </p:spPr>
      </p:pic>
      <p:pic>
        <p:nvPicPr>
          <p:cNvPr id="5" name="Picture 4" descr="20160211_Axis2_vs_axis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t="15133" r="6151" b="3284"/>
          <a:stretch/>
        </p:blipFill>
        <p:spPr>
          <a:xfrm>
            <a:off x="4250584" y="1049629"/>
            <a:ext cx="5468033" cy="40200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840161">
            <a:off x="-199410" y="1731884"/>
            <a:ext cx="2120044" cy="923672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9691777">
            <a:off x="2709313" y="1482700"/>
            <a:ext cx="1132159" cy="70719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1365756">
            <a:off x="1896452" y="3456530"/>
            <a:ext cx="740334" cy="82165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691777">
            <a:off x="7143782" y="1284373"/>
            <a:ext cx="1132159" cy="707194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302613">
            <a:off x="6907856" y="3583056"/>
            <a:ext cx="1132159" cy="70719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556250" y="117448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2201" y="114299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751634"/>
            <a:ext cx="106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A. picea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53345" y="2349666"/>
            <a:ext cx="1589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A. </a:t>
            </a:r>
            <a:r>
              <a:rPr lang="en-US" sz="2000" i="1" dirty="0"/>
              <a:t>r</a:t>
            </a:r>
            <a:r>
              <a:rPr lang="en-US" sz="2000" i="1" dirty="0" smtClean="0"/>
              <a:t>udis </a:t>
            </a:r>
            <a:r>
              <a:rPr lang="en-US" sz="2000" dirty="0" smtClean="0"/>
              <a:t>clade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57151" y="1334003"/>
            <a:ext cx="1461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A. rudis</a:t>
            </a:r>
          </a:p>
          <a:p>
            <a:r>
              <a:rPr lang="en-US" sz="2000" dirty="0" smtClean="0"/>
              <a:t>Southern  clade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137235" y="3246457"/>
            <a:ext cx="1461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A. rudis</a:t>
            </a:r>
          </a:p>
          <a:p>
            <a:r>
              <a:rPr lang="en-US" sz="2000" dirty="0" smtClean="0"/>
              <a:t>Northern  clade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24742" y="3472631"/>
            <a:ext cx="1549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Intermediate</a:t>
            </a:r>
          </a:p>
          <a:p>
            <a:r>
              <a:rPr lang="en-US" sz="2000" dirty="0" smtClean="0"/>
              <a:t>clade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173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33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2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20160219_sampling_map_color_safe_11X10_v3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4" t="17507" r="23043" b="14028"/>
          <a:stretch/>
        </p:blipFill>
        <p:spPr>
          <a:xfrm>
            <a:off x="-1942353" y="-34417"/>
            <a:ext cx="5804803" cy="688374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862450" y="-89055"/>
            <a:ext cx="6042574" cy="6912638"/>
            <a:chOff x="3101426" y="-54638"/>
            <a:chExt cx="6042574" cy="6912638"/>
          </a:xfrm>
        </p:grpSpPr>
        <p:pic>
          <p:nvPicPr>
            <p:cNvPr id="30" name="Picture 29" descr="20160219_pub_phylogeny_mod_names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96" r="5369"/>
            <a:stretch/>
          </p:blipFill>
          <p:spPr>
            <a:xfrm flipH="1">
              <a:off x="3425941" y="-54638"/>
              <a:ext cx="5718059" cy="6912638"/>
            </a:xfrm>
            <a:prstGeom prst="rect">
              <a:avLst/>
            </a:prstGeom>
          </p:spPr>
        </p:pic>
        <p:pic>
          <p:nvPicPr>
            <p:cNvPr id="31" name="Picture 30" descr="20160219_pub_phylogeny_mod_names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296"/>
            <a:stretch/>
          </p:blipFill>
          <p:spPr>
            <a:xfrm>
              <a:off x="3101426" y="0"/>
              <a:ext cx="344655" cy="685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296306" y="3021973"/>
            <a:ext cx="131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picea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8497" y="5493931"/>
            <a:ext cx="192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rudis </a:t>
            </a:r>
            <a:r>
              <a:rPr lang="en-US" sz="2400" dirty="0" smtClean="0">
                <a:latin typeface="Times New Roman"/>
                <a:cs typeface="Times New Roman"/>
              </a:rPr>
              <a:t>clade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3169" y="6358895"/>
            <a:ext cx="125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</a:t>
            </a:r>
            <a:r>
              <a:rPr lang="en-US" sz="2400" i="1" dirty="0" err="1">
                <a:latin typeface="Times New Roman"/>
                <a:cs typeface="Times New Roman"/>
              </a:rPr>
              <a:t>f</a:t>
            </a:r>
            <a:r>
              <a:rPr lang="en-US" sz="2400" i="1" dirty="0" err="1" smtClean="0">
                <a:latin typeface="Times New Roman"/>
                <a:cs typeface="Times New Roman"/>
              </a:rPr>
              <a:t>ulva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94812" y="1602584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6370" y="5836533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93187" y="3240678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2177" y="6000151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89198" y="3421383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52288" y="1264030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2534" y="32406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9383" y="569237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06231" y="185059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38729" y="36990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09925" y="55200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1525" y="596663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91596" y="-1338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2941" y="4925750"/>
            <a:ext cx="175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Relabel</a:t>
            </a:r>
            <a:r>
              <a:rPr lang="en-US" sz="2400" i="1" dirty="0" smtClean="0">
                <a:latin typeface="Times New Roman"/>
                <a:cs typeface="Times New Roman"/>
              </a:rPr>
              <a:t> BR1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94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60152" y="-34417"/>
            <a:ext cx="8901289" cy="6868949"/>
            <a:chOff x="4740320" y="0"/>
            <a:chExt cx="8901289" cy="6868949"/>
          </a:xfrm>
        </p:grpSpPr>
        <p:pic>
          <p:nvPicPr>
            <p:cNvPr id="2" name="Picture 1" descr="20160318_JSG_phytotron_tree_v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91" t="1" b="546"/>
            <a:stretch/>
          </p:blipFill>
          <p:spPr>
            <a:xfrm>
              <a:off x="4740320" y="0"/>
              <a:ext cx="340704" cy="6820560"/>
            </a:xfrm>
            <a:prstGeom prst="rect">
              <a:avLst/>
            </a:prstGeom>
          </p:spPr>
        </p:pic>
        <p:pic>
          <p:nvPicPr>
            <p:cNvPr id="33" name="Picture 32" descr="20160318_JSG_phytotron_tree_v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77"/>
            <a:stretch/>
          </p:blipFill>
          <p:spPr>
            <a:xfrm flipH="1">
              <a:off x="5026284" y="10949"/>
              <a:ext cx="8615325" cy="6858000"/>
            </a:xfrm>
            <a:prstGeom prst="rect">
              <a:avLst/>
            </a:prstGeom>
          </p:spPr>
        </p:pic>
      </p:grpSp>
      <p:pic>
        <p:nvPicPr>
          <p:cNvPr id="29" name="Picture 28" descr="20160219_sampling_map_color_safe_11X10_v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4" t="17507" r="23043" b="14028"/>
          <a:stretch/>
        </p:blipFill>
        <p:spPr>
          <a:xfrm>
            <a:off x="-1942353" y="-34417"/>
            <a:ext cx="5804803" cy="68837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04310" y="2776943"/>
            <a:ext cx="131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picea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5820" y="5646425"/>
            <a:ext cx="192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rudis </a:t>
            </a:r>
            <a:r>
              <a:rPr lang="en-US" sz="2400" dirty="0" smtClean="0">
                <a:latin typeface="Times New Roman"/>
                <a:cs typeface="Times New Roman"/>
              </a:rPr>
              <a:t>clade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4310" y="6377399"/>
            <a:ext cx="125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</a:t>
            </a:r>
            <a:r>
              <a:rPr lang="en-US" sz="2400" i="1" dirty="0" err="1">
                <a:latin typeface="Times New Roman"/>
                <a:cs typeface="Times New Roman"/>
              </a:rPr>
              <a:t>f</a:t>
            </a:r>
            <a:r>
              <a:rPr lang="en-US" sz="2400" i="1" dirty="0" err="1" smtClean="0">
                <a:latin typeface="Times New Roman"/>
                <a:cs typeface="Times New Roman"/>
              </a:rPr>
              <a:t>ulva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3679" y="1683233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74659" y="5963488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636473" y="3287731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6284" y="5710566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08693" y="3443196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65824" y="1398031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82503" y="327223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4018" y="592668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01163" y="188049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78576" y="4326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20048" y="531042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7182" y="606962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184" y="-10285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79844" y="0"/>
            <a:ext cx="0" cy="528255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971301" y="5339501"/>
            <a:ext cx="5848" cy="1281278"/>
          </a:xfrm>
          <a:prstGeom prst="line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3830032" y="6712049"/>
            <a:ext cx="182827" cy="1754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49" y="1114760"/>
            <a:ext cx="9144000" cy="42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4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115780" y="89715"/>
            <a:ext cx="7241453" cy="6868496"/>
            <a:chOff x="3115780" y="89715"/>
            <a:chExt cx="7241453" cy="6868496"/>
          </a:xfrm>
        </p:grpSpPr>
        <p:pic>
          <p:nvPicPr>
            <p:cNvPr id="28" name="Picture 27" descr="20160526_updated_phylogeny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21" t="-1" b="447"/>
            <a:stretch/>
          </p:blipFill>
          <p:spPr>
            <a:xfrm>
              <a:off x="3115780" y="89715"/>
              <a:ext cx="311578" cy="6827339"/>
            </a:xfrm>
            <a:prstGeom prst="rect">
              <a:avLst/>
            </a:prstGeom>
          </p:spPr>
        </p:pic>
        <p:pic>
          <p:nvPicPr>
            <p:cNvPr id="27" name="Picture 26" descr="20160526_updated_phylogeny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46"/>
            <a:stretch/>
          </p:blipFill>
          <p:spPr>
            <a:xfrm flipH="1">
              <a:off x="3370903" y="100211"/>
              <a:ext cx="6986330" cy="6858000"/>
            </a:xfrm>
            <a:prstGeom prst="rect">
              <a:avLst/>
            </a:prstGeom>
          </p:spPr>
        </p:pic>
      </p:grpSp>
      <p:pic>
        <p:nvPicPr>
          <p:cNvPr id="7" name="Picture 6" descr="20160219_sampling_map_color_safe_11X10_v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4" t="17507" r="23043" b="14028"/>
          <a:stretch/>
        </p:blipFill>
        <p:spPr>
          <a:xfrm>
            <a:off x="-2713492" y="100211"/>
            <a:ext cx="5804803" cy="68837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9721" y="2894683"/>
            <a:ext cx="131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picea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5771" y="5781053"/>
            <a:ext cx="192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rudis </a:t>
            </a:r>
            <a:r>
              <a:rPr lang="en-US" sz="2400" dirty="0" smtClean="0">
                <a:latin typeface="Times New Roman"/>
                <a:cs typeface="Times New Roman"/>
              </a:rPr>
              <a:t>clade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4261" y="6512027"/>
            <a:ext cx="125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</a:t>
            </a:r>
            <a:r>
              <a:rPr lang="en-US" sz="2400" i="1" dirty="0" err="1">
                <a:latin typeface="Times New Roman"/>
                <a:cs typeface="Times New Roman"/>
              </a:rPr>
              <a:t>f</a:t>
            </a:r>
            <a:r>
              <a:rPr lang="en-US" sz="2400" i="1" dirty="0" err="1" smtClean="0">
                <a:latin typeface="Times New Roman"/>
                <a:cs typeface="Times New Roman"/>
              </a:rPr>
              <a:t>ulva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0829" y="1805962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49618" y="6099561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49068" y="3431452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82728" y="5878127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89803" y="3586917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57429" y="1467408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37078" y="3405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0462" y="606275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3459" y="19327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80676" y="60786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2615" y="580358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1625" y="646246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2660" y="29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024745" y="505489"/>
            <a:ext cx="38560" cy="4911693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63727" y="5448670"/>
            <a:ext cx="20568" cy="1338225"/>
          </a:xfrm>
          <a:prstGeom prst="line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880478" y="6888661"/>
            <a:ext cx="182827" cy="1754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8230" y="-3358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60825_sampling_map_for_publication_10X11DIM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7" t="8778" r="20546" b="17699"/>
          <a:stretch/>
        </p:blipFill>
        <p:spPr>
          <a:xfrm>
            <a:off x="-2852906" y="74099"/>
            <a:ext cx="6177878" cy="666046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324972" y="-74470"/>
            <a:ext cx="7008001" cy="6959850"/>
            <a:chOff x="1067375" y="850699"/>
            <a:chExt cx="5861906" cy="5695994"/>
          </a:xfrm>
        </p:grpSpPr>
        <p:pic>
          <p:nvPicPr>
            <p:cNvPr id="31" name="Picture 30" descr="20160825_pubready_phylogeny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81" r="7310" b="14966"/>
            <a:stretch/>
          </p:blipFill>
          <p:spPr>
            <a:xfrm flipH="1">
              <a:off x="1235809" y="850699"/>
              <a:ext cx="5693472" cy="5695994"/>
            </a:xfrm>
            <a:prstGeom prst="rect">
              <a:avLst/>
            </a:prstGeom>
          </p:spPr>
        </p:pic>
        <p:pic>
          <p:nvPicPr>
            <p:cNvPr id="33" name="Picture 32" descr="20160825_pubready_phylogeny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16" t="15281" r="2300" b="16476"/>
            <a:stretch/>
          </p:blipFill>
          <p:spPr>
            <a:xfrm>
              <a:off x="1067375" y="850699"/>
              <a:ext cx="336867" cy="557270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719813" y="3114230"/>
            <a:ext cx="131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picea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353" y="5547085"/>
            <a:ext cx="192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rudis </a:t>
            </a:r>
            <a:r>
              <a:rPr lang="en-US" sz="2400" dirty="0" smtClean="0">
                <a:latin typeface="Times New Roman"/>
                <a:cs typeface="Times New Roman"/>
              </a:rPr>
              <a:t>clade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0843" y="6278059"/>
            <a:ext cx="125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</a:t>
            </a:r>
            <a:r>
              <a:rPr lang="en-US" sz="2400" i="1" dirty="0" err="1">
                <a:latin typeface="Times New Roman"/>
                <a:cs typeface="Times New Roman"/>
              </a:rPr>
              <a:t>f</a:t>
            </a:r>
            <a:r>
              <a:rPr lang="en-US" sz="2400" i="1" dirty="0" err="1" smtClean="0">
                <a:latin typeface="Times New Roman"/>
                <a:cs typeface="Times New Roman"/>
              </a:rPr>
              <a:t>ulva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40194" y="1722402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6200" y="5865593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47999" y="3254554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49310" y="5644159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27154" y="3420220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06794" y="1383848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20273" y="328172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7044" y="582878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2824" y="184922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73184" y="52778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2742" y="551948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1752" y="61783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9242" y="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243476" y="527784"/>
            <a:ext cx="0" cy="473383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26137" y="5261614"/>
            <a:ext cx="20568" cy="1338225"/>
          </a:xfrm>
          <a:prstGeom prst="line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228943" y="6592526"/>
            <a:ext cx="1" cy="850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812" y="-5698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35018" y="74099"/>
            <a:ext cx="0" cy="453685"/>
          </a:xfrm>
          <a:prstGeom prst="line">
            <a:avLst/>
          </a:prstGeom>
          <a:ln w="762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69392" y="0"/>
            <a:ext cx="81496" cy="67397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1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0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61103_sampling_map_withLakes_color_shape_changes_13X10_DIM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4" t="22632" r="24287" b="28184"/>
          <a:stretch/>
        </p:blipFill>
        <p:spPr>
          <a:xfrm>
            <a:off x="-2894055" y="74099"/>
            <a:ext cx="5923942" cy="681128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324972" y="-74470"/>
            <a:ext cx="7008001" cy="6959850"/>
            <a:chOff x="1067375" y="850699"/>
            <a:chExt cx="5861906" cy="5695994"/>
          </a:xfrm>
        </p:grpSpPr>
        <p:pic>
          <p:nvPicPr>
            <p:cNvPr id="31" name="Picture 30" descr="20160825_pubready_phylogeny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81" r="7310" b="14966"/>
            <a:stretch/>
          </p:blipFill>
          <p:spPr>
            <a:xfrm flipH="1">
              <a:off x="1235809" y="850699"/>
              <a:ext cx="5693472" cy="5695994"/>
            </a:xfrm>
            <a:prstGeom prst="rect">
              <a:avLst/>
            </a:prstGeom>
          </p:spPr>
        </p:pic>
        <p:pic>
          <p:nvPicPr>
            <p:cNvPr id="33" name="Picture 32" descr="20160825_pubready_phylogeny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16" t="15281" r="2300" b="16476"/>
            <a:stretch/>
          </p:blipFill>
          <p:spPr>
            <a:xfrm>
              <a:off x="1067375" y="850699"/>
              <a:ext cx="336867" cy="557270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719813" y="3114230"/>
            <a:ext cx="131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picea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353" y="5547085"/>
            <a:ext cx="192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rudis </a:t>
            </a:r>
            <a:r>
              <a:rPr lang="en-US" sz="2400" dirty="0" smtClean="0">
                <a:latin typeface="Times New Roman"/>
                <a:cs typeface="Times New Roman"/>
              </a:rPr>
              <a:t>clade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0843" y="6278059"/>
            <a:ext cx="125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A. </a:t>
            </a:r>
            <a:r>
              <a:rPr lang="en-US" sz="2400" i="1" dirty="0" err="1">
                <a:latin typeface="Times New Roman"/>
                <a:cs typeface="Times New Roman"/>
              </a:rPr>
              <a:t>f</a:t>
            </a:r>
            <a:r>
              <a:rPr lang="en-US" sz="2400" i="1" dirty="0" err="1" smtClean="0">
                <a:latin typeface="Times New Roman"/>
                <a:cs typeface="Times New Roman"/>
              </a:rPr>
              <a:t>ulva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40194" y="1722402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6200" y="5865593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47999" y="3254554"/>
            <a:ext cx="301625" cy="2381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49310" y="5644159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27154" y="3420220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06794" y="1383848"/>
            <a:ext cx="72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Axis 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20273" y="328172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7044" y="582878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2824" y="184922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73184" y="52778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2742" y="551948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1752" y="61783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9242" y="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100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243476" y="527784"/>
            <a:ext cx="0" cy="473383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26137" y="5261614"/>
            <a:ext cx="20568" cy="1338225"/>
          </a:xfrm>
          <a:prstGeom prst="line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228943" y="6592526"/>
            <a:ext cx="1" cy="850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812" y="-5698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35018" y="74099"/>
            <a:ext cx="0" cy="453685"/>
          </a:xfrm>
          <a:prstGeom prst="line">
            <a:avLst/>
          </a:prstGeom>
          <a:ln w="762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69392" y="0"/>
            <a:ext cx="81496" cy="67397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305</Words>
  <Application>Microsoft Macintosh PowerPoint</Application>
  <PresentationFormat>On-screen Show (4:3)</PresentationFormat>
  <Paragraphs>173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JSG phytotron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supplemental</vt:lpstr>
      <vt:lpstr>PowerPoint Presentation</vt:lpstr>
      <vt:lpstr>PowerPoint Presentation</vt:lpstr>
    </vt:vector>
  </TitlesOfParts>
  <Company>Drexel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JSG phytotron figures</dc:title>
  <dc:creator>Andrew Nguyen</dc:creator>
  <cp:lastModifiedBy>Andrew Nguyen</cp:lastModifiedBy>
  <cp:revision>49</cp:revision>
  <dcterms:created xsi:type="dcterms:W3CDTF">2016-01-25T22:32:48Z</dcterms:created>
  <dcterms:modified xsi:type="dcterms:W3CDTF">2016-11-03T20:03:31Z</dcterms:modified>
</cp:coreProperties>
</file>