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1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5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7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9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3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35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13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3281D-4103-7644-8769-896D3A88FAA1}" type="datetimeFigureOut">
              <a:rPr lang="en-US" smtClean="0"/>
              <a:t>2016-06-11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6853-5737-2540-BDBB-D09A3FFBB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1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7365" y="80765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7315" y="297038"/>
            <a:ext cx="265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Temperature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4608341" y="44367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38291" y="260640"/>
            <a:ext cx="2874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Ingestion Rate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290139" y="4763041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0089" y="4988447"/>
            <a:ext cx="2662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Transcription</a:t>
            </a:r>
            <a:endParaRPr lang="en-US" sz="3600" dirty="0"/>
          </a:p>
        </p:txBody>
      </p:sp>
      <p:sp>
        <p:nvSpPr>
          <p:cNvPr id="13" name="Rectangle 12"/>
          <p:cNvSpPr/>
          <p:nvPr/>
        </p:nvSpPr>
        <p:spPr>
          <a:xfrm>
            <a:off x="4545056" y="4735731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5895" y="4961137"/>
            <a:ext cx="2285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Translation</a:t>
            </a:r>
            <a:endParaRPr lang="en-US" sz="3600" dirty="0"/>
          </a:p>
        </p:txBody>
      </p:sp>
      <p:sp>
        <p:nvSpPr>
          <p:cNvPr id="15" name="Rectangle 14"/>
          <p:cNvSpPr/>
          <p:nvPr/>
        </p:nvSpPr>
        <p:spPr>
          <a:xfrm>
            <a:off x="1232577" y="2327111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7547" y="2349778"/>
            <a:ext cx="3900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Macromolecular</a:t>
            </a:r>
          </a:p>
          <a:p>
            <a:pPr algn="ctr"/>
            <a:r>
              <a:rPr lang="en-US" sz="3600" dirty="0" smtClean="0"/>
              <a:t> Damage</a:t>
            </a:r>
            <a:endParaRPr lang="en-US" sz="3600" dirty="0"/>
          </a:p>
        </p:txBody>
      </p:sp>
      <p:sp>
        <p:nvSpPr>
          <p:cNvPr id="17" name="Rectangle 16"/>
          <p:cNvSpPr/>
          <p:nvPr/>
        </p:nvSpPr>
        <p:spPr>
          <a:xfrm>
            <a:off x="5917786" y="2283702"/>
            <a:ext cx="3206830" cy="1185747"/>
          </a:xfrm>
          <a:prstGeom prst="rect">
            <a:avLst/>
          </a:prstGeom>
          <a:noFill/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47736" y="2499975"/>
            <a:ext cx="256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Growth Rate</a:t>
            </a:r>
            <a:endParaRPr lang="en-US" sz="3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939067" y="1338146"/>
            <a:ext cx="423318" cy="83292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509149" y="653095"/>
            <a:ext cx="956168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39068" y="3659421"/>
            <a:ext cx="618874" cy="95581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66511" y="5272780"/>
            <a:ext cx="798806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266912" y="3659421"/>
            <a:ext cx="899109" cy="95581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005222" y="3659421"/>
            <a:ext cx="285824" cy="955818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608341" y="2883495"/>
            <a:ext cx="1072307" cy="0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862310" y="1338146"/>
            <a:ext cx="285824" cy="674789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542296" y="3659422"/>
            <a:ext cx="0" cy="2875744"/>
          </a:xfrm>
          <a:prstGeom prst="straightConnector1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39989" y="6535166"/>
            <a:ext cx="5802307" cy="0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2754260" y="5983236"/>
            <a:ext cx="0" cy="566199"/>
          </a:xfrm>
          <a:prstGeom prst="line">
            <a:avLst/>
          </a:prstGeom>
          <a:ln w="571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98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Drexel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Nguyen</dc:creator>
  <cp:lastModifiedBy>Andrew Nguyen</cp:lastModifiedBy>
  <cp:revision>3</cp:revision>
  <dcterms:created xsi:type="dcterms:W3CDTF">2016-06-12T00:16:29Z</dcterms:created>
  <dcterms:modified xsi:type="dcterms:W3CDTF">2016-06-12T00:32:32Z</dcterms:modified>
</cp:coreProperties>
</file>