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72" r:id="rId12"/>
    <p:sldId id="271" r:id="rId13"/>
    <p:sldId id="273" r:id="rId14"/>
    <p:sldId id="274" r:id="rId15"/>
    <p:sldId id="275" r:id="rId16"/>
    <p:sldId id="266" r:id="rId17"/>
    <p:sldId id="267" r:id="rId18"/>
    <p:sldId id="26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EA969B4-B2F9-4A2B-9B86-7B03223BB4CB}">
          <p14:sldIdLst>
            <p14:sldId id="256"/>
            <p14:sldId id="257"/>
          </p14:sldIdLst>
        </p14:section>
        <p14:section name="GitHub" id="{AA8B8280-4077-4E6A-9837-108FCE07A27A}">
          <p14:sldIdLst>
            <p14:sldId id="258"/>
            <p14:sldId id="259"/>
            <p14:sldId id="260"/>
            <p14:sldId id="261"/>
            <p14:sldId id="264"/>
            <p14:sldId id="262"/>
          </p14:sldIdLst>
        </p14:section>
        <p14:section name="Git" id="{A0BBFADE-66C8-4325-B802-6995330E8ED5}">
          <p14:sldIdLst>
            <p14:sldId id="263"/>
            <p14:sldId id="265"/>
            <p14:sldId id="272"/>
            <p14:sldId id="271"/>
            <p14:sldId id="273"/>
            <p14:sldId id="274"/>
            <p14:sldId id="275"/>
            <p14:sldId id="266"/>
            <p14:sldId id="267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AE595-9C6F-4414-B6DD-D4AEF248F80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5B2973-A7AD-43E3-AF9B-C559DB01042B}">
      <dgm:prSet/>
      <dgm:spPr/>
      <dgm:t>
        <a:bodyPr/>
        <a:lstStyle/>
        <a:p>
          <a:r>
            <a:rPr lang="de-DE" b="1" dirty="0" err="1"/>
            <a:t>git</a:t>
          </a:r>
          <a:r>
            <a:rPr lang="de-DE" b="1" dirty="0"/>
            <a:t> </a:t>
          </a:r>
          <a:r>
            <a:rPr lang="de-DE" b="1" dirty="0" err="1"/>
            <a:t>init</a:t>
          </a:r>
          <a:r>
            <a:rPr lang="de-DE" b="1" dirty="0"/>
            <a:t> </a:t>
          </a:r>
          <a:endParaRPr lang="en-US" b="1" dirty="0"/>
        </a:p>
      </dgm:t>
    </dgm:pt>
    <dgm:pt modelId="{C60AA432-4496-4BFF-BC51-0FA80EAAB5DE}" type="parTrans" cxnId="{4945B208-4B4D-4358-9506-C0764069E868}">
      <dgm:prSet/>
      <dgm:spPr/>
      <dgm:t>
        <a:bodyPr/>
        <a:lstStyle/>
        <a:p>
          <a:endParaRPr lang="en-US"/>
        </a:p>
      </dgm:t>
    </dgm:pt>
    <dgm:pt modelId="{33072F46-CF12-4C6B-8149-A065B9C792EC}" type="sibTrans" cxnId="{4945B208-4B4D-4358-9506-C0764069E868}">
      <dgm:prSet/>
      <dgm:spPr/>
      <dgm:t>
        <a:bodyPr/>
        <a:lstStyle/>
        <a:p>
          <a:endParaRPr lang="en-US"/>
        </a:p>
      </dgm:t>
    </dgm:pt>
    <dgm:pt modelId="{EBF154DC-3CBC-4F93-95AF-F2C3AD455D53}">
      <dgm:prSet/>
      <dgm:spPr/>
      <dgm:t>
        <a:bodyPr/>
        <a:lstStyle/>
        <a:p>
          <a:r>
            <a:rPr lang="de-DE" dirty="0"/>
            <a:t>Erstellen eines leeren (lokalen) </a:t>
          </a:r>
          <a:r>
            <a:rPr lang="de-DE" dirty="0" err="1"/>
            <a:t>git</a:t>
          </a:r>
          <a:r>
            <a:rPr lang="de-DE" dirty="0"/>
            <a:t> </a:t>
          </a:r>
          <a:r>
            <a:rPr lang="de-DE" dirty="0" err="1"/>
            <a:t>Repositories</a:t>
          </a:r>
          <a:r>
            <a:rPr lang="de-DE" dirty="0"/>
            <a:t>.</a:t>
          </a:r>
          <a:endParaRPr lang="en-US" dirty="0"/>
        </a:p>
      </dgm:t>
    </dgm:pt>
    <dgm:pt modelId="{BF6909A2-2C22-4D24-AE86-8D1034BB0070}" type="parTrans" cxnId="{38AD162F-54E6-43B4-ABAA-DDF20B918502}">
      <dgm:prSet/>
      <dgm:spPr/>
      <dgm:t>
        <a:bodyPr/>
        <a:lstStyle/>
        <a:p>
          <a:endParaRPr lang="en-US"/>
        </a:p>
      </dgm:t>
    </dgm:pt>
    <dgm:pt modelId="{2D89D515-2D21-42B2-ABA7-A9477940C2BF}" type="sibTrans" cxnId="{38AD162F-54E6-43B4-ABAA-DDF20B918502}">
      <dgm:prSet/>
      <dgm:spPr/>
      <dgm:t>
        <a:bodyPr/>
        <a:lstStyle/>
        <a:p>
          <a:endParaRPr lang="en-US"/>
        </a:p>
      </dgm:t>
    </dgm:pt>
    <dgm:pt modelId="{745FFA18-5FD8-4F0A-97EC-BF92A1908CFD}">
      <dgm:prSet/>
      <dgm:spPr/>
      <dgm:t>
        <a:bodyPr/>
        <a:lstStyle/>
        <a:p>
          <a:r>
            <a:rPr lang="de-DE" dirty="0"/>
            <a:t>.</a:t>
          </a:r>
          <a:r>
            <a:rPr lang="de-DE" dirty="0" err="1"/>
            <a:t>git</a:t>
          </a:r>
          <a:r>
            <a:rPr lang="de-DE" dirty="0"/>
            <a:t> Ordner mit Unterordnern (</a:t>
          </a:r>
          <a:r>
            <a:rPr lang="de-DE" dirty="0" err="1"/>
            <a:t>objects</a:t>
          </a:r>
          <a:r>
            <a:rPr lang="de-DE" dirty="0"/>
            <a:t>, </a:t>
          </a:r>
          <a:r>
            <a:rPr lang="de-DE" dirty="0" err="1"/>
            <a:t>refs</a:t>
          </a:r>
          <a:r>
            <a:rPr lang="de-DE" dirty="0"/>
            <a:t>/</a:t>
          </a:r>
          <a:r>
            <a:rPr lang="de-DE" dirty="0" err="1"/>
            <a:t>head</a:t>
          </a:r>
          <a:r>
            <a:rPr lang="de-DE" dirty="0"/>
            <a:t>, </a:t>
          </a:r>
          <a:r>
            <a:rPr lang="de-DE" dirty="0" err="1"/>
            <a:t>refs</a:t>
          </a:r>
          <a:r>
            <a:rPr lang="de-DE" dirty="0"/>
            <a:t>/tags…)</a:t>
          </a:r>
        </a:p>
      </dgm:t>
    </dgm:pt>
    <dgm:pt modelId="{428504F6-2BFE-4806-A068-DD3947D7CDD5}" type="parTrans" cxnId="{BE52B14F-E257-4330-99A6-AAAE189E5FA8}">
      <dgm:prSet/>
      <dgm:spPr/>
      <dgm:t>
        <a:bodyPr/>
        <a:lstStyle/>
        <a:p>
          <a:endParaRPr lang="de-DE"/>
        </a:p>
      </dgm:t>
    </dgm:pt>
    <dgm:pt modelId="{2AD89F6F-CF52-4E7C-B512-0EA7D607EEBB}" type="sibTrans" cxnId="{BE52B14F-E257-4330-99A6-AAAE189E5FA8}">
      <dgm:prSet/>
      <dgm:spPr/>
      <dgm:t>
        <a:bodyPr/>
        <a:lstStyle/>
        <a:p>
          <a:endParaRPr lang="de-DE"/>
        </a:p>
      </dgm:t>
    </dgm:pt>
    <dgm:pt modelId="{00F61EBC-950F-42DA-9B67-B509C19EE9B7}">
      <dgm:prSet/>
      <dgm:spPr/>
      <dgm:t>
        <a:bodyPr/>
        <a:lstStyle/>
        <a:p>
          <a:r>
            <a:rPr lang="de-DE" dirty="0"/>
            <a:t>Initialer Branch wird erstellt</a:t>
          </a:r>
        </a:p>
      </dgm:t>
    </dgm:pt>
    <dgm:pt modelId="{E5070E22-81E0-4FE9-81A4-9207F7A567E7}" type="parTrans" cxnId="{1C07D3BB-97EC-4922-9CFF-B43053031915}">
      <dgm:prSet/>
      <dgm:spPr/>
      <dgm:t>
        <a:bodyPr/>
        <a:lstStyle/>
        <a:p>
          <a:endParaRPr lang="de-DE"/>
        </a:p>
      </dgm:t>
    </dgm:pt>
    <dgm:pt modelId="{2D75FC64-2771-4E5F-A1BC-C0831C1A9D9A}" type="sibTrans" cxnId="{1C07D3BB-97EC-4922-9CFF-B43053031915}">
      <dgm:prSet/>
      <dgm:spPr/>
      <dgm:t>
        <a:bodyPr/>
        <a:lstStyle/>
        <a:p>
          <a:endParaRPr lang="de-DE"/>
        </a:p>
      </dgm:t>
    </dgm:pt>
    <dgm:pt modelId="{1996F73D-1D01-4F59-9178-C31220FADC7E}" type="pres">
      <dgm:prSet presAssocID="{977AE595-9C6F-4414-B6DD-D4AEF248F80A}" presName="linear" presStyleCnt="0">
        <dgm:presLayoutVars>
          <dgm:dir/>
          <dgm:animLvl val="lvl"/>
          <dgm:resizeHandles val="exact"/>
        </dgm:presLayoutVars>
      </dgm:prSet>
      <dgm:spPr/>
    </dgm:pt>
    <dgm:pt modelId="{2AB1B74D-556E-4FE0-B92D-7C32EF2914FC}" type="pres">
      <dgm:prSet presAssocID="{3B5B2973-A7AD-43E3-AF9B-C559DB01042B}" presName="parentLin" presStyleCnt="0"/>
      <dgm:spPr/>
    </dgm:pt>
    <dgm:pt modelId="{6528613A-2188-48BA-A6F1-2A964D896254}" type="pres">
      <dgm:prSet presAssocID="{3B5B2973-A7AD-43E3-AF9B-C559DB01042B}" presName="parentLeftMargin" presStyleLbl="node1" presStyleIdx="0" presStyleCnt="1"/>
      <dgm:spPr/>
    </dgm:pt>
    <dgm:pt modelId="{52174AD8-FF42-43FE-8FB5-725724A57073}" type="pres">
      <dgm:prSet presAssocID="{3B5B2973-A7AD-43E3-AF9B-C559DB01042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673AF9D-6DB8-4467-832A-25A5064FADB6}" type="pres">
      <dgm:prSet presAssocID="{3B5B2973-A7AD-43E3-AF9B-C559DB01042B}" presName="negativeSpace" presStyleCnt="0"/>
      <dgm:spPr/>
    </dgm:pt>
    <dgm:pt modelId="{17BB31CA-81A7-47A5-A2BF-5F72D836334D}" type="pres">
      <dgm:prSet presAssocID="{3B5B2973-A7AD-43E3-AF9B-C559DB01042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945B208-4B4D-4358-9506-C0764069E868}" srcId="{977AE595-9C6F-4414-B6DD-D4AEF248F80A}" destId="{3B5B2973-A7AD-43E3-AF9B-C559DB01042B}" srcOrd="0" destOrd="0" parTransId="{C60AA432-4496-4BFF-BC51-0FA80EAAB5DE}" sibTransId="{33072F46-CF12-4C6B-8149-A065B9C792EC}"/>
    <dgm:cxn modelId="{3FF97E1A-57EC-4099-901A-C6706FC40CBD}" type="presOf" srcId="{745FFA18-5FD8-4F0A-97EC-BF92A1908CFD}" destId="{17BB31CA-81A7-47A5-A2BF-5F72D836334D}" srcOrd="0" destOrd="1" presId="urn:microsoft.com/office/officeart/2005/8/layout/list1"/>
    <dgm:cxn modelId="{38AD162F-54E6-43B4-ABAA-DDF20B918502}" srcId="{3B5B2973-A7AD-43E3-AF9B-C559DB01042B}" destId="{EBF154DC-3CBC-4F93-95AF-F2C3AD455D53}" srcOrd="0" destOrd="0" parTransId="{BF6909A2-2C22-4D24-AE86-8D1034BB0070}" sibTransId="{2D89D515-2D21-42B2-ABA7-A9477940C2BF}"/>
    <dgm:cxn modelId="{FB3C6662-BF46-4F82-A6CA-2DF1E1798865}" type="presOf" srcId="{3B5B2973-A7AD-43E3-AF9B-C559DB01042B}" destId="{6528613A-2188-48BA-A6F1-2A964D896254}" srcOrd="0" destOrd="0" presId="urn:microsoft.com/office/officeart/2005/8/layout/list1"/>
    <dgm:cxn modelId="{F85F0668-2193-458F-A7F5-C29402634914}" type="presOf" srcId="{3B5B2973-A7AD-43E3-AF9B-C559DB01042B}" destId="{52174AD8-FF42-43FE-8FB5-725724A57073}" srcOrd="1" destOrd="0" presId="urn:microsoft.com/office/officeart/2005/8/layout/list1"/>
    <dgm:cxn modelId="{BE52B14F-E257-4330-99A6-AAAE189E5FA8}" srcId="{3B5B2973-A7AD-43E3-AF9B-C559DB01042B}" destId="{745FFA18-5FD8-4F0A-97EC-BF92A1908CFD}" srcOrd="1" destOrd="0" parTransId="{428504F6-2BFE-4806-A068-DD3947D7CDD5}" sibTransId="{2AD89F6F-CF52-4E7C-B512-0EA7D607EEBB}"/>
    <dgm:cxn modelId="{1449E1AD-5222-477C-97E8-B767782DFB1D}" type="presOf" srcId="{EBF154DC-3CBC-4F93-95AF-F2C3AD455D53}" destId="{17BB31CA-81A7-47A5-A2BF-5F72D836334D}" srcOrd="0" destOrd="0" presId="urn:microsoft.com/office/officeart/2005/8/layout/list1"/>
    <dgm:cxn modelId="{1C07D3BB-97EC-4922-9CFF-B43053031915}" srcId="{3B5B2973-A7AD-43E3-AF9B-C559DB01042B}" destId="{00F61EBC-950F-42DA-9B67-B509C19EE9B7}" srcOrd="2" destOrd="0" parTransId="{E5070E22-81E0-4FE9-81A4-9207F7A567E7}" sibTransId="{2D75FC64-2771-4E5F-A1BC-C0831C1A9D9A}"/>
    <dgm:cxn modelId="{6EA1CEDA-F732-4E4B-8B15-AA9DF46B5A7E}" type="presOf" srcId="{977AE595-9C6F-4414-B6DD-D4AEF248F80A}" destId="{1996F73D-1D01-4F59-9178-C31220FADC7E}" srcOrd="0" destOrd="0" presId="urn:microsoft.com/office/officeart/2005/8/layout/list1"/>
    <dgm:cxn modelId="{B139F5DF-22A5-4083-953B-5069E9A1291B}" type="presOf" srcId="{00F61EBC-950F-42DA-9B67-B509C19EE9B7}" destId="{17BB31CA-81A7-47A5-A2BF-5F72D836334D}" srcOrd="0" destOrd="2" presId="urn:microsoft.com/office/officeart/2005/8/layout/list1"/>
    <dgm:cxn modelId="{698FD014-4530-4219-8A13-EA34C3051163}" type="presParOf" srcId="{1996F73D-1D01-4F59-9178-C31220FADC7E}" destId="{2AB1B74D-556E-4FE0-B92D-7C32EF2914FC}" srcOrd="0" destOrd="0" presId="urn:microsoft.com/office/officeart/2005/8/layout/list1"/>
    <dgm:cxn modelId="{E6027296-6AA3-46CD-9886-C7AA22C27371}" type="presParOf" srcId="{2AB1B74D-556E-4FE0-B92D-7C32EF2914FC}" destId="{6528613A-2188-48BA-A6F1-2A964D896254}" srcOrd="0" destOrd="0" presId="urn:microsoft.com/office/officeart/2005/8/layout/list1"/>
    <dgm:cxn modelId="{FB3C6479-0DBF-4F35-AEF5-35A0121E6B2C}" type="presParOf" srcId="{2AB1B74D-556E-4FE0-B92D-7C32EF2914FC}" destId="{52174AD8-FF42-43FE-8FB5-725724A57073}" srcOrd="1" destOrd="0" presId="urn:microsoft.com/office/officeart/2005/8/layout/list1"/>
    <dgm:cxn modelId="{3199FC4A-37B5-40B5-883A-5245CB040E6B}" type="presParOf" srcId="{1996F73D-1D01-4F59-9178-C31220FADC7E}" destId="{D673AF9D-6DB8-4467-832A-25A5064FADB6}" srcOrd="1" destOrd="0" presId="urn:microsoft.com/office/officeart/2005/8/layout/list1"/>
    <dgm:cxn modelId="{9D599D89-AF74-47FF-9D4B-A173027B7BF3}" type="presParOf" srcId="{1996F73D-1D01-4F59-9178-C31220FADC7E}" destId="{17BB31CA-81A7-47A5-A2BF-5F72D836334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7AE595-9C6F-4414-B6DD-D4AEF248F80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5B2973-A7AD-43E3-AF9B-C559DB01042B}">
      <dgm:prSet/>
      <dgm:spPr/>
      <dgm:t>
        <a:bodyPr/>
        <a:lstStyle/>
        <a:p>
          <a:r>
            <a:rPr lang="de-DE" b="1" dirty="0" err="1"/>
            <a:t>git</a:t>
          </a:r>
          <a:r>
            <a:rPr lang="de-DE" b="1" dirty="0"/>
            <a:t> </a:t>
          </a:r>
          <a:r>
            <a:rPr lang="de-DE" b="1" dirty="0" err="1"/>
            <a:t>add</a:t>
          </a:r>
          <a:r>
            <a:rPr lang="de-DE" b="1" dirty="0"/>
            <a:t> &lt;</a:t>
          </a:r>
          <a:r>
            <a:rPr lang="de-DE" b="1" dirty="0" err="1"/>
            <a:t>fileName</a:t>
          </a:r>
          <a:r>
            <a:rPr lang="de-DE" b="1" dirty="0"/>
            <a:t>&gt; [oder . (PUNKT) für alles]</a:t>
          </a:r>
          <a:endParaRPr lang="en-US" b="1" dirty="0"/>
        </a:p>
      </dgm:t>
    </dgm:pt>
    <dgm:pt modelId="{C60AA432-4496-4BFF-BC51-0FA80EAAB5DE}" type="parTrans" cxnId="{4945B208-4B4D-4358-9506-C0764069E868}">
      <dgm:prSet/>
      <dgm:spPr/>
      <dgm:t>
        <a:bodyPr/>
        <a:lstStyle/>
        <a:p>
          <a:endParaRPr lang="en-US"/>
        </a:p>
      </dgm:t>
    </dgm:pt>
    <dgm:pt modelId="{33072F46-CF12-4C6B-8149-A065B9C792EC}" type="sibTrans" cxnId="{4945B208-4B4D-4358-9506-C0764069E868}">
      <dgm:prSet/>
      <dgm:spPr/>
      <dgm:t>
        <a:bodyPr/>
        <a:lstStyle/>
        <a:p>
          <a:endParaRPr lang="en-US"/>
        </a:p>
      </dgm:t>
    </dgm:pt>
    <dgm:pt modelId="{EBF154DC-3CBC-4F93-95AF-F2C3AD455D53}">
      <dgm:prSet/>
      <dgm:spPr/>
      <dgm:t>
        <a:bodyPr/>
        <a:lstStyle/>
        <a:p>
          <a:r>
            <a:rPr lang="de-DE"/>
            <a:t>Den „Index“ aktualisieren.</a:t>
          </a:r>
          <a:endParaRPr lang="en-US"/>
        </a:p>
      </dgm:t>
    </dgm:pt>
    <dgm:pt modelId="{BF6909A2-2C22-4D24-AE86-8D1034BB0070}" type="parTrans" cxnId="{38AD162F-54E6-43B4-ABAA-DDF20B918502}">
      <dgm:prSet/>
      <dgm:spPr/>
      <dgm:t>
        <a:bodyPr/>
        <a:lstStyle/>
        <a:p>
          <a:endParaRPr lang="en-US"/>
        </a:p>
      </dgm:t>
    </dgm:pt>
    <dgm:pt modelId="{2D89D515-2D21-42B2-ABA7-A9477940C2BF}" type="sibTrans" cxnId="{38AD162F-54E6-43B4-ABAA-DDF20B918502}">
      <dgm:prSet/>
      <dgm:spPr/>
      <dgm:t>
        <a:bodyPr/>
        <a:lstStyle/>
        <a:p>
          <a:endParaRPr lang="en-US"/>
        </a:p>
      </dgm:t>
    </dgm:pt>
    <dgm:pt modelId="{0790FFF5-F1AB-4F4E-B223-4C64622E519C}">
      <dgm:prSet/>
      <dgm:spPr/>
      <dgm:t>
        <a:bodyPr/>
        <a:lstStyle/>
        <a:p>
          <a:r>
            <a:rPr lang="de-DE" dirty="0"/>
            <a:t>Hinzufügen von neuen Dateien zum „</a:t>
          </a:r>
          <a:r>
            <a:rPr lang="de-DE" dirty="0" err="1"/>
            <a:t>working</a:t>
          </a:r>
          <a:r>
            <a:rPr lang="de-DE" dirty="0"/>
            <a:t> </a:t>
          </a:r>
          <a:r>
            <a:rPr lang="de-DE" dirty="0" err="1"/>
            <a:t>tree</a:t>
          </a:r>
          <a:r>
            <a:rPr lang="de-DE" dirty="0"/>
            <a:t>“ (Arbeitsverzeichnis)</a:t>
          </a:r>
          <a:endParaRPr lang="en-US" dirty="0"/>
        </a:p>
      </dgm:t>
    </dgm:pt>
    <dgm:pt modelId="{37DF8828-2D92-4BCD-9C97-5BAD40D25616}" type="parTrans" cxnId="{AAD153B0-FD29-4F63-8696-26B9930B2D98}">
      <dgm:prSet/>
      <dgm:spPr/>
      <dgm:t>
        <a:bodyPr/>
        <a:lstStyle/>
        <a:p>
          <a:endParaRPr lang="en-US"/>
        </a:p>
      </dgm:t>
    </dgm:pt>
    <dgm:pt modelId="{1699F535-5CA3-4E7F-B791-7961322E31B5}" type="sibTrans" cxnId="{AAD153B0-FD29-4F63-8696-26B9930B2D98}">
      <dgm:prSet/>
      <dgm:spPr/>
      <dgm:t>
        <a:bodyPr/>
        <a:lstStyle/>
        <a:p>
          <a:endParaRPr lang="en-US"/>
        </a:p>
      </dgm:t>
    </dgm:pt>
    <dgm:pt modelId="{0F227C02-09D6-4814-8C79-6DF4107E097A}">
      <dgm:prSet/>
      <dgm:spPr/>
      <dgm:t>
        <a:bodyPr/>
        <a:lstStyle/>
        <a:p>
          <a:r>
            <a:rPr lang="de-DE"/>
            <a:t>Vorbereitung auf commit.</a:t>
          </a:r>
          <a:endParaRPr lang="en-US"/>
        </a:p>
      </dgm:t>
    </dgm:pt>
    <dgm:pt modelId="{4D74912F-31A3-4CB2-A559-74B1E0EC7F4D}" type="parTrans" cxnId="{87DA36FC-30DF-4AAB-8AFA-9D9C023BCFA8}">
      <dgm:prSet/>
      <dgm:spPr/>
      <dgm:t>
        <a:bodyPr/>
        <a:lstStyle/>
        <a:p>
          <a:endParaRPr lang="en-US"/>
        </a:p>
      </dgm:t>
    </dgm:pt>
    <dgm:pt modelId="{9026BFDE-945E-4C35-B560-D9556195AD9B}" type="sibTrans" cxnId="{87DA36FC-30DF-4AAB-8AFA-9D9C023BCFA8}">
      <dgm:prSet/>
      <dgm:spPr/>
      <dgm:t>
        <a:bodyPr/>
        <a:lstStyle/>
        <a:p>
          <a:endParaRPr lang="en-US"/>
        </a:p>
      </dgm:t>
    </dgm:pt>
    <dgm:pt modelId="{85E2311C-70B3-4DDA-9BD0-3F85686DAFBD}">
      <dgm:prSet/>
      <dgm:spPr/>
      <dgm:t>
        <a:bodyPr/>
        <a:lstStyle/>
        <a:p>
          <a:r>
            <a:rPr lang="de-DE" dirty="0"/>
            <a:t>Der Index ist die sogenannte „</a:t>
          </a:r>
          <a:r>
            <a:rPr lang="de-DE" b="1" dirty="0" err="1"/>
            <a:t>staging</a:t>
          </a:r>
          <a:r>
            <a:rPr lang="de-DE" b="1" dirty="0"/>
            <a:t> </a:t>
          </a:r>
          <a:r>
            <a:rPr lang="de-DE" b="1" dirty="0" err="1"/>
            <a:t>area</a:t>
          </a:r>
          <a:r>
            <a:rPr lang="de-DE" dirty="0"/>
            <a:t>“.</a:t>
          </a:r>
          <a:endParaRPr lang="en-US" dirty="0"/>
        </a:p>
      </dgm:t>
    </dgm:pt>
    <dgm:pt modelId="{A7001B87-D5D4-4A1A-9341-7E4F10079DDB}" type="parTrans" cxnId="{93345BD3-3588-4332-BD1B-365E921B0585}">
      <dgm:prSet/>
      <dgm:spPr/>
      <dgm:t>
        <a:bodyPr/>
        <a:lstStyle/>
        <a:p>
          <a:endParaRPr lang="en-US"/>
        </a:p>
      </dgm:t>
    </dgm:pt>
    <dgm:pt modelId="{7D04E451-E4FC-4DF9-B844-4B6C1695F4FC}" type="sibTrans" cxnId="{93345BD3-3588-4332-BD1B-365E921B0585}">
      <dgm:prSet/>
      <dgm:spPr/>
      <dgm:t>
        <a:bodyPr/>
        <a:lstStyle/>
        <a:p>
          <a:endParaRPr lang="en-US"/>
        </a:p>
      </dgm:t>
    </dgm:pt>
    <dgm:pt modelId="{8AC6F2D9-C395-4067-BE48-D08A446663C0}">
      <dgm:prSet/>
      <dgm:spPr/>
      <dgm:t>
        <a:bodyPr/>
        <a:lstStyle/>
        <a:p>
          <a:r>
            <a:rPr lang="en-US" dirty="0"/>
            <a:t>Ein snapshot </a:t>
          </a:r>
          <a:r>
            <a:rPr lang="en-US" dirty="0" err="1"/>
            <a:t>unserer</a:t>
          </a:r>
          <a:r>
            <a:rPr lang="en-US" dirty="0"/>
            <a:t> </a:t>
          </a:r>
          <a:r>
            <a:rPr lang="en-US" dirty="0" err="1"/>
            <a:t>Dateien</a:t>
          </a:r>
          <a:endParaRPr lang="en-US" dirty="0"/>
        </a:p>
      </dgm:t>
    </dgm:pt>
    <dgm:pt modelId="{11BECF8C-5613-4541-AC53-B19B0A7AE63F}" type="parTrans" cxnId="{32CE63BC-FDDB-4FAF-A373-567AA17B4E70}">
      <dgm:prSet/>
      <dgm:spPr/>
      <dgm:t>
        <a:bodyPr/>
        <a:lstStyle/>
        <a:p>
          <a:endParaRPr lang="de-DE"/>
        </a:p>
      </dgm:t>
    </dgm:pt>
    <dgm:pt modelId="{C54A436A-A98B-4E69-918B-50B701AEAFFB}" type="sibTrans" cxnId="{32CE63BC-FDDB-4FAF-A373-567AA17B4E70}">
      <dgm:prSet/>
      <dgm:spPr/>
      <dgm:t>
        <a:bodyPr/>
        <a:lstStyle/>
        <a:p>
          <a:endParaRPr lang="de-DE"/>
        </a:p>
      </dgm:t>
    </dgm:pt>
    <dgm:pt modelId="{1996F73D-1D01-4F59-9178-C31220FADC7E}" type="pres">
      <dgm:prSet presAssocID="{977AE595-9C6F-4414-B6DD-D4AEF248F80A}" presName="linear" presStyleCnt="0">
        <dgm:presLayoutVars>
          <dgm:dir/>
          <dgm:animLvl val="lvl"/>
          <dgm:resizeHandles val="exact"/>
        </dgm:presLayoutVars>
      </dgm:prSet>
      <dgm:spPr/>
    </dgm:pt>
    <dgm:pt modelId="{2AB1B74D-556E-4FE0-B92D-7C32EF2914FC}" type="pres">
      <dgm:prSet presAssocID="{3B5B2973-A7AD-43E3-AF9B-C559DB01042B}" presName="parentLin" presStyleCnt="0"/>
      <dgm:spPr/>
    </dgm:pt>
    <dgm:pt modelId="{6528613A-2188-48BA-A6F1-2A964D896254}" type="pres">
      <dgm:prSet presAssocID="{3B5B2973-A7AD-43E3-AF9B-C559DB01042B}" presName="parentLeftMargin" presStyleLbl="node1" presStyleIdx="0" presStyleCnt="2"/>
      <dgm:spPr/>
    </dgm:pt>
    <dgm:pt modelId="{52174AD8-FF42-43FE-8FB5-725724A57073}" type="pres">
      <dgm:prSet presAssocID="{3B5B2973-A7AD-43E3-AF9B-C559DB01042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73AF9D-6DB8-4467-832A-25A5064FADB6}" type="pres">
      <dgm:prSet presAssocID="{3B5B2973-A7AD-43E3-AF9B-C559DB01042B}" presName="negativeSpace" presStyleCnt="0"/>
      <dgm:spPr/>
    </dgm:pt>
    <dgm:pt modelId="{17BB31CA-81A7-47A5-A2BF-5F72D836334D}" type="pres">
      <dgm:prSet presAssocID="{3B5B2973-A7AD-43E3-AF9B-C559DB01042B}" presName="childText" presStyleLbl="conFgAcc1" presStyleIdx="0" presStyleCnt="2">
        <dgm:presLayoutVars>
          <dgm:bulletEnabled val="1"/>
        </dgm:presLayoutVars>
      </dgm:prSet>
      <dgm:spPr/>
    </dgm:pt>
    <dgm:pt modelId="{F881EFD3-38B6-4DC1-8AE4-8D3FBF6BE6F5}" type="pres">
      <dgm:prSet presAssocID="{33072F46-CF12-4C6B-8149-A065B9C792EC}" presName="spaceBetweenRectangles" presStyleCnt="0"/>
      <dgm:spPr/>
    </dgm:pt>
    <dgm:pt modelId="{65914D2B-166D-4D5D-95E6-4762D9435C05}" type="pres">
      <dgm:prSet presAssocID="{85E2311C-70B3-4DDA-9BD0-3F85686DAFBD}" presName="parentLin" presStyleCnt="0"/>
      <dgm:spPr/>
    </dgm:pt>
    <dgm:pt modelId="{54F6D633-F4DC-4C9C-98E7-3D233422D7CA}" type="pres">
      <dgm:prSet presAssocID="{85E2311C-70B3-4DDA-9BD0-3F85686DAFBD}" presName="parentLeftMargin" presStyleLbl="node1" presStyleIdx="0" presStyleCnt="2"/>
      <dgm:spPr/>
    </dgm:pt>
    <dgm:pt modelId="{4FF0C5A9-B74F-4295-8156-BFF6B77D696D}" type="pres">
      <dgm:prSet presAssocID="{85E2311C-70B3-4DDA-9BD0-3F85686DAF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F91784-5CF3-4B4F-82F5-BE1179CB55DE}" type="pres">
      <dgm:prSet presAssocID="{85E2311C-70B3-4DDA-9BD0-3F85686DAFBD}" presName="negativeSpace" presStyleCnt="0"/>
      <dgm:spPr/>
    </dgm:pt>
    <dgm:pt modelId="{C869BE8F-041D-4EDC-9619-7357D9F3BB0C}" type="pres">
      <dgm:prSet presAssocID="{85E2311C-70B3-4DDA-9BD0-3F85686DAFB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945B208-4B4D-4358-9506-C0764069E868}" srcId="{977AE595-9C6F-4414-B6DD-D4AEF248F80A}" destId="{3B5B2973-A7AD-43E3-AF9B-C559DB01042B}" srcOrd="0" destOrd="0" parTransId="{C60AA432-4496-4BFF-BC51-0FA80EAAB5DE}" sibTransId="{33072F46-CF12-4C6B-8149-A065B9C792EC}"/>
    <dgm:cxn modelId="{AAB2F60D-71E3-44AA-9326-FFDBEF325C9F}" type="presOf" srcId="{85E2311C-70B3-4DDA-9BD0-3F85686DAFBD}" destId="{54F6D633-F4DC-4C9C-98E7-3D233422D7CA}" srcOrd="0" destOrd="0" presId="urn:microsoft.com/office/officeart/2005/8/layout/list1"/>
    <dgm:cxn modelId="{38AD162F-54E6-43B4-ABAA-DDF20B918502}" srcId="{3B5B2973-A7AD-43E3-AF9B-C559DB01042B}" destId="{EBF154DC-3CBC-4F93-95AF-F2C3AD455D53}" srcOrd="0" destOrd="0" parTransId="{BF6909A2-2C22-4D24-AE86-8D1034BB0070}" sibTransId="{2D89D515-2D21-42B2-ABA7-A9477940C2BF}"/>
    <dgm:cxn modelId="{49F53E41-300F-40DE-B679-80FE7465A0C4}" type="presOf" srcId="{85E2311C-70B3-4DDA-9BD0-3F85686DAFBD}" destId="{4FF0C5A9-B74F-4295-8156-BFF6B77D696D}" srcOrd="1" destOrd="0" presId="urn:microsoft.com/office/officeart/2005/8/layout/list1"/>
    <dgm:cxn modelId="{FB3C6662-BF46-4F82-A6CA-2DF1E1798865}" type="presOf" srcId="{3B5B2973-A7AD-43E3-AF9B-C559DB01042B}" destId="{6528613A-2188-48BA-A6F1-2A964D896254}" srcOrd="0" destOrd="0" presId="urn:microsoft.com/office/officeart/2005/8/layout/list1"/>
    <dgm:cxn modelId="{F85F0668-2193-458F-A7F5-C29402634914}" type="presOf" srcId="{3B5B2973-A7AD-43E3-AF9B-C559DB01042B}" destId="{52174AD8-FF42-43FE-8FB5-725724A57073}" srcOrd="1" destOrd="0" presId="urn:microsoft.com/office/officeart/2005/8/layout/list1"/>
    <dgm:cxn modelId="{16B4C477-2E30-493F-A723-9501D66C200C}" type="presOf" srcId="{0790FFF5-F1AB-4F4E-B223-4C64622E519C}" destId="{17BB31CA-81A7-47A5-A2BF-5F72D836334D}" srcOrd="0" destOrd="1" presId="urn:microsoft.com/office/officeart/2005/8/layout/list1"/>
    <dgm:cxn modelId="{5F77DC90-0548-4DB0-A9E1-4ED83E95ACE1}" type="presOf" srcId="{8AC6F2D9-C395-4067-BE48-D08A446663C0}" destId="{C869BE8F-041D-4EDC-9619-7357D9F3BB0C}" srcOrd="0" destOrd="0" presId="urn:microsoft.com/office/officeart/2005/8/layout/list1"/>
    <dgm:cxn modelId="{CBECFA9F-ECD4-4B24-91C7-2AAF04289DA6}" type="presOf" srcId="{0F227C02-09D6-4814-8C79-6DF4107E097A}" destId="{17BB31CA-81A7-47A5-A2BF-5F72D836334D}" srcOrd="0" destOrd="2" presId="urn:microsoft.com/office/officeart/2005/8/layout/list1"/>
    <dgm:cxn modelId="{1449E1AD-5222-477C-97E8-B767782DFB1D}" type="presOf" srcId="{EBF154DC-3CBC-4F93-95AF-F2C3AD455D53}" destId="{17BB31CA-81A7-47A5-A2BF-5F72D836334D}" srcOrd="0" destOrd="0" presId="urn:microsoft.com/office/officeart/2005/8/layout/list1"/>
    <dgm:cxn modelId="{AAD153B0-FD29-4F63-8696-26B9930B2D98}" srcId="{3B5B2973-A7AD-43E3-AF9B-C559DB01042B}" destId="{0790FFF5-F1AB-4F4E-B223-4C64622E519C}" srcOrd="1" destOrd="0" parTransId="{37DF8828-2D92-4BCD-9C97-5BAD40D25616}" sibTransId="{1699F535-5CA3-4E7F-B791-7961322E31B5}"/>
    <dgm:cxn modelId="{32CE63BC-FDDB-4FAF-A373-567AA17B4E70}" srcId="{85E2311C-70B3-4DDA-9BD0-3F85686DAFBD}" destId="{8AC6F2D9-C395-4067-BE48-D08A446663C0}" srcOrd="0" destOrd="0" parTransId="{11BECF8C-5613-4541-AC53-B19B0A7AE63F}" sibTransId="{C54A436A-A98B-4E69-918B-50B701AEAFFB}"/>
    <dgm:cxn modelId="{93345BD3-3588-4332-BD1B-365E921B0585}" srcId="{977AE595-9C6F-4414-B6DD-D4AEF248F80A}" destId="{85E2311C-70B3-4DDA-9BD0-3F85686DAFBD}" srcOrd="1" destOrd="0" parTransId="{A7001B87-D5D4-4A1A-9341-7E4F10079DDB}" sibTransId="{7D04E451-E4FC-4DF9-B844-4B6C1695F4FC}"/>
    <dgm:cxn modelId="{6EA1CEDA-F732-4E4B-8B15-AA9DF46B5A7E}" type="presOf" srcId="{977AE595-9C6F-4414-B6DD-D4AEF248F80A}" destId="{1996F73D-1D01-4F59-9178-C31220FADC7E}" srcOrd="0" destOrd="0" presId="urn:microsoft.com/office/officeart/2005/8/layout/list1"/>
    <dgm:cxn modelId="{87DA36FC-30DF-4AAB-8AFA-9D9C023BCFA8}" srcId="{3B5B2973-A7AD-43E3-AF9B-C559DB01042B}" destId="{0F227C02-09D6-4814-8C79-6DF4107E097A}" srcOrd="2" destOrd="0" parTransId="{4D74912F-31A3-4CB2-A559-74B1E0EC7F4D}" sibTransId="{9026BFDE-945E-4C35-B560-D9556195AD9B}"/>
    <dgm:cxn modelId="{698FD014-4530-4219-8A13-EA34C3051163}" type="presParOf" srcId="{1996F73D-1D01-4F59-9178-C31220FADC7E}" destId="{2AB1B74D-556E-4FE0-B92D-7C32EF2914FC}" srcOrd="0" destOrd="0" presId="urn:microsoft.com/office/officeart/2005/8/layout/list1"/>
    <dgm:cxn modelId="{E6027296-6AA3-46CD-9886-C7AA22C27371}" type="presParOf" srcId="{2AB1B74D-556E-4FE0-B92D-7C32EF2914FC}" destId="{6528613A-2188-48BA-A6F1-2A964D896254}" srcOrd="0" destOrd="0" presId="urn:microsoft.com/office/officeart/2005/8/layout/list1"/>
    <dgm:cxn modelId="{FB3C6479-0DBF-4F35-AEF5-35A0121E6B2C}" type="presParOf" srcId="{2AB1B74D-556E-4FE0-B92D-7C32EF2914FC}" destId="{52174AD8-FF42-43FE-8FB5-725724A57073}" srcOrd="1" destOrd="0" presId="urn:microsoft.com/office/officeart/2005/8/layout/list1"/>
    <dgm:cxn modelId="{3199FC4A-37B5-40B5-883A-5245CB040E6B}" type="presParOf" srcId="{1996F73D-1D01-4F59-9178-C31220FADC7E}" destId="{D673AF9D-6DB8-4467-832A-25A5064FADB6}" srcOrd="1" destOrd="0" presId="urn:microsoft.com/office/officeart/2005/8/layout/list1"/>
    <dgm:cxn modelId="{9D599D89-AF74-47FF-9D4B-A173027B7BF3}" type="presParOf" srcId="{1996F73D-1D01-4F59-9178-C31220FADC7E}" destId="{17BB31CA-81A7-47A5-A2BF-5F72D836334D}" srcOrd="2" destOrd="0" presId="urn:microsoft.com/office/officeart/2005/8/layout/list1"/>
    <dgm:cxn modelId="{56DC5850-F7C0-498D-99CB-28FE82B6E252}" type="presParOf" srcId="{1996F73D-1D01-4F59-9178-C31220FADC7E}" destId="{F881EFD3-38B6-4DC1-8AE4-8D3FBF6BE6F5}" srcOrd="3" destOrd="0" presId="urn:microsoft.com/office/officeart/2005/8/layout/list1"/>
    <dgm:cxn modelId="{D259BA03-6109-4E5F-BA1D-33B10456DA96}" type="presParOf" srcId="{1996F73D-1D01-4F59-9178-C31220FADC7E}" destId="{65914D2B-166D-4D5D-95E6-4762D9435C05}" srcOrd="4" destOrd="0" presId="urn:microsoft.com/office/officeart/2005/8/layout/list1"/>
    <dgm:cxn modelId="{C45ADC3E-78A3-4171-92A0-5D0D016CC603}" type="presParOf" srcId="{65914D2B-166D-4D5D-95E6-4762D9435C05}" destId="{54F6D633-F4DC-4C9C-98E7-3D233422D7CA}" srcOrd="0" destOrd="0" presId="urn:microsoft.com/office/officeart/2005/8/layout/list1"/>
    <dgm:cxn modelId="{5ECC26DB-0F9C-47BC-9EB9-FB1DF9E56F6A}" type="presParOf" srcId="{65914D2B-166D-4D5D-95E6-4762D9435C05}" destId="{4FF0C5A9-B74F-4295-8156-BFF6B77D696D}" srcOrd="1" destOrd="0" presId="urn:microsoft.com/office/officeart/2005/8/layout/list1"/>
    <dgm:cxn modelId="{94CE3652-0C7E-49A8-90EF-5C25DB99A32E}" type="presParOf" srcId="{1996F73D-1D01-4F59-9178-C31220FADC7E}" destId="{2AF91784-5CF3-4B4F-82F5-BE1179CB55DE}" srcOrd="5" destOrd="0" presId="urn:microsoft.com/office/officeart/2005/8/layout/list1"/>
    <dgm:cxn modelId="{1917EBFD-C0D4-45F6-94E9-6CE4442FB267}" type="presParOf" srcId="{1996F73D-1D01-4F59-9178-C31220FADC7E}" destId="{C869BE8F-041D-4EDC-9619-7357D9F3BB0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7AE595-9C6F-4414-B6DD-D4AEF248F80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5B2973-A7AD-43E3-AF9B-C559DB01042B}">
      <dgm:prSet/>
      <dgm:spPr/>
      <dgm:t>
        <a:bodyPr/>
        <a:lstStyle/>
        <a:p>
          <a:r>
            <a:rPr lang="de-DE" b="1" dirty="0" err="1"/>
            <a:t>git</a:t>
          </a:r>
          <a:r>
            <a:rPr lang="de-DE" b="1" dirty="0"/>
            <a:t> </a:t>
          </a:r>
          <a:r>
            <a:rPr lang="de-DE" b="1" dirty="0" err="1"/>
            <a:t>commit</a:t>
          </a:r>
          <a:r>
            <a:rPr lang="de-DE" b="1" dirty="0"/>
            <a:t> –m „log Nachricht“</a:t>
          </a:r>
          <a:endParaRPr lang="en-US" b="1" dirty="0"/>
        </a:p>
      </dgm:t>
    </dgm:pt>
    <dgm:pt modelId="{C60AA432-4496-4BFF-BC51-0FA80EAAB5DE}" type="parTrans" cxnId="{4945B208-4B4D-4358-9506-C0764069E868}">
      <dgm:prSet/>
      <dgm:spPr/>
      <dgm:t>
        <a:bodyPr/>
        <a:lstStyle/>
        <a:p>
          <a:endParaRPr lang="en-US"/>
        </a:p>
      </dgm:t>
    </dgm:pt>
    <dgm:pt modelId="{33072F46-CF12-4C6B-8149-A065B9C792EC}" type="sibTrans" cxnId="{4945B208-4B4D-4358-9506-C0764069E868}">
      <dgm:prSet/>
      <dgm:spPr/>
      <dgm:t>
        <a:bodyPr/>
        <a:lstStyle/>
        <a:p>
          <a:endParaRPr lang="en-US"/>
        </a:p>
      </dgm:t>
    </dgm:pt>
    <dgm:pt modelId="{EBF154DC-3CBC-4F93-95AF-F2C3AD455D53}">
      <dgm:prSet/>
      <dgm:spPr/>
      <dgm:t>
        <a:bodyPr/>
        <a:lstStyle/>
        <a:p>
          <a:r>
            <a:rPr lang="de-DE" dirty="0"/>
            <a:t>Einen neuen </a:t>
          </a:r>
          <a:r>
            <a:rPr lang="de-DE" dirty="0" err="1"/>
            <a:t>commit</a:t>
          </a:r>
          <a:r>
            <a:rPr lang="de-DE" dirty="0"/>
            <a:t> (mit log </a:t>
          </a:r>
          <a:r>
            <a:rPr lang="de-DE" dirty="0" err="1"/>
            <a:t>message</a:t>
          </a:r>
          <a:r>
            <a:rPr lang="de-DE" dirty="0"/>
            <a:t>) erstellen</a:t>
          </a:r>
          <a:endParaRPr lang="en-US" dirty="0"/>
        </a:p>
      </dgm:t>
    </dgm:pt>
    <dgm:pt modelId="{BF6909A2-2C22-4D24-AE86-8D1034BB0070}" type="parTrans" cxnId="{38AD162F-54E6-43B4-ABAA-DDF20B918502}">
      <dgm:prSet/>
      <dgm:spPr/>
      <dgm:t>
        <a:bodyPr/>
        <a:lstStyle/>
        <a:p>
          <a:endParaRPr lang="en-US"/>
        </a:p>
      </dgm:t>
    </dgm:pt>
    <dgm:pt modelId="{2D89D515-2D21-42B2-ABA7-A9477940C2BF}" type="sibTrans" cxnId="{38AD162F-54E6-43B4-ABAA-DDF20B918502}">
      <dgm:prSet/>
      <dgm:spPr/>
      <dgm:t>
        <a:bodyPr/>
        <a:lstStyle/>
        <a:p>
          <a:endParaRPr lang="en-US"/>
        </a:p>
      </dgm:t>
    </dgm:pt>
    <dgm:pt modelId="{85E2311C-70B3-4DDA-9BD0-3F85686DAFBD}">
      <dgm:prSet/>
      <dgm:spPr/>
      <dgm:t>
        <a:bodyPr/>
        <a:lstStyle/>
        <a:p>
          <a:r>
            <a:rPr lang="de-DE" dirty="0" err="1"/>
            <a:t>git</a:t>
          </a:r>
          <a:r>
            <a:rPr lang="de-DE" dirty="0"/>
            <a:t> </a:t>
          </a:r>
          <a:r>
            <a:rPr lang="de-DE" dirty="0" err="1"/>
            <a:t>commit</a:t>
          </a:r>
          <a:r>
            <a:rPr lang="de-DE" dirty="0"/>
            <a:t> –a –m „log Nachricht“</a:t>
          </a:r>
          <a:endParaRPr lang="en-US" dirty="0"/>
        </a:p>
      </dgm:t>
    </dgm:pt>
    <dgm:pt modelId="{A7001B87-D5D4-4A1A-9341-7E4F10079DDB}" type="parTrans" cxnId="{93345BD3-3588-4332-BD1B-365E921B0585}">
      <dgm:prSet/>
      <dgm:spPr/>
      <dgm:t>
        <a:bodyPr/>
        <a:lstStyle/>
        <a:p>
          <a:endParaRPr lang="en-US"/>
        </a:p>
      </dgm:t>
    </dgm:pt>
    <dgm:pt modelId="{7D04E451-E4FC-4DF9-B844-4B6C1695F4FC}" type="sibTrans" cxnId="{93345BD3-3588-4332-BD1B-365E921B0585}">
      <dgm:prSet/>
      <dgm:spPr/>
      <dgm:t>
        <a:bodyPr/>
        <a:lstStyle/>
        <a:p>
          <a:endParaRPr lang="en-US"/>
        </a:p>
      </dgm:t>
    </dgm:pt>
    <dgm:pt modelId="{8AC6F2D9-C395-4067-BE48-D08A446663C0}">
      <dgm:prSet/>
      <dgm:spPr/>
      <dgm:t>
        <a:bodyPr/>
        <a:lstStyle/>
        <a:p>
          <a:r>
            <a:rPr lang="en-US" dirty="0"/>
            <a:t>git add + git commit</a:t>
          </a:r>
        </a:p>
      </dgm:t>
    </dgm:pt>
    <dgm:pt modelId="{11BECF8C-5613-4541-AC53-B19B0A7AE63F}" type="parTrans" cxnId="{32CE63BC-FDDB-4FAF-A373-567AA17B4E70}">
      <dgm:prSet/>
      <dgm:spPr/>
      <dgm:t>
        <a:bodyPr/>
        <a:lstStyle/>
        <a:p>
          <a:endParaRPr lang="de-DE"/>
        </a:p>
      </dgm:t>
    </dgm:pt>
    <dgm:pt modelId="{C54A436A-A98B-4E69-918B-50B701AEAFFB}" type="sibTrans" cxnId="{32CE63BC-FDDB-4FAF-A373-567AA17B4E70}">
      <dgm:prSet/>
      <dgm:spPr/>
      <dgm:t>
        <a:bodyPr/>
        <a:lstStyle/>
        <a:p>
          <a:endParaRPr lang="de-DE"/>
        </a:p>
      </dgm:t>
    </dgm:pt>
    <dgm:pt modelId="{6B4A422A-C807-4CF4-9541-4D11D1241B20}">
      <dgm:prSet/>
      <dgm:spPr/>
      <dgm:t>
        <a:bodyPr/>
        <a:lstStyle/>
        <a:p>
          <a:r>
            <a:rPr lang="en-US" dirty="0" err="1"/>
            <a:t>Direktes</a:t>
          </a:r>
          <a:r>
            <a:rPr lang="en-US" dirty="0"/>
            <a:t>  </a:t>
          </a:r>
          <a:r>
            <a:rPr lang="de-DE" b="1" dirty="0"/>
            <a:t>„</a:t>
          </a:r>
          <a:r>
            <a:rPr lang="en-US" dirty="0"/>
            <a:t>child” von HEAD</a:t>
          </a:r>
        </a:p>
      </dgm:t>
    </dgm:pt>
    <dgm:pt modelId="{8B3688B9-CB5B-4BC6-9A27-EA224B91CE87}" type="parTrans" cxnId="{ACA5FAC8-07F5-4114-B67A-98862AC2781D}">
      <dgm:prSet/>
      <dgm:spPr/>
    </dgm:pt>
    <dgm:pt modelId="{7FF8D34D-D14E-4A3E-964B-E029C9A6A890}" type="sibTrans" cxnId="{ACA5FAC8-07F5-4114-B67A-98862AC2781D}">
      <dgm:prSet/>
      <dgm:spPr/>
    </dgm:pt>
    <dgm:pt modelId="{D6972DB2-2410-494E-9CFE-02C1B14BF197}">
      <dgm:prSet/>
      <dgm:spPr/>
      <dgm:t>
        <a:bodyPr/>
        <a:lstStyle/>
        <a:p>
          <a:r>
            <a:rPr lang="en-US" dirty="0"/>
            <a:t>Branch </a:t>
          </a:r>
          <a:r>
            <a:rPr lang="en-US" dirty="0" err="1"/>
            <a:t>wird</a:t>
          </a:r>
          <a:r>
            <a:rPr lang="en-US" dirty="0"/>
            <a:t> </a:t>
          </a:r>
          <a:r>
            <a:rPr lang="en-US" dirty="0" err="1"/>
            <a:t>aktualisiert</a:t>
          </a:r>
          <a:r>
            <a:rPr lang="en-US" dirty="0"/>
            <a:t> und HEAD </a:t>
          </a:r>
          <a:r>
            <a:rPr lang="en-US" dirty="0" err="1"/>
            <a:t>zeigt</a:t>
          </a:r>
          <a:r>
            <a:rPr lang="en-US" dirty="0"/>
            <a:t> auf </a:t>
          </a:r>
          <a:r>
            <a:rPr lang="en-US" dirty="0" err="1"/>
            <a:t>neuen</a:t>
          </a:r>
          <a:r>
            <a:rPr lang="en-US" dirty="0"/>
            <a:t> commit</a:t>
          </a:r>
        </a:p>
      </dgm:t>
    </dgm:pt>
    <dgm:pt modelId="{93DC8D1E-2140-4FD8-BA87-7F5B350E3980}" type="parTrans" cxnId="{90E6A014-3608-40F7-B348-E39E91CDAE92}">
      <dgm:prSet/>
      <dgm:spPr/>
    </dgm:pt>
    <dgm:pt modelId="{DE3D162F-A899-4868-AEC2-606AA7357C50}" type="sibTrans" cxnId="{90E6A014-3608-40F7-B348-E39E91CDAE92}">
      <dgm:prSet/>
      <dgm:spPr/>
    </dgm:pt>
    <dgm:pt modelId="{A35D326D-CB31-48EA-B59B-77215AEECB22}">
      <dgm:prSet/>
      <dgm:spPr/>
      <dgm:t>
        <a:bodyPr/>
        <a:lstStyle/>
        <a:p>
          <a:r>
            <a:rPr lang="en-US" dirty="0"/>
            <a:t>*</a:t>
          </a:r>
          <a:r>
            <a:rPr lang="en-US" dirty="0" err="1"/>
            <a:t>außer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de-DE" b="1" dirty="0"/>
            <a:t>„</a:t>
          </a:r>
          <a:r>
            <a:rPr lang="en-US" dirty="0"/>
            <a:t>detached HEAD”</a:t>
          </a:r>
        </a:p>
      </dgm:t>
    </dgm:pt>
    <dgm:pt modelId="{B42233D1-5A16-44F9-B3A8-61BB2C3D7481}" type="parTrans" cxnId="{99E63B95-0517-4577-947C-FEFD544E6F24}">
      <dgm:prSet/>
      <dgm:spPr/>
    </dgm:pt>
    <dgm:pt modelId="{4E88B165-6B85-4262-A665-888DCB1A053C}" type="sibTrans" cxnId="{99E63B95-0517-4577-947C-FEFD544E6F24}">
      <dgm:prSet/>
      <dgm:spPr/>
    </dgm:pt>
    <dgm:pt modelId="{1996F73D-1D01-4F59-9178-C31220FADC7E}" type="pres">
      <dgm:prSet presAssocID="{977AE595-9C6F-4414-B6DD-D4AEF248F80A}" presName="linear" presStyleCnt="0">
        <dgm:presLayoutVars>
          <dgm:dir/>
          <dgm:animLvl val="lvl"/>
          <dgm:resizeHandles val="exact"/>
        </dgm:presLayoutVars>
      </dgm:prSet>
      <dgm:spPr/>
    </dgm:pt>
    <dgm:pt modelId="{2AB1B74D-556E-4FE0-B92D-7C32EF2914FC}" type="pres">
      <dgm:prSet presAssocID="{3B5B2973-A7AD-43E3-AF9B-C559DB01042B}" presName="parentLin" presStyleCnt="0"/>
      <dgm:spPr/>
    </dgm:pt>
    <dgm:pt modelId="{6528613A-2188-48BA-A6F1-2A964D896254}" type="pres">
      <dgm:prSet presAssocID="{3B5B2973-A7AD-43E3-AF9B-C559DB01042B}" presName="parentLeftMargin" presStyleLbl="node1" presStyleIdx="0" presStyleCnt="2"/>
      <dgm:spPr/>
    </dgm:pt>
    <dgm:pt modelId="{52174AD8-FF42-43FE-8FB5-725724A57073}" type="pres">
      <dgm:prSet presAssocID="{3B5B2973-A7AD-43E3-AF9B-C559DB01042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73AF9D-6DB8-4467-832A-25A5064FADB6}" type="pres">
      <dgm:prSet presAssocID="{3B5B2973-A7AD-43E3-AF9B-C559DB01042B}" presName="negativeSpace" presStyleCnt="0"/>
      <dgm:spPr/>
    </dgm:pt>
    <dgm:pt modelId="{17BB31CA-81A7-47A5-A2BF-5F72D836334D}" type="pres">
      <dgm:prSet presAssocID="{3B5B2973-A7AD-43E3-AF9B-C559DB01042B}" presName="childText" presStyleLbl="conFgAcc1" presStyleIdx="0" presStyleCnt="2">
        <dgm:presLayoutVars>
          <dgm:bulletEnabled val="1"/>
        </dgm:presLayoutVars>
      </dgm:prSet>
      <dgm:spPr/>
    </dgm:pt>
    <dgm:pt modelId="{F881EFD3-38B6-4DC1-8AE4-8D3FBF6BE6F5}" type="pres">
      <dgm:prSet presAssocID="{33072F46-CF12-4C6B-8149-A065B9C792EC}" presName="spaceBetweenRectangles" presStyleCnt="0"/>
      <dgm:spPr/>
    </dgm:pt>
    <dgm:pt modelId="{65914D2B-166D-4D5D-95E6-4762D9435C05}" type="pres">
      <dgm:prSet presAssocID="{85E2311C-70B3-4DDA-9BD0-3F85686DAFBD}" presName="parentLin" presStyleCnt="0"/>
      <dgm:spPr/>
    </dgm:pt>
    <dgm:pt modelId="{54F6D633-F4DC-4C9C-98E7-3D233422D7CA}" type="pres">
      <dgm:prSet presAssocID="{85E2311C-70B3-4DDA-9BD0-3F85686DAFBD}" presName="parentLeftMargin" presStyleLbl="node1" presStyleIdx="0" presStyleCnt="2"/>
      <dgm:spPr/>
    </dgm:pt>
    <dgm:pt modelId="{4FF0C5A9-B74F-4295-8156-BFF6B77D696D}" type="pres">
      <dgm:prSet presAssocID="{85E2311C-70B3-4DDA-9BD0-3F85686DAF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F91784-5CF3-4B4F-82F5-BE1179CB55DE}" type="pres">
      <dgm:prSet presAssocID="{85E2311C-70B3-4DDA-9BD0-3F85686DAFBD}" presName="negativeSpace" presStyleCnt="0"/>
      <dgm:spPr/>
    </dgm:pt>
    <dgm:pt modelId="{C869BE8F-041D-4EDC-9619-7357D9F3BB0C}" type="pres">
      <dgm:prSet presAssocID="{85E2311C-70B3-4DDA-9BD0-3F85686DAFB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945B208-4B4D-4358-9506-C0764069E868}" srcId="{977AE595-9C6F-4414-B6DD-D4AEF248F80A}" destId="{3B5B2973-A7AD-43E3-AF9B-C559DB01042B}" srcOrd="0" destOrd="0" parTransId="{C60AA432-4496-4BFF-BC51-0FA80EAAB5DE}" sibTransId="{33072F46-CF12-4C6B-8149-A065B9C792EC}"/>
    <dgm:cxn modelId="{AAB2F60D-71E3-44AA-9326-FFDBEF325C9F}" type="presOf" srcId="{85E2311C-70B3-4DDA-9BD0-3F85686DAFBD}" destId="{54F6D633-F4DC-4C9C-98E7-3D233422D7CA}" srcOrd="0" destOrd="0" presId="urn:microsoft.com/office/officeart/2005/8/layout/list1"/>
    <dgm:cxn modelId="{90E6A014-3608-40F7-B348-E39E91CDAE92}" srcId="{3B5B2973-A7AD-43E3-AF9B-C559DB01042B}" destId="{D6972DB2-2410-494E-9CFE-02C1B14BF197}" srcOrd="2" destOrd="0" parTransId="{93DC8D1E-2140-4FD8-BA87-7F5B350E3980}" sibTransId="{DE3D162F-A899-4868-AEC2-606AA7357C50}"/>
    <dgm:cxn modelId="{6844C115-C49B-4514-8836-4241374C6E1F}" type="presOf" srcId="{D6972DB2-2410-494E-9CFE-02C1B14BF197}" destId="{17BB31CA-81A7-47A5-A2BF-5F72D836334D}" srcOrd="0" destOrd="2" presId="urn:microsoft.com/office/officeart/2005/8/layout/list1"/>
    <dgm:cxn modelId="{38AD162F-54E6-43B4-ABAA-DDF20B918502}" srcId="{3B5B2973-A7AD-43E3-AF9B-C559DB01042B}" destId="{EBF154DC-3CBC-4F93-95AF-F2C3AD455D53}" srcOrd="0" destOrd="0" parTransId="{BF6909A2-2C22-4D24-AE86-8D1034BB0070}" sibTransId="{2D89D515-2D21-42B2-ABA7-A9477940C2BF}"/>
    <dgm:cxn modelId="{49F53E41-300F-40DE-B679-80FE7465A0C4}" type="presOf" srcId="{85E2311C-70B3-4DDA-9BD0-3F85686DAFBD}" destId="{4FF0C5A9-B74F-4295-8156-BFF6B77D696D}" srcOrd="1" destOrd="0" presId="urn:microsoft.com/office/officeart/2005/8/layout/list1"/>
    <dgm:cxn modelId="{FB3C6662-BF46-4F82-A6CA-2DF1E1798865}" type="presOf" srcId="{3B5B2973-A7AD-43E3-AF9B-C559DB01042B}" destId="{6528613A-2188-48BA-A6F1-2A964D896254}" srcOrd="0" destOrd="0" presId="urn:microsoft.com/office/officeart/2005/8/layout/list1"/>
    <dgm:cxn modelId="{F85F0668-2193-458F-A7F5-C29402634914}" type="presOf" srcId="{3B5B2973-A7AD-43E3-AF9B-C559DB01042B}" destId="{52174AD8-FF42-43FE-8FB5-725724A57073}" srcOrd="1" destOrd="0" presId="urn:microsoft.com/office/officeart/2005/8/layout/list1"/>
    <dgm:cxn modelId="{5F77DC90-0548-4DB0-A9E1-4ED83E95ACE1}" type="presOf" srcId="{8AC6F2D9-C395-4067-BE48-D08A446663C0}" destId="{C869BE8F-041D-4EDC-9619-7357D9F3BB0C}" srcOrd="0" destOrd="0" presId="urn:microsoft.com/office/officeart/2005/8/layout/list1"/>
    <dgm:cxn modelId="{99E63B95-0517-4577-947C-FEFD544E6F24}" srcId="{D6972DB2-2410-494E-9CFE-02C1B14BF197}" destId="{A35D326D-CB31-48EA-B59B-77215AEECB22}" srcOrd="0" destOrd="0" parTransId="{B42233D1-5A16-44F9-B3A8-61BB2C3D7481}" sibTransId="{4E88B165-6B85-4262-A665-888DCB1A053C}"/>
    <dgm:cxn modelId="{9051D6AA-8A3C-4872-8AB8-E53D62A0A3A1}" type="presOf" srcId="{6B4A422A-C807-4CF4-9541-4D11D1241B20}" destId="{17BB31CA-81A7-47A5-A2BF-5F72D836334D}" srcOrd="0" destOrd="1" presId="urn:microsoft.com/office/officeart/2005/8/layout/list1"/>
    <dgm:cxn modelId="{1449E1AD-5222-477C-97E8-B767782DFB1D}" type="presOf" srcId="{EBF154DC-3CBC-4F93-95AF-F2C3AD455D53}" destId="{17BB31CA-81A7-47A5-A2BF-5F72D836334D}" srcOrd="0" destOrd="0" presId="urn:microsoft.com/office/officeart/2005/8/layout/list1"/>
    <dgm:cxn modelId="{32CE63BC-FDDB-4FAF-A373-567AA17B4E70}" srcId="{85E2311C-70B3-4DDA-9BD0-3F85686DAFBD}" destId="{8AC6F2D9-C395-4067-BE48-D08A446663C0}" srcOrd="0" destOrd="0" parTransId="{11BECF8C-5613-4541-AC53-B19B0A7AE63F}" sibTransId="{C54A436A-A98B-4E69-918B-50B701AEAFFB}"/>
    <dgm:cxn modelId="{ACA5FAC8-07F5-4114-B67A-98862AC2781D}" srcId="{3B5B2973-A7AD-43E3-AF9B-C559DB01042B}" destId="{6B4A422A-C807-4CF4-9541-4D11D1241B20}" srcOrd="1" destOrd="0" parTransId="{8B3688B9-CB5B-4BC6-9A27-EA224B91CE87}" sibTransId="{7FF8D34D-D14E-4A3E-964B-E029C9A6A890}"/>
    <dgm:cxn modelId="{93345BD3-3588-4332-BD1B-365E921B0585}" srcId="{977AE595-9C6F-4414-B6DD-D4AEF248F80A}" destId="{85E2311C-70B3-4DDA-9BD0-3F85686DAFBD}" srcOrd="1" destOrd="0" parTransId="{A7001B87-D5D4-4A1A-9341-7E4F10079DDB}" sibTransId="{7D04E451-E4FC-4DF9-B844-4B6C1695F4FC}"/>
    <dgm:cxn modelId="{6EA1CEDA-F732-4E4B-8B15-AA9DF46B5A7E}" type="presOf" srcId="{977AE595-9C6F-4414-B6DD-D4AEF248F80A}" destId="{1996F73D-1D01-4F59-9178-C31220FADC7E}" srcOrd="0" destOrd="0" presId="urn:microsoft.com/office/officeart/2005/8/layout/list1"/>
    <dgm:cxn modelId="{3B025FE2-4901-4677-95D0-77C7F38C5EE2}" type="presOf" srcId="{A35D326D-CB31-48EA-B59B-77215AEECB22}" destId="{17BB31CA-81A7-47A5-A2BF-5F72D836334D}" srcOrd="0" destOrd="3" presId="urn:microsoft.com/office/officeart/2005/8/layout/list1"/>
    <dgm:cxn modelId="{698FD014-4530-4219-8A13-EA34C3051163}" type="presParOf" srcId="{1996F73D-1D01-4F59-9178-C31220FADC7E}" destId="{2AB1B74D-556E-4FE0-B92D-7C32EF2914FC}" srcOrd="0" destOrd="0" presId="urn:microsoft.com/office/officeart/2005/8/layout/list1"/>
    <dgm:cxn modelId="{E6027296-6AA3-46CD-9886-C7AA22C27371}" type="presParOf" srcId="{2AB1B74D-556E-4FE0-B92D-7C32EF2914FC}" destId="{6528613A-2188-48BA-A6F1-2A964D896254}" srcOrd="0" destOrd="0" presId="urn:microsoft.com/office/officeart/2005/8/layout/list1"/>
    <dgm:cxn modelId="{FB3C6479-0DBF-4F35-AEF5-35A0121E6B2C}" type="presParOf" srcId="{2AB1B74D-556E-4FE0-B92D-7C32EF2914FC}" destId="{52174AD8-FF42-43FE-8FB5-725724A57073}" srcOrd="1" destOrd="0" presId="urn:microsoft.com/office/officeart/2005/8/layout/list1"/>
    <dgm:cxn modelId="{3199FC4A-37B5-40B5-883A-5245CB040E6B}" type="presParOf" srcId="{1996F73D-1D01-4F59-9178-C31220FADC7E}" destId="{D673AF9D-6DB8-4467-832A-25A5064FADB6}" srcOrd="1" destOrd="0" presId="urn:microsoft.com/office/officeart/2005/8/layout/list1"/>
    <dgm:cxn modelId="{9D599D89-AF74-47FF-9D4B-A173027B7BF3}" type="presParOf" srcId="{1996F73D-1D01-4F59-9178-C31220FADC7E}" destId="{17BB31CA-81A7-47A5-A2BF-5F72D836334D}" srcOrd="2" destOrd="0" presId="urn:microsoft.com/office/officeart/2005/8/layout/list1"/>
    <dgm:cxn modelId="{56DC5850-F7C0-498D-99CB-28FE82B6E252}" type="presParOf" srcId="{1996F73D-1D01-4F59-9178-C31220FADC7E}" destId="{F881EFD3-38B6-4DC1-8AE4-8D3FBF6BE6F5}" srcOrd="3" destOrd="0" presId="urn:microsoft.com/office/officeart/2005/8/layout/list1"/>
    <dgm:cxn modelId="{D259BA03-6109-4E5F-BA1D-33B10456DA96}" type="presParOf" srcId="{1996F73D-1D01-4F59-9178-C31220FADC7E}" destId="{65914D2B-166D-4D5D-95E6-4762D9435C05}" srcOrd="4" destOrd="0" presId="urn:microsoft.com/office/officeart/2005/8/layout/list1"/>
    <dgm:cxn modelId="{C45ADC3E-78A3-4171-92A0-5D0D016CC603}" type="presParOf" srcId="{65914D2B-166D-4D5D-95E6-4762D9435C05}" destId="{54F6D633-F4DC-4C9C-98E7-3D233422D7CA}" srcOrd="0" destOrd="0" presId="urn:microsoft.com/office/officeart/2005/8/layout/list1"/>
    <dgm:cxn modelId="{5ECC26DB-0F9C-47BC-9EB9-FB1DF9E56F6A}" type="presParOf" srcId="{65914D2B-166D-4D5D-95E6-4762D9435C05}" destId="{4FF0C5A9-B74F-4295-8156-BFF6B77D696D}" srcOrd="1" destOrd="0" presId="urn:microsoft.com/office/officeart/2005/8/layout/list1"/>
    <dgm:cxn modelId="{94CE3652-0C7E-49A8-90EF-5C25DB99A32E}" type="presParOf" srcId="{1996F73D-1D01-4F59-9178-C31220FADC7E}" destId="{2AF91784-5CF3-4B4F-82F5-BE1179CB55DE}" srcOrd="5" destOrd="0" presId="urn:microsoft.com/office/officeart/2005/8/layout/list1"/>
    <dgm:cxn modelId="{1917EBFD-C0D4-45F6-94E9-6CE4442FB267}" type="presParOf" srcId="{1996F73D-1D01-4F59-9178-C31220FADC7E}" destId="{C869BE8F-041D-4EDC-9619-7357D9F3BB0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7AE595-9C6F-4414-B6DD-D4AEF248F80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5B2973-A7AD-43E3-AF9B-C559DB01042B}">
      <dgm:prSet/>
      <dgm:spPr/>
      <dgm:t>
        <a:bodyPr/>
        <a:lstStyle/>
        <a:p>
          <a:r>
            <a:rPr lang="de-DE" b="1" dirty="0" err="1"/>
            <a:t>git</a:t>
          </a:r>
          <a:r>
            <a:rPr lang="de-DE" b="1" dirty="0"/>
            <a:t> push</a:t>
          </a:r>
          <a:endParaRPr lang="en-US" b="1" dirty="0"/>
        </a:p>
      </dgm:t>
    </dgm:pt>
    <dgm:pt modelId="{C60AA432-4496-4BFF-BC51-0FA80EAAB5DE}" type="parTrans" cxnId="{4945B208-4B4D-4358-9506-C0764069E868}">
      <dgm:prSet/>
      <dgm:spPr/>
      <dgm:t>
        <a:bodyPr/>
        <a:lstStyle/>
        <a:p>
          <a:endParaRPr lang="en-US"/>
        </a:p>
      </dgm:t>
    </dgm:pt>
    <dgm:pt modelId="{33072F46-CF12-4C6B-8149-A065B9C792EC}" type="sibTrans" cxnId="{4945B208-4B4D-4358-9506-C0764069E868}">
      <dgm:prSet/>
      <dgm:spPr/>
      <dgm:t>
        <a:bodyPr/>
        <a:lstStyle/>
        <a:p>
          <a:endParaRPr lang="en-US"/>
        </a:p>
      </dgm:t>
    </dgm:pt>
    <dgm:pt modelId="{EBF154DC-3CBC-4F93-95AF-F2C3AD455D53}">
      <dgm:prSet/>
      <dgm:spPr/>
      <dgm:t>
        <a:bodyPr/>
        <a:lstStyle/>
        <a:p>
          <a:r>
            <a:rPr lang="de-DE" dirty="0"/>
            <a:t>Aktualisiert remote </a:t>
          </a:r>
          <a:r>
            <a:rPr lang="de-DE" dirty="0" err="1"/>
            <a:t>refs</a:t>
          </a:r>
          <a:r>
            <a:rPr lang="de-DE" dirty="0"/>
            <a:t> mit lokalen </a:t>
          </a:r>
          <a:r>
            <a:rPr lang="de-DE" dirty="0" err="1"/>
            <a:t>refs</a:t>
          </a:r>
          <a:endParaRPr lang="en-US" dirty="0"/>
        </a:p>
      </dgm:t>
    </dgm:pt>
    <dgm:pt modelId="{BF6909A2-2C22-4D24-AE86-8D1034BB0070}" type="parTrans" cxnId="{38AD162F-54E6-43B4-ABAA-DDF20B918502}">
      <dgm:prSet/>
      <dgm:spPr/>
      <dgm:t>
        <a:bodyPr/>
        <a:lstStyle/>
        <a:p>
          <a:endParaRPr lang="en-US"/>
        </a:p>
      </dgm:t>
    </dgm:pt>
    <dgm:pt modelId="{2D89D515-2D21-42B2-ABA7-A9477940C2BF}" type="sibTrans" cxnId="{38AD162F-54E6-43B4-ABAA-DDF20B918502}">
      <dgm:prSet/>
      <dgm:spPr/>
      <dgm:t>
        <a:bodyPr/>
        <a:lstStyle/>
        <a:p>
          <a:endParaRPr lang="en-US"/>
        </a:p>
      </dgm:t>
    </dgm:pt>
    <dgm:pt modelId="{85E2311C-70B3-4DDA-9BD0-3F85686DAFBD}">
      <dgm:prSet/>
      <dgm:spPr/>
      <dgm:t>
        <a:bodyPr/>
        <a:lstStyle/>
        <a:p>
          <a:r>
            <a:rPr lang="de-DE" dirty="0" err="1"/>
            <a:t>git</a:t>
          </a:r>
          <a:r>
            <a:rPr lang="de-DE" dirty="0"/>
            <a:t> remote</a:t>
          </a:r>
          <a:endParaRPr lang="en-US" dirty="0"/>
        </a:p>
      </dgm:t>
    </dgm:pt>
    <dgm:pt modelId="{A7001B87-D5D4-4A1A-9341-7E4F10079DDB}" type="parTrans" cxnId="{93345BD3-3588-4332-BD1B-365E921B0585}">
      <dgm:prSet/>
      <dgm:spPr/>
      <dgm:t>
        <a:bodyPr/>
        <a:lstStyle/>
        <a:p>
          <a:endParaRPr lang="en-US"/>
        </a:p>
      </dgm:t>
    </dgm:pt>
    <dgm:pt modelId="{7D04E451-E4FC-4DF9-B844-4B6C1695F4FC}" type="sibTrans" cxnId="{93345BD3-3588-4332-BD1B-365E921B0585}">
      <dgm:prSet/>
      <dgm:spPr/>
      <dgm:t>
        <a:bodyPr/>
        <a:lstStyle/>
        <a:p>
          <a:endParaRPr lang="en-US"/>
        </a:p>
      </dgm:t>
    </dgm:pt>
    <dgm:pt modelId="{8AC6F2D9-C395-4067-BE48-D08A446663C0}">
      <dgm:prSet/>
      <dgm:spPr/>
      <dgm:t>
        <a:bodyPr/>
        <a:lstStyle/>
        <a:p>
          <a:r>
            <a:rPr lang="en-US" dirty="0"/>
            <a:t>git remote add</a:t>
          </a:r>
        </a:p>
      </dgm:t>
    </dgm:pt>
    <dgm:pt modelId="{11BECF8C-5613-4541-AC53-B19B0A7AE63F}" type="parTrans" cxnId="{32CE63BC-FDDB-4FAF-A373-567AA17B4E70}">
      <dgm:prSet/>
      <dgm:spPr/>
      <dgm:t>
        <a:bodyPr/>
        <a:lstStyle/>
        <a:p>
          <a:endParaRPr lang="de-DE"/>
        </a:p>
      </dgm:t>
    </dgm:pt>
    <dgm:pt modelId="{C54A436A-A98B-4E69-918B-50B701AEAFFB}" type="sibTrans" cxnId="{32CE63BC-FDDB-4FAF-A373-567AA17B4E70}">
      <dgm:prSet/>
      <dgm:spPr/>
      <dgm:t>
        <a:bodyPr/>
        <a:lstStyle/>
        <a:p>
          <a:endParaRPr lang="de-DE"/>
        </a:p>
      </dgm:t>
    </dgm:pt>
    <dgm:pt modelId="{3EE80D73-5932-43DA-AD10-9EE5D460A870}">
      <dgm:prSet/>
      <dgm:spPr/>
      <dgm:t>
        <a:bodyPr/>
        <a:lstStyle/>
        <a:p>
          <a:r>
            <a:rPr lang="en-US" dirty="0" err="1"/>
            <a:t>Lädt</a:t>
          </a:r>
          <a:r>
            <a:rPr lang="en-US" dirty="0"/>
            <a:t> </a:t>
          </a:r>
          <a:r>
            <a:rPr lang="en-US" dirty="0" err="1"/>
            <a:t>neue</a:t>
          </a:r>
          <a:r>
            <a:rPr lang="en-US" dirty="0"/>
            <a:t> </a:t>
          </a:r>
          <a:r>
            <a:rPr lang="en-US" dirty="0" err="1"/>
            <a:t>Dateien</a:t>
          </a:r>
          <a:r>
            <a:rPr lang="en-US" dirty="0"/>
            <a:t> </a:t>
          </a:r>
          <a:r>
            <a:rPr lang="en-US" dirty="0" err="1"/>
            <a:t>aus</a:t>
          </a:r>
          <a:r>
            <a:rPr lang="en-US" dirty="0"/>
            <a:t> staging area </a:t>
          </a:r>
          <a:r>
            <a:rPr lang="en-US" dirty="0" err="1"/>
            <a:t>hoch</a:t>
          </a:r>
          <a:endParaRPr lang="en-US" dirty="0"/>
        </a:p>
      </dgm:t>
    </dgm:pt>
    <dgm:pt modelId="{7DE70DC8-7D84-4F4D-B800-9A1EC26386E1}" type="parTrans" cxnId="{53010228-564D-4890-BD49-F18D6C0C16EE}">
      <dgm:prSet/>
      <dgm:spPr/>
      <dgm:t>
        <a:bodyPr/>
        <a:lstStyle/>
        <a:p>
          <a:endParaRPr lang="de-DE"/>
        </a:p>
      </dgm:t>
    </dgm:pt>
    <dgm:pt modelId="{FB033146-0B86-4138-A3C8-39D2EEBB51A0}" type="sibTrans" cxnId="{53010228-564D-4890-BD49-F18D6C0C16EE}">
      <dgm:prSet/>
      <dgm:spPr/>
      <dgm:t>
        <a:bodyPr/>
        <a:lstStyle/>
        <a:p>
          <a:endParaRPr lang="de-DE"/>
        </a:p>
      </dgm:t>
    </dgm:pt>
    <dgm:pt modelId="{FEAB5B80-CE2A-4146-881F-20DEBBF6AED2}">
      <dgm:prSet/>
      <dgm:spPr/>
      <dgm:t>
        <a:bodyPr/>
        <a:lstStyle/>
        <a:p>
          <a:r>
            <a:rPr lang="en-US" dirty="0"/>
            <a:t>Remote Repo muss </a:t>
          </a:r>
          <a:r>
            <a:rPr lang="en-US" dirty="0" err="1"/>
            <a:t>natürlich</a:t>
          </a:r>
          <a:r>
            <a:rPr lang="en-US" dirty="0"/>
            <a:t> </a:t>
          </a:r>
          <a:r>
            <a:rPr lang="en-US" dirty="0" err="1"/>
            <a:t>exisitieren</a:t>
          </a:r>
          <a:r>
            <a:rPr lang="en-US" dirty="0"/>
            <a:t>…</a:t>
          </a:r>
        </a:p>
      </dgm:t>
    </dgm:pt>
    <dgm:pt modelId="{40EFFB5E-E019-4396-8D1F-4EF6B9F16CCC}" type="parTrans" cxnId="{4896DA6D-A175-4517-BE4C-83AA3005088D}">
      <dgm:prSet/>
      <dgm:spPr/>
      <dgm:t>
        <a:bodyPr/>
        <a:lstStyle/>
        <a:p>
          <a:endParaRPr lang="de-DE"/>
        </a:p>
      </dgm:t>
    </dgm:pt>
    <dgm:pt modelId="{6C0EBAA6-E480-4D64-A601-3FB60DCC8025}" type="sibTrans" cxnId="{4896DA6D-A175-4517-BE4C-83AA3005088D}">
      <dgm:prSet/>
      <dgm:spPr/>
      <dgm:t>
        <a:bodyPr/>
        <a:lstStyle/>
        <a:p>
          <a:endParaRPr lang="de-DE"/>
        </a:p>
      </dgm:t>
    </dgm:pt>
    <dgm:pt modelId="{5CEB6A66-F0E1-498B-AC62-F28524AE60D3}">
      <dgm:prSet/>
      <dgm:spPr/>
      <dgm:t>
        <a:bodyPr/>
        <a:lstStyle/>
        <a:p>
          <a:r>
            <a:rPr lang="en-US" dirty="0"/>
            <a:t>git remote set-</a:t>
          </a:r>
          <a:r>
            <a:rPr lang="en-US" dirty="0" err="1"/>
            <a:t>url</a:t>
          </a:r>
          <a:endParaRPr lang="en-US" dirty="0"/>
        </a:p>
      </dgm:t>
    </dgm:pt>
    <dgm:pt modelId="{CE224B76-B11D-45DB-8CD2-919DBD597469}" type="parTrans" cxnId="{CACD8EF5-2E83-4A35-BB4A-0F78CAA043B3}">
      <dgm:prSet/>
      <dgm:spPr/>
      <dgm:t>
        <a:bodyPr/>
        <a:lstStyle/>
        <a:p>
          <a:endParaRPr lang="de-DE"/>
        </a:p>
      </dgm:t>
    </dgm:pt>
    <dgm:pt modelId="{07AA8A21-6572-4E6A-BA62-0D692E2B4294}" type="sibTrans" cxnId="{CACD8EF5-2E83-4A35-BB4A-0F78CAA043B3}">
      <dgm:prSet/>
      <dgm:spPr/>
      <dgm:t>
        <a:bodyPr/>
        <a:lstStyle/>
        <a:p>
          <a:endParaRPr lang="de-DE"/>
        </a:p>
      </dgm:t>
    </dgm:pt>
    <dgm:pt modelId="{ECB05EE7-4CC0-4F86-BD5F-7B60BF7F20A7}">
      <dgm:prSet/>
      <dgm:spPr/>
      <dgm:t>
        <a:bodyPr/>
        <a:lstStyle/>
        <a:p>
          <a:r>
            <a:rPr lang="en-US" dirty="0"/>
            <a:t>git remote prune</a:t>
          </a:r>
        </a:p>
      </dgm:t>
    </dgm:pt>
    <dgm:pt modelId="{6A55C3EF-C3CD-4CD3-9342-C8449DCE0450}" type="parTrans" cxnId="{EE62E47F-76DD-4EDE-B644-32F2855EBAA3}">
      <dgm:prSet/>
      <dgm:spPr/>
      <dgm:t>
        <a:bodyPr/>
        <a:lstStyle/>
        <a:p>
          <a:endParaRPr lang="de-DE"/>
        </a:p>
      </dgm:t>
    </dgm:pt>
    <dgm:pt modelId="{2AD9F7E6-7467-49B1-8B3D-81AB1D87ECBD}" type="sibTrans" cxnId="{EE62E47F-76DD-4EDE-B644-32F2855EBAA3}">
      <dgm:prSet/>
      <dgm:spPr/>
      <dgm:t>
        <a:bodyPr/>
        <a:lstStyle/>
        <a:p>
          <a:endParaRPr lang="de-DE"/>
        </a:p>
      </dgm:t>
    </dgm:pt>
    <dgm:pt modelId="{1D4440AF-175B-44A4-A218-97A97C4FFE80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43073CD4-9F88-4771-B29A-8A1CBA4C43E5}" type="parTrans" cxnId="{850EF3AF-5FD5-4FDB-B42F-272FB59809D3}">
      <dgm:prSet/>
      <dgm:spPr/>
      <dgm:t>
        <a:bodyPr/>
        <a:lstStyle/>
        <a:p>
          <a:endParaRPr lang="de-DE"/>
        </a:p>
      </dgm:t>
    </dgm:pt>
    <dgm:pt modelId="{F57DF634-572F-494D-8214-F3CA2FABE6C3}" type="sibTrans" cxnId="{850EF3AF-5FD5-4FDB-B42F-272FB59809D3}">
      <dgm:prSet/>
      <dgm:spPr/>
      <dgm:t>
        <a:bodyPr/>
        <a:lstStyle/>
        <a:p>
          <a:endParaRPr lang="de-DE"/>
        </a:p>
      </dgm:t>
    </dgm:pt>
    <dgm:pt modelId="{1996F73D-1D01-4F59-9178-C31220FADC7E}" type="pres">
      <dgm:prSet presAssocID="{977AE595-9C6F-4414-B6DD-D4AEF248F80A}" presName="linear" presStyleCnt="0">
        <dgm:presLayoutVars>
          <dgm:dir/>
          <dgm:animLvl val="lvl"/>
          <dgm:resizeHandles val="exact"/>
        </dgm:presLayoutVars>
      </dgm:prSet>
      <dgm:spPr/>
    </dgm:pt>
    <dgm:pt modelId="{2AB1B74D-556E-4FE0-B92D-7C32EF2914FC}" type="pres">
      <dgm:prSet presAssocID="{3B5B2973-A7AD-43E3-AF9B-C559DB01042B}" presName="parentLin" presStyleCnt="0"/>
      <dgm:spPr/>
    </dgm:pt>
    <dgm:pt modelId="{6528613A-2188-48BA-A6F1-2A964D896254}" type="pres">
      <dgm:prSet presAssocID="{3B5B2973-A7AD-43E3-AF9B-C559DB01042B}" presName="parentLeftMargin" presStyleLbl="node1" presStyleIdx="0" presStyleCnt="2"/>
      <dgm:spPr/>
    </dgm:pt>
    <dgm:pt modelId="{52174AD8-FF42-43FE-8FB5-725724A57073}" type="pres">
      <dgm:prSet presAssocID="{3B5B2973-A7AD-43E3-AF9B-C559DB01042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73AF9D-6DB8-4467-832A-25A5064FADB6}" type="pres">
      <dgm:prSet presAssocID="{3B5B2973-A7AD-43E3-AF9B-C559DB01042B}" presName="negativeSpace" presStyleCnt="0"/>
      <dgm:spPr/>
    </dgm:pt>
    <dgm:pt modelId="{17BB31CA-81A7-47A5-A2BF-5F72D836334D}" type="pres">
      <dgm:prSet presAssocID="{3B5B2973-A7AD-43E3-AF9B-C559DB01042B}" presName="childText" presStyleLbl="conFgAcc1" presStyleIdx="0" presStyleCnt="2">
        <dgm:presLayoutVars>
          <dgm:bulletEnabled val="1"/>
        </dgm:presLayoutVars>
      </dgm:prSet>
      <dgm:spPr/>
    </dgm:pt>
    <dgm:pt modelId="{F881EFD3-38B6-4DC1-8AE4-8D3FBF6BE6F5}" type="pres">
      <dgm:prSet presAssocID="{33072F46-CF12-4C6B-8149-A065B9C792EC}" presName="spaceBetweenRectangles" presStyleCnt="0"/>
      <dgm:spPr/>
    </dgm:pt>
    <dgm:pt modelId="{65914D2B-166D-4D5D-95E6-4762D9435C05}" type="pres">
      <dgm:prSet presAssocID="{85E2311C-70B3-4DDA-9BD0-3F85686DAFBD}" presName="parentLin" presStyleCnt="0"/>
      <dgm:spPr/>
    </dgm:pt>
    <dgm:pt modelId="{54F6D633-F4DC-4C9C-98E7-3D233422D7CA}" type="pres">
      <dgm:prSet presAssocID="{85E2311C-70B3-4DDA-9BD0-3F85686DAFBD}" presName="parentLeftMargin" presStyleLbl="node1" presStyleIdx="0" presStyleCnt="2"/>
      <dgm:spPr/>
    </dgm:pt>
    <dgm:pt modelId="{4FF0C5A9-B74F-4295-8156-BFF6B77D696D}" type="pres">
      <dgm:prSet presAssocID="{85E2311C-70B3-4DDA-9BD0-3F85686DAF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F91784-5CF3-4B4F-82F5-BE1179CB55DE}" type="pres">
      <dgm:prSet presAssocID="{85E2311C-70B3-4DDA-9BD0-3F85686DAFBD}" presName="negativeSpace" presStyleCnt="0"/>
      <dgm:spPr/>
    </dgm:pt>
    <dgm:pt modelId="{C869BE8F-041D-4EDC-9619-7357D9F3BB0C}" type="pres">
      <dgm:prSet presAssocID="{85E2311C-70B3-4DDA-9BD0-3F85686DAFB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945B208-4B4D-4358-9506-C0764069E868}" srcId="{977AE595-9C6F-4414-B6DD-D4AEF248F80A}" destId="{3B5B2973-A7AD-43E3-AF9B-C559DB01042B}" srcOrd="0" destOrd="0" parTransId="{C60AA432-4496-4BFF-BC51-0FA80EAAB5DE}" sibTransId="{33072F46-CF12-4C6B-8149-A065B9C792EC}"/>
    <dgm:cxn modelId="{AAB2F60D-71E3-44AA-9326-FFDBEF325C9F}" type="presOf" srcId="{85E2311C-70B3-4DDA-9BD0-3F85686DAFBD}" destId="{54F6D633-F4DC-4C9C-98E7-3D233422D7CA}" srcOrd="0" destOrd="0" presId="urn:microsoft.com/office/officeart/2005/8/layout/list1"/>
    <dgm:cxn modelId="{9CB81B10-1DFF-453C-BE75-D56D19BB4D74}" type="presOf" srcId="{5CEB6A66-F0E1-498B-AC62-F28524AE60D3}" destId="{C869BE8F-041D-4EDC-9619-7357D9F3BB0C}" srcOrd="0" destOrd="1" presId="urn:microsoft.com/office/officeart/2005/8/layout/list1"/>
    <dgm:cxn modelId="{AB2F0014-923D-4FF9-8C60-AA9B18B6B811}" type="presOf" srcId="{1D4440AF-175B-44A4-A218-97A97C4FFE80}" destId="{C869BE8F-041D-4EDC-9619-7357D9F3BB0C}" srcOrd="0" destOrd="3" presId="urn:microsoft.com/office/officeart/2005/8/layout/list1"/>
    <dgm:cxn modelId="{53010228-564D-4890-BD49-F18D6C0C16EE}" srcId="{3B5B2973-A7AD-43E3-AF9B-C559DB01042B}" destId="{3EE80D73-5932-43DA-AD10-9EE5D460A870}" srcOrd="1" destOrd="0" parTransId="{7DE70DC8-7D84-4F4D-B800-9A1EC26386E1}" sibTransId="{FB033146-0B86-4138-A3C8-39D2EEBB51A0}"/>
    <dgm:cxn modelId="{38AD162F-54E6-43B4-ABAA-DDF20B918502}" srcId="{3B5B2973-A7AD-43E3-AF9B-C559DB01042B}" destId="{EBF154DC-3CBC-4F93-95AF-F2C3AD455D53}" srcOrd="0" destOrd="0" parTransId="{BF6909A2-2C22-4D24-AE86-8D1034BB0070}" sibTransId="{2D89D515-2D21-42B2-ABA7-A9477940C2BF}"/>
    <dgm:cxn modelId="{49F53E41-300F-40DE-B679-80FE7465A0C4}" type="presOf" srcId="{85E2311C-70B3-4DDA-9BD0-3F85686DAFBD}" destId="{4FF0C5A9-B74F-4295-8156-BFF6B77D696D}" srcOrd="1" destOrd="0" presId="urn:microsoft.com/office/officeart/2005/8/layout/list1"/>
    <dgm:cxn modelId="{FB3C6662-BF46-4F82-A6CA-2DF1E1798865}" type="presOf" srcId="{3B5B2973-A7AD-43E3-AF9B-C559DB01042B}" destId="{6528613A-2188-48BA-A6F1-2A964D896254}" srcOrd="0" destOrd="0" presId="urn:microsoft.com/office/officeart/2005/8/layout/list1"/>
    <dgm:cxn modelId="{F85F0668-2193-458F-A7F5-C29402634914}" type="presOf" srcId="{3B5B2973-A7AD-43E3-AF9B-C559DB01042B}" destId="{52174AD8-FF42-43FE-8FB5-725724A57073}" srcOrd="1" destOrd="0" presId="urn:microsoft.com/office/officeart/2005/8/layout/list1"/>
    <dgm:cxn modelId="{4896DA6D-A175-4517-BE4C-83AA3005088D}" srcId="{3B5B2973-A7AD-43E3-AF9B-C559DB01042B}" destId="{FEAB5B80-CE2A-4146-881F-20DEBBF6AED2}" srcOrd="2" destOrd="0" parTransId="{40EFFB5E-E019-4396-8D1F-4EF6B9F16CCC}" sibTransId="{6C0EBAA6-E480-4D64-A601-3FB60DCC8025}"/>
    <dgm:cxn modelId="{EE62E47F-76DD-4EDE-B644-32F2855EBAA3}" srcId="{85E2311C-70B3-4DDA-9BD0-3F85686DAFBD}" destId="{ECB05EE7-4CC0-4F86-BD5F-7B60BF7F20A7}" srcOrd="2" destOrd="0" parTransId="{6A55C3EF-C3CD-4CD3-9342-C8449DCE0450}" sibTransId="{2AD9F7E6-7467-49B1-8B3D-81AB1D87ECBD}"/>
    <dgm:cxn modelId="{5F77DC90-0548-4DB0-A9E1-4ED83E95ACE1}" type="presOf" srcId="{8AC6F2D9-C395-4067-BE48-D08A446663C0}" destId="{C869BE8F-041D-4EDC-9619-7357D9F3BB0C}" srcOrd="0" destOrd="0" presId="urn:microsoft.com/office/officeart/2005/8/layout/list1"/>
    <dgm:cxn modelId="{6D929E96-B7BA-414F-A3F0-FECCADEB883A}" type="presOf" srcId="{FEAB5B80-CE2A-4146-881F-20DEBBF6AED2}" destId="{17BB31CA-81A7-47A5-A2BF-5F72D836334D}" srcOrd="0" destOrd="2" presId="urn:microsoft.com/office/officeart/2005/8/layout/list1"/>
    <dgm:cxn modelId="{938EE59B-6747-41C3-8B84-4B84665EEE98}" type="presOf" srcId="{3EE80D73-5932-43DA-AD10-9EE5D460A870}" destId="{17BB31CA-81A7-47A5-A2BF-5F72D836334D}" srcOrd="0" destOrd="1" presId="urn:microsoft.com/office/officeart/2005/8/layout/list1"/>
    <dgm:cxn modelId="{1449E1AD-5222-477C-97E8-B767782DFB1D}" type="presOf" srcId="{EBF154DC-3CBC-4F93-95AF-F2C3AD455D53}" destId="{17BB31CA-81A7-47A5-A2BF-5F72D836334D}" srcOrd="0" destOrd="0" presId="urn:microsoft.com/office/officeart/2005/8/layout/list1"/>
    <dgm:cxn modelId="{850EF3AF-5FD5-4FDB-B42F-272FB59809D3}" srcId="{85E2311C-70B3-4DDA-9BD0-3F85686DAFBD}" destId="{1D4440AF-175B-44A4-A218-97A97C4FFE80}" srcOrd="3" destOrd="0" parTransId="{43073CD4-9F88-4771-B29A-8A1CBA4C43E5}" sibTransId="{F57DF634-572F-494D-8214-F3CA2FABE6C3}"/>
    <dgm:cxn modelId="{32CE63BC-FDDB-4FAF-A373-567AA17B4E70}" srcId="{85E2311C-70B3-4DDA-9BD0-3F85686DAFBD}" destId="{8AC6F2D9-C395-4067-BE48-D08A446663C0}" srcOrd="0" destOrd="0" parTransId="{11BECF8C-5613-4541-AC53-B19B0A7AE63F}" sibTransId="{C54A436A-A98B-4E69-918B-50B701AEAFFB}"/>
    <dgm:cxn modelId="{93345BD3-3588-4332-BD1B-365E921B0585}" srcId="{977AE595-9C6F-4414-B6DD-D4AEF248F80A}" destId="{85E2311C-70B3-4DDA-9BD0-3F85686DAFBD}" srcOrd="1" destOrd="0" parTransId="{A7001B87-D5D4-4A1A-9341-7E4F10079DDB}" sibTransId="{7D04E451-E4FC-4DF9-B844-4B6C1695F4FC}"/>
    <dgm:cxn modelId="{6EA1CEDA-F732-4E4B-8B15-AA9DF46B5A7E}" type="presOf" srcId="{977AE595-9C6F-4414-B6DD-D4AEF248F80A}" destId="{1996F73D-1D01-4F59-9178-C31220FADC7E}" srcOrd="0" destOrd="0" presId="urn:microsoft.com/office/officeart/2005/8/layout/list1"/>
    <dgm:cxn modelId="{CACD8EF5-2E83-4A35-BB4A-0F78CAA043B3}" srcId="{85E2311C-70B3-4DDA-9BD0-3F85686DAFBD}" destId="{5CEB6A66-F0E1-498B-AC62-F28524AE60D3}" srcOrd="1" destOrd="0" parTransId="{CE224B76-B11D-45DB-8CD2-919DBD597469}" sibTransId="{07AA8A21-6572-4E6A-BA62-0D692E2B4294}"/>
    <dgm:cxn modelId="{E61738F7-E98C-4FED-B143-8B8589FBC495}" type="presOf" srcId="{ECB05EE7-4CC0-4F86-BD5F-7B60BF7F20A7}" destId="{C869BE8F-041D-4EDC-9619-7357D9F3BB0C}" srcOrd="0" destOrd="2" presId="urn:microsoft.com/office/officeart/2005/8/layout/list1"/>
    <dgm:cxn modelId="{698FD014-4530-4219-8A13-EA34C3051163}" type="presParOf" srcId="{1996F73D-1D01-4F59-9178-C31220FADC7E}" destId="{2AB1B74D-556E-4FE0-B92D-7C32EF2914FC}" srcOrd="0" destOrd="0" presId="urn:microsoft.com/office/officeart/2005/8/layout/list1"/>
    <dgm:cxn modelId="{E6027296-6AA3-46CD-9886-C7AA22C27371}" type="presParOf" srcId="{2AB1B74D-556E-4FE0-B92D-7C32EF2914FC}" destId="{6528613A-2188-48BA-A6F1-2A964D896254}" srcOrd="0" destOrd="0" presId="urn:microsoft.com/office/officeart/2005/8/layout/list1"/>
    <dgm:cxn modelId="{FB3C6479-0DBF-4F35-AEF5-35A0121E6B2C}" type="presParOf" srcId="{2AB1B74D-556E-4FE0-B92D-7C32EF2914FC}" destId="{52174AD8-FF42-43FE-8FB5-725724A57073}" srcOrd="1" destOrd="0" presId="urn:microsoft.com/office/officeart/2005/8/layout/list1"/>
    <dgm:cxn modelId="{3199FC4A-37B5-40B5-883A-5245CB040E6B}" type="presParOf" srcId="{1996F73D-1D01-4F59-9178-C31220FADC7E}" destId="{D673AF9D-6DB8-4467-832A-25A5064FADB6}" srcOrd="1" destOrd="0" presId="urn:microsoft.com/office/officeart/2005/8/layout/list1"/>
    <dgm:cxn modelId="{9D599D89-AF74-47FF-9D4B-A173027B7BF3}" type="presParOf" srcId="{1996F73D-1D01-4F59-9178-C31220FADC7E}" destId="{17BB31CA-81A7-47A5-A2BF-5F72D836334D}" srcOrd="2" destOrd="0" presId="urn:microsoft.com/office/officeart/2005/8/layout/list1"/>
    <dgm:cxn modelId="{56DC5850-F7C0-498D-99CB-28FE82B6E252}" type="presParOf" srcId="{1996F73D-1D01-4F59-9178-C31220FADC7E}" destId="{F881EFD3-38B6-4DC1-8AE4-8D3FBF6BE6F5}" srcOrd="3" destOrd="0" presId="urn:microsoft.com/office/officeart/2005/8/layout/list1"/>
    <dgm:cxn modelId="{D259BA03-6109-4E5F-BA1D-33B10456DA96}" type="presParOf" srcId="{1996F73D-1D01-4F59-9178-C31220FADC7E}" destId="{65914D2B-166D-4D5D-95E6-4762D9435C05}" srcOrd="4" destOrd="0" presId="urn:microsoft.com/office/officeart/2005/8/layout/list1"/>
    <dgm:cxn modelId="{C45ADC3E-78A3-4171-92A0-5D0D016CC603}" type="presParOf" srcId="{65914D2B-166D-4D5D-95E6-4762D9435C05}" destId="{54F6D633-F4DC-4C9C-98E7-3D233422D7CA}" srcOrd="0" destOrd="0" presId="urn:microsoft.com/office/officeart/2005/8/layout/list1"/>
    <dgm:cxn modelId="{5ECC26DB-0F9C-47BC-9EB9-FB1DF9E56F6A}" type="presParOf" srcId="{65914D2B-166D-4D5D-95E6-4762D9435C05}" destId="{4FF0C5A9-B74F-4295-8156-BFF6B77D696D}" srcOrd="1" destOrd="0" presId="urn:microsoft.com/office/officeart/2005/8/layout/list1"/>
    <dgm:cxn modelId="{94CE3652-0C7E-49A8-90EF-5C25DB99A32E}" type="presParOf" srcId="{1996F73D-1D01-4F59-9178-C31220FADC7E}" destId="{2AF91784-5CF3-4B4F-82F5-BE1179CB55DE}" srcOrd="5" destOrd="0" presId="urn:microsoft.com/office/officeart/2005/8/layout/list1"/>
    <dgm:cxn modelId="{1917EBFD-C0D4-45F6-94E9-6CE4442FB267}" type="presParOf" srcId="{1996F73D-1D01-4F59-9178-C31220FADC7E}" destId="{C869BE8F-041D-4EDC-9619-7357D9F3BB0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7AE595-9C6F-4414-B6DD-D4AEF248F80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5B2973-A7AD-43E3-AF9B-C559DB01042B}">
      <dgm:prSet/>
      <dgm:spPr/>
      <dgm:t>
        <a:bodyPr/>
        <a:lstStyle/>
        <a:p>
          <a:r>
            <a:rPr lang="de-DE" b="1" dirty="0" err="1"/>
            <a:t>git</a:t>
          </a:r>
          <a:r>
            <a:rPr lang="de-DE" b="1" dirty="0"/>
            <a:t> </a:t>
          </a:r>
          <a:r>
            <a:rPr lang="de-DE" b="1" dirty="0" err="1"/>
            <a:t>branch</a:t>
          </a:r>
          <a:r>
            <a:rPr lang="de-DE" b="1" dirty="0"/>
            <a:t> &lt;</a:t>
          </a:r>
          <a:r>
            <a:rPr lang="de-DE" b="1" dirty="0" err="1"/>
            <a:t>branchName</a:t>
          </a:r>
          <a:r>
            <a:rPr lang="de-DE" b="1" dirty="0"/>
            <a:t>&gt;</a:t>
          </a:r>
          <a:endParaRPr lang="en-US" b="1" dirty="0"/>
        </a:p>
      </dgm:t>
    </dgm:pt>
    <dgm:pt modelId="{C60AA432-4496-4BFF-BC51-0FA80EAAB5DE}" type="parTrans" cxnId="{4945B208-4B4D-4358-9506-C0764069E868}">
      <dgm:prSet/>
      <dgm:spPr/>
      <dgm:t>
        <a:bodyPr/>
        <a:lstStyle/>
        <a:p>
          <a:endParaRPr lang="en-US"/>
        </a:p>
      </dgm:t>
    </dgm:pt>
    <dgm:pt modelId="{33072F46-CF12-4C6B-8149-A065B9C792EC}" type="sibTrans" cxnId="{4945B208-4B4D-4358-9506-C0764069E868}">
      <dgm:prSet/>
      <dgm:spPr/>
      <dgm:t>
        <a:bodyPr/>
        <a:lstStyle/>
        <a:p>
          <a:endParaRPr lang="en-US"/>
        </a:p>
      </dgm:t>
    </dgm:pt>
    <dgm:pt modelId="{EBF154DC-3CBC-4F93-95AF-F2C3AD455D53}">
      <dgm:prSet/>
      <dgm:spPr/>
      <dgm:t>
        <a:bodyPr/>
        <a:lstStyle/>
        <a:p>
          <a:r>
            <a:rPr lang="de-DE" dirty="0"/>
            <a:t>Erstellt einen neuen Branch </a:t>
          </a:r>
          <a:r>
            <a:rPr lang="de-DE" dirty="0" err="1"/>
            <a:t>head</a:t>
          </a:r>
          <a:r>
            <a:rPr lang="de-DE" dirty="0"/>
            <a:t>, der auf den aktuellen HEAD zeigt</a:t>
          </a:r>
          <a:endParaRPr lang="en-US" dirty="0"/>
        </a:p>
      </dgm:t>
    </dgm:pt>
    <dgm:pt modelId="{BF6909A2-2C22-4D24-AE86-8D1034BB0070}" type="parTrans" cxnId="{38AD162F-54E6-43B4-ABAA-DDF20B918502}">
      <dgm:prSet/>
      <dgm:spPr/>
      <dgm:t>
        <a:bodyPr/>
        <a:lstStyle/>
        <a:p>
          <a:endParaRPr lang="en-US"/>
        </a:p>
      </dgm:t>
    </dgm:pt>
    <dgm:pt modelId="{2D89D515-2D21-42B2-ABA7-A9477940C2BF}" type="sibTrans" cxnId="{38AD162F-54E6-43B4-ABAA-DDF20B918502}">
      <dgm:prSet/>
      <dgm:spPr/>
      <dgm:t>
        <a:bodyPr/>
        <a:lstStyle/>
        <a:p>
          <a:endParaRPr lang="en-US"/>
        </a:p>
      </dgm:t>
    </dgm:pt>
    <dgm:pt modelId="{85E2311C-70B3-4DDA-9BD0-3F85686DAFBD}">
      <dgm:prSet/>
      <dgm:spPr/>
      <dgm:t>
        <a:bodyPr/>
        <a:lstStyle/>
        <a:p>
          <a:r>
            <a:rPr lang="de-DE" dirty="0" err="1"/>
            <a:t>git</a:t>
          </a:r>
          <a:r>
            <a:rPr lang="de-DE" dirty="0"/>
            <a:t> switch/</a:t>
          </a:r>
          <a:r>
            <a:rPr lang="de-DE" dirty="0" err="1"/>
            <a:t>checkout</a:t>
          </a:r>
          <a:r>
            <a:rPr lang="de-DE" dirty="0"/>
            <a:t> &lt;</a:t>
          </a:r>
          <a:r>
            <a:rPr lang="de-DE" dirty="0" err="1"/>
            <a:t>branchName</a:t>
          </a:r>
          <a:r>
            <a:rPr lang="de-DE" dirty="0"/>
            <a:t>&gt;</a:t>
          </a:r>
          <a:endParaRPr lang="en-US" dirty="0"/>
        </a:p>
      </dgm:t>
    </dgm:pt>
    <dgm:pt modelId="{A7001B87-D5D4-4A1A-9341-7E4F10079DDB}" type="parTrans" cxnId="{93345BD3-3588-4332-BD1B-365E921B0585}">
      <dgm:prSet/>
      <dgm:spPr/>
      <dgm:t>
        <a:bodyPr/>
        <a:lstStyle/>
        <a:p>
          <a:endParaRPr lang="en-US"/>
        </a:p>
      </dgm:t>
    </dgm:pt>
    <dgm:pt modelId="{7D04E451-E4FC-4DF9-B844-4B6C1695F4FC}" type="sibTrans" cxnId="{93345BD3-3588-4332-BD1B-365E921B0585}">
      <dgm:prSet/>
      <dgm:spPr/>
      <dgm:t>
        <a:bodyPr/>
        <a:lstStyle/>
        <a:p>
          <a:endParaRPr lang="en-US"/>
        </a:p>
      </dgm:t>
    </dgm:pt>
    <dgm:pt modelId="{8AC6F2D9-C395-4067-BE48-D08A446663C0}">
      <dgm:prSet/>
      <dgm:spPr/>
      <dgm:t>
        <a:bodyPr/>
        <a:lstStyle/>
        <a:p>
          <a:r>
            <a:rPr lang="en-US" dirty="0" err="1"/>
            <a:t>Wechseln</a:t>
          </a:r>
          <a:r>
            <a:rPr lang="en-US" dirty="0"/>
            <a:t> des Branches</a:t>
          </a:r>
        </a:p>
      </dgm:t>
    </dgm:pt>
    <dgm:pt modelId="{11BECF8C-5613-4541-AC53-B19B0A7AE63F}" type="parTrans" cxnId="{32CE63BC-FDDB-4FAF-A373-567AA17B4E70}">
      <dgm:prSet/>
      <dgm:spPr/>
      <dgm:t>
        <a:bodyPr/>
        <a:lstStyle/>
        <a:p>
          <a:endParaRPr lang="de-DE"/>
        </a:p>
      </dgm:t>
    </dgm:pt>
    <dgm:pt modelId="{C54A436A-A98B-4E69-918B-50B701AEAFFB}" type="sibTrans" cxnId="{32CE63BC-FDDB-4FAF-A373-567AA17B4E70}">
      <dgm:prSet/>
      <dgm:spPr/>
      <dgm:t>
        <a:bodyPr/>
        <a:lstStyle/>
        <a:p>
          <a:endParaRPr lang="de-DE"/>
        </a:p>
      </dgm:t>
    </dgm:pt>
    <dgm:pt modelId="{DA50F4A0-6DBC-4E00-9182-E0DCDA827020}">
      <dgm:prSet/>
      <dgm:spPr/>
      <dgm:t>
        <a:bodyPr/>
        <a:lstStyle/>
        <a:p>
          <a:r>
            <a:rPr lang="en-US" dirty="0" err="1"/>
            <a:t>Wir</a:t>
          </a:r>
          <a:r>
            <a:rPr lang="en-US" dirty="0"/>
            <a:t> </a:t>
          </a:r>
          <a:r>
            <a:rPr lang="en-US" dirty="0" err="1"/>
            <a:t>befinden</a:t>
          </a:r>
          <a:r>
            <a:rPr lang="en-US" dirty="0"/>
            <a:t> </a:t>
          </a:r>
          <a:r>
            <a:rPr lang="en-US" dirty="0" err="1"/>
            <a:t>uns</a:t>
          </a:r>
          <a:r>
            <a:rPr lang="en-US" dirty="0"/>
            <a:t> </a:t>
          </a:r>
          <a:r>
            <a:rPr lang="en-US" dirty="0" err="1"/>
            <a:t>danach</a:t>
          </a:r>
          <a:r>
            <a:rPr lang="en-US" dirty="0"/>
            <a:t> </a:t>
          </a:r>
          <a:r>
            <a:rPr lang="en-US" dirty="0" err="1"/>
            <a:t>immer</a:t>
          </a:r>
          <a:r>
            <a:rPr lang="en-US" dirty="0"/>
            <a:t> </a:t>
          </a:r>
          <a:r>
            <a:rPr lang="en-US" dirty="0" err="1"/>
            <a:t>noch</a:t>
          </a:r>
          <a:r>
            <a:rPr lang="en-US" dirty="0"/>
            <a:t> auf dem </a:t>
          </a:r>
          <a:r>
            <a:rPr lang="en-US" dirty="0" err="1"/>
            <a:t>alten</a:t>
          </a:r>
          <a:r>
            <a:rPr lang="en-US" dirty="0"/>
            <a:t> Branch!</a:t>
          </a:r>
        </a:p>
      </dgm:t>
    </dgm:pt>
    <dgm:pt modelId="{C2C1DDBA-4106-4B1D-BF81-920A75E4AD6F}" type="parTrans" cxnId="{478D3065-B830-4419-BA70-4FD6654A37BF}">
      <dgm:prSet/>
      <dgm:spPr/>
      <dgm:t>
        <a:bodyPr/>
        <a:lstStyle/>
        <a:p>
          <a:endParaRPr lang="de-DE"/>
        </a:p>
      </dgm:t>
    </dgm:pt>
    <dgm:pt modelId="{EC460212-18A1-4588-9FB1-89031CFE4ADC}" type="sibTrans" cxnId="{478D3065-B830-4419-BA70-4FD6654A37BF}">
      <dgm:prSet/>
      <dgm:spPr/>
      <dgm:t>
        <a:bodyPr/>
        <a:lstStyle/>
        <a:p>
          <a:endParaRPr lang="de-DE"/>
        </a:p>
      </dgm:t>
    </dgm:pt>
    <dgm:pt modelId="{5AFE29A3-FF5F-44FC-A415-025E9C79C336}">
      <dgm:prSet/>
      <dgm:spPr/>
      <dgm:t>
        <a:bodyPr/>
        <a:lstStyle/>
        <a:p>
          <a:r>
            <a:rPr lang="en-US" dirty="0"/>
            <a:t>git switch –c &lt;</a:t>
          </a:r>
          <a:r>
            <a:rPr lang="en-US" dirty="0" err="1"/>
            <a:t>branchName</a:t>
          </a:r>
          <a:r>
            <a:rPr lang="en-US" dirty="0"/>
            <a:t>&gt;</a:t>
          </a:r>
        </a:p>
      </dgm:t>
    </dgm:pt>
    <dgm:pt modelId="{43238D7A-AE94-4BA3-8304-3BAB62D1A28E}" type="parTrans" cxnId="{4BC3E62F-34A5-44D1-9863-C974B773CEA7}">
      <dgm:prSet/>
      <dgm:spPr/>
      <dgm:t>
        <a:bodyPr/>
        <a:lstStyle/>
        <a:p>
          <a:endParaRPr lang="de-DE"/>
        </a:p>
      </dgm:t>
    </dgm:pt>
    <dgm:pt modelId="{418EC625-4698-4199-A947-3A96F1383079}" type="sibTrans" cxnId="{4BC3E62F-34A5-44D1-9863-C974B773CEA7}">
      <dgm:prSet/>
      <dgm:spPr/>
      <dgm:t>
        <a:bodyPr/>
        <a:lstStyle/>
        <a:p>
          <a:endParaRPr lang="de-DE"/>
        </a:p>
      </dgm:t>
    </dgm:pt>
    <dgm:pt modelId="{BCD56F1C-8843-4946-95CB-041B3C4CABC8}">
      <dgm:prSet/>
      <dgm:spPr/>
      <dgm:t>
        <a:bodyPr/>
        <a:lstStyle/>
        <a:p>
          <a:r>
            <a:rPr lang="en-US" dirty="0"/>
            <a:t>Branch </a:t>
          </a:r>
          <a:r>
            <a:rPr lang="en-US" dirty="0" err="1"/>
            <a:t>erstellen</a:t>
          </a:r>
          <a:r>
            <a:rPr lang="en-US" dirty="0"/>
            <a:t> und direct </a:t>
          </a:r>
          <a:r>
            <a:rPr lang="en-US" dirty="0" err="1"/>
            <a:t>dorthin</a:t>
          </a:r>
          <a:r>
            <a:rPr lang="en-US" dirty="0"/>
            <a:t> </a:t>
          </a:r>
          <a:r>
            <a:rPr lang="en-US" dirty="0" err="1"/>
            <a:t>wechseln</a:t>
          </a:r>
          <a:endParaRPr lang="en-US" dirty="0"/>
        </a:p>
      </dgm:t>
    </dgm:pt>
    <dgm:pt modelId="{E41253BD-9AD4-4100-8206-0919B4FFFFCC}" type="parTrans" cxnId="{DCEF367E-AFDB-49F9-AA5C-7DC06192B4C5}">
      <dgm:prSet/>
      <dgm:spPr/>
      <dgm:t>
        <a:bodyPr/>
        <a:lstStyle/>
        <a:p>
          <a:endParaRPr lang="de-DE"/>
        </a:p>
      </dgm:t>
    </dgm:pt>
    <dgm:pt modelId="{C81A0917-32F2-4866-BC82-54B949AF4EB8}" type="sibTrans" cxnId="{DCEF367E-AFDB-49F9-AA5C-7DC06192B4C5}">
      <dgm:prSet/>
      <dgm:spPr/>
      <dgm:t>
        <a:bodyPr/>
        <a:lstStyle/>
        <a:p>
          <a:endParaRPr lang="de-DE"/>
        </a:p>
      </dgm:t>
    </dgm:pt>
    <dgm:pt modelId="{D964924B-3472-47B9-902B-FDEED7848163}" type="pres">
      <dgm:prSet presAssocID="{977AE595-9C6F-4414-B6DD-D4AEF248F80A}" presName="linear" presStyleCnt="0">
        <dgm:presLayoutVars>
          <dgm:dir/>
          <dgm:animLvl val="lvl"/>
          <dgm:resizeHandles val="exact"/>
        </dgm:presLayoutVars>
      </dgm:prSet>
      <dgm:spPr/>
    </dgm:pt>
    <dgm:pt modelId="{A8FADFE6-327A-406A-9F21-40B37917EE76}" type="pres">
      <dgm:prSet presAssocID="{3B5B2973-A7AD-43E3-AF9B-C559DB01042B}" presName="parentLin" presStyleCnt="0"/>
      <dgm:spPr/>
    </dgm:pt>
    <dgm:pt modelId="{962F5001-4C0E-43FB-AACF-131D94CC20AB}" type="pres">
      <dgm:prSet presAssocID="{3B5B2973-A7AD-43E3-AF9B-C559DB01042B}" presName="parentLeftMargin" presStyleLbl="node1" presStyleIdx="0" presStyleCnt="3"/>
      <dgm:spPr/>
    </dgm:pt>
    <dgm:pt modelId="{1B5FD42C-1072-4CCB-894E-32791BEA35FD}" type="pres">
      <dgm:prSet presAssocID="{3B5B2973-A7AD-43E3-AF9B-C559DB0104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886980-2ACF-4C87-A444-29F6B402BC78}" type="pres">
      <dgm:prSet presAssocID="{3B5B2973-A7AD-43E3-AF9B-C559DB01042B}" presName="negativeSpace" presStyleCnt="0"/>
      <dgm:spPr/>
    </dgm:pt>
    <dgm:pt modelId="{CB733938-A455-417B-B9C6-552CE1A60E56}" type="pres">
      <dgm:prSet presAssocID="{3B5B2973-A7AD-43E3-AF9B-C559DB01042B}" presName="childText" presStyleLbl="conFgAcc1" presStyleIdx="0" presStyleCnt="3">
        <dgm:presLayoutVars>
          <dgm:bulletEnabled val="1"/>
        </dgm:presLayoutVars>
      </dgm:prSet>
      <dgm:spPr/>
    </dgm:pt>
    <dgm:pt modelId="{8405A350-7C81-41BE-9BD6-1922230A389D}" type="pres">
      <dgm:prSet presAssocID="{33072F46-CF12-4C6B-8149-A065B9C792EC}" presName="spaceBetweenRectangles" presStyleCnt="0"/>
      <dgm:spPr/>
    </dgm:pt>
    <dgm:pt modelId="{8E8B2084-DF5D-473F-AD53-0D537F6EB24A}" type="pres">
      <dgm:prSet presAssocID="{85E2311C-70B3-4DDA-9BD0-3F85686DAFBD}" presName="parentLin" presStyleCnt="0"/>
      <dgm:spPr/>
    </dgm:pt>
    <dgm:pt modelId="{2D24FA2B-381B-43DA-9D4B-3B676697B42E}" type="pres">
      <dgm:prSet presAssocID="{85E2311C-70B3-4DDA-9BD0-3F85686DAFBD}" presName="parentLeftMargin" presStyleLbl="node1" presStyleIdx="0" presStyleCnt="3"/>
      <dgm:spPr/>
    </dgm:pt>
    <dgm:pt modelId="{C2DB8161-45B1-4FC0-8FF9-93703BC95073}" type="pres">
      <dgm:prSet presAssocID="{85E2311C-70B3-4DDA-9BD0-3F85686DAF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9E6754-3C6F-488D-AB96-D4802BA95388}" type="pres">
      <dgm:prSet presAssocID="{85E2311C-70B3-4DDA-9BD0-3F85686DAFBD}" presName="negativeSpace" presStyleCnt="0"/>
      <dgm:spPr/>
    </dgm:pt>
    <dgm:pt modelId="{C50EB5A1-A709-4DCE-8C3D-802109C33603}" type="pres">
      <dgm:prSet presAssocID="{85E2311C-70B3-4DDA-9BD0-3F85686DAFBD}" presName="childText" presStyleLbl="conFgAcc1" presStyleIdx="1" presStyleCnt="3">
        <dgm:presLayoutVars>
          <dgm:bulletEnabled val="1"/>
        </dgm:presLayoutVars>
      </dgm:prSet>
      <dgm:spPr/>
    </dgm:pt>
    <dgm:pt modelId="{68D1865C-288C-40DA-AD87-33787038FDF7}" type="pres">
      <dgm:prSet presAssocID="{7D04E451-E4FC-4DF9-B844-4B6C1695F4FC}" presName="spaceBetweenRectangles" presStyleCnt="0"/>
      <dgm:spPr/>
    </dgm:pt>
    <dgm:pt modelId="{0474CF1F-F9EF-4E94-9FCB-F188BCB5F661}" type="pres">
      <dgm:prSet presAssocID="{5AFE29A3-FF5F-44FC-A415-025E9C79C336}" presName="parentLin" presStyleCnt="0"/>
      <dgm:spPr/>
    </dgm:pt>
    <dgm:pt modelId="{32FBBA45-E7AB-4EE5-AE2D-91F6876945E8}" type="pres">
      <dgm:prSet presAssocID="{5AFE29A3-FF5F-44FC-A415-025E9C79C336}" presName="parentLeftMargin" presStyleLbl="node1" presStyleIdx="1" presStyleCnt="3"/>
      <dgm:spPr/>
    </dgm:pt>
    <dgm:pt modelId="{1C7A2FA5-5ED7-4A90-AF02-AB64D461DF24}" type="pres">
      <dgm:prSet presAssocID="{5AFE29A3-FF5F-44FC-A415-025E9C79C33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DA8B5B2-A37C-43A3-9AD3-3A66D8F48B9E}" type="pres">
      <dgm:prSet presAssocID="{5AFE29A3-FF5F-44FC-A415-025E9C79C336}" presName="negativeSpace" presStyleCnt="0"/>
      <dgm:spPr/>
    </dgm:pt>
    <dgm:pt modelId="{C2FD04B6-2009-40E5-9407-F7F846560CBA}" type="pres">
      <dgm:prSet presAssocID="{5AFE29A3-FF5F-44FC-A415-025E9C79C33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EC27006-E768-4648-818D-10C266C84546}" type="presOf" srcId="{5AFE29A3-FF5F-44FC-A415-025E9C79C336}" destId="{32FBBA45-E7AB-4EE5-AE2D-91F6876945E8}" srcOrd="0" destOrd="0" presId="urn:microsoft.com/office/officeart/2005/8/layout/list1"/>
    <dgm:cxn modelId="{4945B208-4B4D-4358-9506-C0764069E868}" srcId="{977AE595-9C6F-4414-B6DD-D4AEF248F80A}" destId="{3B5B2973-A7AD-43E3-AF9B-C559DB01042B}" srcOrd="0" destOrd="0" parTransId="{C60AA432-4496-4BFF-BC51-0FA80EAAB5DE}" sibTransId="{33072F46-CF12-4C6B-8149-A065B9C792EC}"/>
    <dgm:cxn modelId="{97B67722-8959-4D69-A187-5D846DF5108B}" type="presOf" srcId="{977AE595-9C6F-4414-B6DD-D4AEF248F80A}" destId="{D964924B-3472-47B9-902B-FDEED7848163}" srcOrd="0" destOrd="0" presId="urn:microsoft.com/office/officeart/2005/8/layout/list1"/>
    <dgm:cxn modelId="{08D48527-FC94-471B-9133-CEC1BAB6824F}" type="presOf" srcId="{DA50F4A0-6DBC-4E00-9182-E0DCDA827020}" destId="{CB733938-A455-417B-B9C6-552CE1A60E56}" srcOrd="0" destOrd="1" presId="urn:microsoft.com/office/officeart/2005/8/layout/list1"/>
    <dgm:cxn modelId="{38AD162F-54E6-43B4-ABAA-DDF20B918502}" srcId="{3B5B2973-A7AD-43E3-AF9B-C559DB01042B}" destId="{EBF154DC-3CBC-4F93-95AF-F2C3AD455D53}" srcOrd="0" destOrd="0" parTransId="{BF6909A2-2C22-4D24-AE86-8D1034BB0070}" sibTransId="{2D89D515-2D21-42B2-ABA7-A9477940C2BF}"/>
    <dgm:cxn modelId="{4BC3E62F-34A5-44D1-9863-C974B773CEA7}" srcId="{977AE595-9C6F-4414-B6DD-D4AEF248F80A}" destId="{5AFE29A3-FF5F-44FC-A415-025E9C79C336}" srcOrd="2" destOrd="0" parTransId="{43238D7A-AE94-4BA3-8304-3BAB62D1A28E}" sibTransId="{418EC625-4698-4199-A947-3A96F1383079}"/>
    <dgm:cxn modelId="{80A4DD44-22FC-4DDE-977E-C790A01FA737}" type="presOf" srcId="{EBF154DC-3CBC-4F93-95AF-F2C3AD455D53}" destId="{CB733938-A455-417B-B9C6-552CE1A60E56}" srcOrd="0" destOrd="0" presId="urn:microsoft.com/office/officeart/2005/8/layout/list1"/>
    <dgm:cxn modelId="{478D3065-B830-4419-BA70-4FD6654A37BF}" srcId="{3B5B2973-A7AD-43E3-AF9B-C559DB01042B}" destId="{DA50F4A0-6DBC-4E00-9182-E0DCDA827020}" srcOrd="1" destOrd="0" parTransId="{C2C1DDBA-4106-4B1D-BF81-920A75E4AD6F}" sibTransId="{EC460212-18A1-4588-9FB1-89031CFE4ADC}"/>
    <dgm:cxn modelId="{8F843D4C-06AA-4C44-9CE5-D7BEB3EA9D0D}" type="presOf" srcId="{5AFE29A3-FF5F-44FC-A415-025E9C79C336}" destId="{1C7A2FA5-5ED7-4A90-AF02-AB64D461DF24}" srcOrd="1" destOrd="0" presId="urn:microsoft.com/office/officeart/2005/8/layout/list1"/>
    <dgm:cxn modelId="{1692CA57-8381-49B4-B570-C8EEE2F015A5}" type="presOf" srcId="{8AC6F2D9-C395-4067-BE48-D08A446663C0}" destId="{C50EB5A1-A709-4DCE-8C3D-802109C33603}" srcOrd="0" destOrd="0" presId="urn:microsoft.com/office/officeart/2005/8/layout/list1"/>
    <dgm:cxn modelId="{DCEF367E-AFDB-49F9-AA5C-7DC06192B4C5}" srcId="{5AFE29A3-FF5F-44FC-A415-025E9C79C336}" destId="{BCD56F1C-8843-4946-95CB-041B3C4CABC8}" srcOrd="0" destOrd="0" parTransId="{E41253BD-9AD4-4100-8206-0919B4FFFFCC}" sibTransId="{C81A0917-32F2-4866-BC82-54B949AF4EB8}"/>
    <dgm:cxn modelId="{3E6B647E-C32C-4D36-B7D5-FE3A9430B2C4}" type="presOf" srcId="{85E2311C-70B3-4DDA-9BD0-3F85686DAFBD}" destId="{2D24FA2B-381B-43DA-9D4B-3B676697B42E}" srcOrd="0" destOrd="0" presId="urn:microsoft.com/office/officeart/2005/8/layout/list1"/>
    <dgm:cxn modelId="{6A3FAFA1-FEAB-48F6-9D05-46F27C200399}" type="presOf" srcId="{85E2311C-70B3-4DDA-9BD0-3F85686DAFBD}" destId="{C2DB8161-45B1-4FC0-8FF9-93703BC95073}" srcOrd="1" destOrd="0" presId="urn:microsoft.com/office/officeart/2005/8/layout/list1"/>
    <dgm:cxn modelId="{297119BB-D085-4976-92BB-FE0ECA92B015}" type="presOf" srcId="{BCD56F1C-8843-4946-95CB-041B3C4CABC8}" destId="{C2FD04B6-2009-40E5-9407-F7F846560CBA}" srcOrd="0" destOrd="0" presId="urn:microsoft.com/office/officeart/2005/8/layout/list1"/>
    <dgm:cxn modelId="{32CE63BC-FDDB-4FAF-A373-567AA17B4E70}" srcId="{85E2311C-70B3-4DDA-9BD0-3F85686DAFBD}" destId="{8AC6F2D9-C395-4067-BE48-D08A446663C0}" srcOrd="0" destOrd="0" parTransId="{11BECF8C-5613-4541-AC53-B19B0A7AE63F}" sibTransId="{C54A436A-A98B-4E69-918B-50B701AEAFFB}"/>
    <dgm:cxn modelId="{93345BD3-3588-4332-BD1B-365E921B0585}" srcId="{977AE595-9C6F-4414-B6DD-D4AEF248F80A}" destId="{85E2311C-70B3-4DDA-9BD0-3F85686DAFBD}" srcOrd="1" destOrd="0" parTransId="{A7001B87-D5D4-4A1A-9341-7E4F10079DDB}" sibTransId="{7D04E451-E4FC-4DF9-B844-4B6C1695F4FC}"/>
    <dgm:cxn modelId="{B73653E3-C3B9-4A81-804F-D87B177E3216}" type="presOf" srcId="{3B5B2973-A7AD-43E3-AF9B-C559DB01042B}" destId="{1B5FD42C-1072-4CCB-894E-32791BEA35FD}" srcOrd="1" destOrd="0" presId="urn:microsoft.com/office/officeart/2005/8/layout/list1"/>
    <dgm:cxn modelId="{9A72BAFE-21C0-4D31-9533-2FCF8DA3AECC}" type="presOf" srcId="{3B5B2973-A7AD-43E3-AF9B-C559DB01042B}" destId="{962F5001-4C0E-43FB-AACF-131D94CC20AB}" srcOrd="0" destOrd="0" presId="urn:microsoft.com/office/officeart/2005/8/layout/list1"/>
    <dgm:cxn modelId="{2CAED2A7-3A6C-4B09-BF83-6123A7F59A50}" type="presParOf" srcId="{D964924B-3472-47B9-902B-FDEED7848163}" destId="{A8FADFE6-327A-406A-9F21-40B37917EE76}" srcOrd="0" destOrd="0" presId="urn:microsoft.com/office/officeart/2005/8/layout/list1"/>
    <dgm:cxn modelId="{A51207E4-CFE2-44C5-AB0D-A2626F8CA599}" type="presParOf" srcId="{A8FADFE6-327A-406A-9F21-40B37917EE76}" destId="{962F5001-4C0E-43FB-AACF-131D94CC20AB}" srcOrd="0" destOrd="0" presId="urn:microsoft.com/office/officeart/2005/8/layout/list1"/>
    <dgm:cxn modelId="{AFD15E71-55BC-421F-BF8F-8764A4895836}" type="presParOf" srcId="{A8FADFE6-327A-406A-9F21-40B37917EE76}" destId="{1B5FD42C-1072-4CCB-894E-32791BEA35FD}" srcOrd="1" destOrd="0" presId="urn:microsoft.com/office/officeart/2005/8/layout/list1"/>
    <dgm:cxn modelId="{202014C8-8654-4271-92FF-1852A40ECB77}" type="presParOf" srcId="{D964924B-3472-47B9-902B-FDEED7848163}" destId="{41886980-2ACF-4C87-A444-29F6B402BC78}" srcOrd="1" destOrd="0" presId="urn:microsoft.com/office/officeart/2005/8/layout/list1"/>
    <dgm:cxn modelId="{7B13D163-770C-42E2-99CD-DBEB12F10272}" type="presParOf" srcId="{D964924B-3472-47B9-902B-FDEED7848163}" destId="{CB733938-A455-417B-B9C6-552CE1A60E56}" srcOrd="2" destOrd="0" presId="urn:microsoft.com/office/officeart/2005/8/layout/list1"/>
    <dgm:cxn modelId="{6BB7878E-5852-431B-9DE2-24EBAFC0138A}" type="presParOf" srcId="{D964924B-3472-47B9-902B-FDEED7848163}" destId="{8405A350-7C81-41BE-9BD6-1922230A389D}" srcOrd="3" destOrd="0" presId="urn:microsoft.com/office/officeart/2005/8/layout/list1"/>
    <dgm:cxn modelId="{6597D62B-4015-42E6-8F01-74DA6676F968}" type="presParOf" srcId="{D964924B-3472-47B9-902B-FDEED7848163}" destId="{8E8B2084-DF5D-473F-AD53-0D537F6EB24A}" srcOrd="4" destOrd="0" presId="urn:microsoft.com/office/officeart/2005/8/layout/list1"/>
    <dgm:cxn modelId="{0113190B-D405-4B4C-883D-B50B8CAF5CF0}" type="presParOf" srcId="{8E8B2084-DF5D-473F-AD53-0D537F6EB24A}" destId="{2D24FA2B-381B-43DA-9D4B-3B676697B42E}" srcOrd="0" destOrd="0" presId="urn:microsoft.com/office/officeart/2005/8/layout/list1"/>
    <dgm:cxn modelId="{8928EF8D-0F8C-4BBB-8038-74C62D99F449}" type="presParOf" srcId="{8E8B2084-DF5D-473F-AD53-0D537F6EB24A}" destId="{C2DB8161-45B1-4FC0-8FF9-93703BC95073}" srcOrd="1" destOrd="0" presId="urn:microsoft.com/office/officeart/2005/8/layout/list1"/>
    <dgm:cxn modelId="{6A30EF04-AB18-424C-8500-49407DAA3D8D}" type="presParOf" srcId="{D964924B-3472-47B9-902B-FDEED7848163}" destId="{ED9E6754-3C6F-488D-AB96-D4802BA95388}" srcOrd="5" destOrd="0" presId="urn:microsoft.com/office/officeart/2005/8/layout/list1"/>
    <dgm:cxn modelId="{F21C82BC-A01A-4C95-A16A-E2AE6E7FB8ED}" type="presParOf" srcId="{D964924B-3472-47B9-902B-FDEED7848163}" destId="{C50EB5A1-A709-4DCE-8C3D-802109C33603}" srcOrd="6" destOrd="0" presId="urn:microsoft.com/office/officeart/2005/8/layout/list1"/>
    <dgm:cxn modelId="{F14AF624-999A-4D5D-B585-4E7CD11E2BE4}" type="presParOf" srcId="{D964924B-3472-47B9-902B-FDEED7848163}" destId="{68D1865C-288C-40DA-AD87-33787038FDF7}" srcOrd="7" destOrd="0" presId="urn:microsoft.com/office/officeart/2005/8/layout/list1"/>
    <dgm:cxn modelId="{BE19D1DB-CB4D-4D44-B47A-4EF2C0E1B164}" type="presParOf" srcId="{D964924B-3472-47B9-902B-FDEED7848163}" destId="{0474CF1F-F9EF-4E94-9FCB-F188BCB5F661}" srcOrd="8" destOrd="0" presId="urn:microsoft.com/office/officeart/2005/8/layout/list1"/>
    <dgm:cxn modelId="{6D3D2AAC-CC58-4177-BA08-17E1BD7E4BA7}" type="presParOf" srcId="{0474CF1F-F9EF-4E94-9FCB-F188BCB5F661}" destId="{32FBBA45-E7AB-4EE5-AE2D-91F6876945E8}" srcOrd="0" destOrd="0" presId="urn:microsoft.com/office/officeart/2005/8/layout/list1"/>
    <dgm:cxn modelId="{7EA6E414-0D2B-41E2-AF05-FF816A003143}" type="presParOf" srcId="{0474CF1F-F9EF-4E94-9FCB-F188BCB5F661}" destId="{1C7A2FA5-5ED7-4A90-AF02-AB64D461DF24}" srcOrd="1" destOrd="0" presId="urn:microsoft.com/office/officeart/2005/8/layout/list1"/>
    <dgm:cxn modelId="{5FC15501-480B-47C2-AE24-15B49F716499}" type="presParOf" srcId="{D964924B-3472-47B9-902B-FDEED7848163}" destId="{EDA8B5B2-A37C-43A3-9AD3-3A66D8F48B9E}" srcOrd="9" destOrd="0" presId="urn:microsoft.com/office/officeart/2005/8/layout/list1"/>
    <dgm:cxn modelId="{A1831655-C592-4042-80B3-C7CB057B2E07}" type="presParOf" srcId="{D964924B-3472-47B9-902B-FDEED7848163}" destId="{C2FD04B6-2009-40E5-9407-F7F846560CB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B31CA-81A7-47A5-A2BF-5F72D836334D}">
      <dsp:nvSpPr>
        <dsp:cNvPr id="0" name=""/>
        <dsp:cNvSpPr/>
      </dsp:nvSpPr>
      <dsp:spPr>
        <a:xfrm>
          <a:off x="0" y="649591"/>
          <a:ext cx="10830641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578" tIns="666496" rIns="840578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 dirty="0"/>
            <a:t>Erstellen eines leeren (lokalen) </a:t>
          </a:r>
          <a:r>
            <a:rPr lang="de-DE" sz="3200" kern="1200" dirty="0" err="1"/>
            <a:t>git</a:t>
          </a:r>
          <a:r>
            <a:rPr lang="de-DE" sz="3200" kern="1200" dirty="0"/>
            <a:t> </a:t>
          </a:r>
          <a:r>
            <a:rPr lang="de-DE" sz="3200" kern="1200" dirty="0" err="1"/>
            <a:t>Repositories</a:t>
          </a:r>
          <a:r>
            <a:rPr lang="de-DE" sz="3200" kern="1200" dirty="0"/>
            <a:t>.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 dirty="0"/>
            <a:t>.</a:t>
          </a:r>
          <a:r>
            <a:rPr lang="de-DE" sz="3200" kern="1200" dirty="0" err="1"/>
            <a:t>git</a:t>
          </a:r>
          <a:r>
            <a:rPr lang="de-DE" sz="3200" kern="1200" dirty="0"/>
            <a:t> Ordner mit Unterordnern (</a:t>
          </a:r>
          <a:r>
            <a:rPr lang="de-DE" sz="3200" kern="1200" dirty="0" err="1"/>
            <a:t>objects</a:t>
          </a:r>
          <a:r>
            <a:rPr lang="de-DE" sz="3200" kern="1200" dirty="0"/>
            <a:t>, </a:t>
          </a:r>
          <a:r>
            <a:rPr lang="de-DE" sz="3200" kern="1200" dirty="0" err="1"/>
            <a:t>refs</a:t>
          </a:r>
          <a:r>
            <a:rPr lang="de-DE" sz="3200" kern="1200" dirty="0"/>
            <a:t>/</a:t>
          </a:r>
          <a:r>
            <a:rPr lang="de-DE" sz="3200" kern="1200" dirty="0" err="1"/>
            <a:t>head</a:t>
          </a:r>
          <a:r>
            <a:rPr lang="de-DE" sz="3200" kern="1200" dirty="0"/>
            <a:t>, </a:t>
          </a:r>
          <a:r>
            <a:rPr lang="de-DE" sz="3200" kern="1200" dirty="0" err="1"/>
            <a:t>refs</a:t>
          </a:r>
          <a:r>
            <a:rPr lang="de-DE" sz="3200" kern="1200" dirty="0"/>
            <a:t>/tags…)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 dirty="0"/>
            <a:t>Initialer Branch wird erstellt</a:t>
          </a:r>
        </a:p>
      </dsp:txBody>
      <dsp:txXfrm>
        <a:off x="0" y="649591"/>
        <a:ext cx="10830641" cy="2772000"/>
      </dsp:txXfrm>
    </dsp:sp>
    <dsp:sp modelId="{52174AD8-FF42-43FE-8FB5-725724A57073}">
      <dsp:nvSpPr>
        <dsp:cNvPr id="0" name=""/>
        <dsp:cNvSpPr/>
      </dsp:nvSpPr>
      <dsp:spPr>
        <a:xfrm>
          <a:off x="541532" y="177271"/>
          <a:ext cx="7581448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 dirty="0" err="1"/>
            <a:t>git</a:t>
          </a:r>
          <a:r>
            <a:rPr lang="de-DE" sz="3200" b="1" kern="1200" dirty="0"/>
            <a:t> </a:t>
          </a:r>
          <a:r>
            <a:rPr lang="de-DE" sz="3200" b="1" kern="1200" dirty="0" err="1"/>
            <a:t>init</a:t>
          </a:r>
          <a:r>
            <a:rPr lang="de-DE" sz="3200" b="1" kern="1200" dirty="0"/>
            <a:t> </a:t>
          </a:r>
          <a:endParaRPr lang="en-US" sz="3200" b="1" kern="1200" dirty="0"/>
        </a:p>
      </dsp:txBody>
      <dsp:txXfrm>
        <a:off x="587646" y="223385"/>
        <a:ext cx="7489220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B31CA-81A7-47A5-A2BF-5F72D836334D}">
      <dsp:nvSpPr>
        <dsp:cNvPr id="0" name=""/>
        <dsp:cNvSpPr/>
      </dsp:nvSpPr>
      <dsp:spPr>
        <a:xfrm>
          <a:off x="0" y="328043"/>
          <a:ext cx="10830641" cy="190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578" tIns="458216" rIns="84057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/>
            <a:t>Den „Index“ aktualisieren.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Hinzufügen von neuen Dateien zum „</a:t>
          </a:r>
          <a:r>
            <a:rPr lang="de-DE" sz="2200" kern="1200" dirty="0" err="1"/>
            <a:t>working</a:t>
          </a:r>
          <a:r>
            <a:rPr lang="de-DE" sz="2200" kern="1200" dirty="0"/>
            <a:t> </a:t>
          </a:r>
          <a:r>
            <a:rPr lang="de-DE" sz="2200" kern="1200" dirty="0" err="1"/>
            <a:t>tree</a:t>
          </a:r>
          <a:r>
            <a:rPr lang="de-DE" sz="2200" kern="1200" dirty="0"/>
            <a:t>“ (Arbeitsverzeichnis)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/>
            <a:t>Vorbereitung auf commit.</a:t>
          </a:r>
          <a:endParaRPr lang="en-US" sz="2200" kern="1200"/>
        </a:p>
      </dsp:txBody>
      <dsp:txXfrm>
        <a:off x="0" y="328043"/>
        <a:ext cx="10830641" cy="1905750"/>
      </dsp:txXfrm>
    </dsp:sp>
    <dsp:sp modelId="{52174AD8-FF42-43FE-8FB5-725724A57073}">
      <dsp:nvSpPr>
        <dsp:cNvPr id="0" name=""/>
        <dsp:cNvSpPr/>
      </dsp:nvSpPr>
      <dsp:spPr>
        <a:xfrm>
          <a:off x="541532" y="3323"/>
          <a:ext cx="758144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 err="1"/>
            <a:t>git</a:t>
          </a:r>
          <a:r>
            <a:rPr lang="de-DE" sz="2200" b="1" kern="1200" dirty="0"/>
            <a:t> </a:t>
          </a:r>
          <a:r>
            <a:rPr lang="de-DE" sz="2200" b="1" kern="1200" dirty="0" err="1"/>
            <a:t>add</a:t>
          </a:r>
          <a:r>
            <a:rPr lang="de-DE" sz="2200" b="1" kern="1200" dirty="0"/>
            <a:t> &lt;</a:t>
          </a:r>
          <a:r>
            <a:rPr lang="de-DE" sz="2200" b="1" kern="1200" dirty="0" err="1"/>
            <a:t>fileName</a:t>
          </a:r>
          <a:r>
            <a:rPr lang="de-DE" sz="2200" b="1" kern="1200" dirty="0"/>
            <a:t>&gt; [oder . (PUNKT) für alles]</a:t>
          </a:r>
          <a:endParaRPr lang="en-US" sz="2200" b="1" kern="1200" dirty="0"/>
        </a:p>
      </dsp:txBody>
      <dsp:txXfrm>
        <a:off x="573235" y="35026"/>
        <a:ext cx="7518042" cy="586034"/>
      </dsp:txXfrm>
    </dsp:sp>
    <dsp:sp modelId="{C869BE8F-041D-4EDC-9619-7357D9F3BB0C}">
      <dsp:nvSpPr>
        <dsp:cNvPr id="0" name=""/>
        <dsp:cNvSpPr/>
      </dsp:nvSpPr>
      <dsp:spPr>
        <a:xfrm>
          <a:off x="0" y="2677314"/>
          <a:ext cx="10830641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578" tIns="458216" rIns="84057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Ein snapshot </a:t>
          </a:r>
          <a:r>
            <a:rPr lang="en-US" sz="2200" kern="1200" dirty="0" err="1"/>
            <a:t>unserer</a:t>
          </a:r>
          <a:r>
            <a:rPr lang="en-US" sz="2200" kern="1200" dirty="0"/>
            <a:t> </a:t>
          </a:r>
          <a:r>
            <a:rPr lang="en-US" sz="2200" kern="1200" dirty="0" err="1"/>
            <a:t>Dateien</a:t>
          </a:r>
          <a:endParaRPr lang="en-US" sz="2200" kern="1200" dirty="0"/>
        </a:p>
      </dsp:txBody>
      <dsp:txXfrm>
        <a:off x="0" y="2677314"/>
        <a:ext cx="10830641" cy="918225"/>
      </dsp:txXfrm>
    </dsp:sp>
    <dsp:sp modelId="{4FF0C5A9-B74F-4295-8156-BFF6B77D696D}">
      <dsp:nvSpPr>
        <dsp:cNvPr id="0" name=""/>
        <dsp:cNvSpPr/>
      </dsp:nvSpPr>
      <dsp:spPr>
        <a:xfrm>
          <a:off x="541532" y="2352593"/>
          <a:ext cx="758144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Der Index ist die sogenannte „</a:t>
          </a:r>
          <a:r>
            <a:rPr lang="de-DE" sz="2200" b="1" kern="1200" dirty="0" err="1"/>
            <a:t>staging</a:t>
          </a:r>
          <a:r>
            <a:rPr lang="de-DE" sz="2200" b="1" kern="1200" dirty="0"/>
            <a:t> </a:t>
          </a:r>
          <a:r>
            <a:rPr lang="de-DE" sz="2200" b="1" kern="1200" dirty="0" err="1"/>
            <a:t>area</a:t>
          </a:r>
          <a:r>
            <a:rPr lang="de-DE" sz="2200" kern="1200" dirty="0"/>
            <a:t>“.</a:t>
          </a:r>
          <a:endParaRPr lang="en-US" sz="2200" kern="1200" dirty="0"/>
        </a:p>
      </dsp:txBody>
      <dsp:txXfrm>
        <a:off x="573235" y="2384296"/>
        <a:ext cx="7518042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B31CA-81A7-47A5-A2BF-5F72D836334D}">
      <dsp:nvSpPr>
        <dsp:cNvPr id="0" name=""/>
        <dsp:cNvSpPr/>
      </dsp:nvSpPr>
      <dsp:spPr>
        <a:xfrm>
          <a:off x="0" y="378387"/>
          <a:ext cx="10830641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578" tIns="437388" rIns="84057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Einen neuen </a:t>
          </a:r>
          <a:r>
            <a:rPr lang="de-DE" sz="2100" kern="1200" dirty="0" err="1"/>
            <a:t>commit</a:t>
          </a:r>
          <a:r>
            <a:rPr lang="de-DE" sz="2100" kern="1200" dirty="0"/>
            <a:t> (mit log </a:t>
          </a:r>
          <a:r>
            <a:rPr lang="de-DE" sz="2100" kern="1200" dirty="0" err="1"/>
            <a:t>message</a:t>
          </a:r>
          <a:r>
            <a:rPr lang="de-DE" sz="2100" kern="1200" dirty="0"/>
            <a:t>) erstellen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Direktes</a:t>
          </a:r>
          <a:r>
            <a:rPr lang="en-US" sz="2100" kern="1200" dirty="0"/>
            <a:t>  </a:t>
          </a:r>
          <a:r>
            <a:rPr lang="de-DE" sz="2100" b="1" kern="1200" dirty="0"/>
            <a:t>„</a:t>
          </a:r>
          <a:r>
            <a:rPr lang="en-US" sz="2100" kern="1200" dirty="0"/>
            <a:t>child” von HEAD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Branch </a:t>
          </a:r>
          <a:r>
            <a:rPr lang="en-US" sz="2100" kern="1200" dirty="0" err="1"/>
            <a:t>wird</a:t>
          </a:r>
          <a:r>
            <a:rPr lang="en-US" sz="2100" kern="1200" dirty="0"/>
            <a:t> </a:t>
          </a:r>
          <a:r>
            <a:rPr lang="en-US" sz="2100" kern="1200" dirty="0" err="1"/>
            <a:t>aktualisiert</a:t>
          </a:r>
          <a:r>
            <a:rPr lang="en-US" sz="2100" kern="1200" dirty="0"/>
            <a:t> und HEAD </a:t>
          </a:r>
          <a:r>
            <a:rPr lang="en-US" sz="2100" kern="1200" dirty="0" err="1"/>
            <a:t>zeigt</a:t>
          </a:r>
          <a:r>
            <a:rPr lang="en-US" sz="2100" kern="1200" dirty="0"/>
            <a:t> auf </a:t>
          </a:r>
          <a:r>
            <a:rPr lang="en-US" sz="2100" kern="1200" dirty="0" err="1"/>
            <a:t>neuen</a:t>
          </a:r>
          <a:r>
            <a:rPr lang="en-US" sz="2100" kern="1200" dirty="0"/>
            <a:t> commit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*</a:t>
          </a:r>
          <a:r>
            <a:rPr lang="en-US" sz="2100" kern="1200" dirty="0" err="1"/>
            <a:t>außer</a:t>
          </a:r>
          <a:r>
            <a:rPr lang="en-US" sz="2100" kern="1200" dirty="0"/>
            <a:t> </a:t>
          </a:r>
          <a:r>
            <a:rPr lang="en-US" sz="2100" kern="1200" dirty="0" err="1"/>
            <a:t>bei</a:t>
          </a:r>
          <a:r>
            <a:rPr lang="en-US" sz="2100" kern="1200" dirty="0"/>
            <a:t> </a:t>
          </a:r>
          <a:r>
            <a:rPr lang="de-DE" sz="2100" b="1" kern="1200" dirty="0"/>
            <a:t>„</a:t>
          </a:r>
          <a:r>
            <a:rPr lang="en-US" sz="2100" kern="1200" dirty="0"/>
            <a:t>detached HEAD”</a:t>
          </a:r>
        </a:p>
      </dsp:txBody>
      <dsp:txXfrm>
        <a:off x="0" y="378387"/>
        <a:ext cx="10830641" cy="1852200"/>
      </dsp:txXfrm>
    </dsp:sp>
    <dsp:sp modelId="{52174AD8-FF42-43FE-8FB5-725724A57073}">
      <dsp:nvSpPr>
        <dsp:cNvPr id="0" name=""/>
        <dsp:cNvSpPr/>
      </dsp:nvSpPr>
      <dsp:spPr>
        <a:xfrm>
          <a:off x="541532" y="68427"/>
          <a:ext cx="758144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 err="1"/>
            <a:t>git</a:t>
          </a:r>
          <a:r>
            <a:rPr lang="de-DE" sz="2100" b="1" kern="1200" dirty="0"/>
            <a:t> </a:t>
          </a:r>
          <a:r>
            <a:rPr lang="de-DE" sz="2100" b="1" kern="1200" dirty="0" err="1"/>
            <a:t>commit</a:t>
          </a:r>
          <a:r>
            <a:rPr lang="de-DE" sz="2100" b="1" kern="1200" dirty="0"/>
            <a:t> –m „log Nachricht“</a:t>
          </a:r>
          <a:endParaRPr lang="en-US" sz="2100" b="1" kern="1200" dirty="0"/>
        </a:p>
      </dsp:txBody>
      <dsp:txXfrm>
        <a:off x="571794" y="98689"/>
        <a:ext cx="7520924" cy="559396"/>
      </dsp:txXfrm>
    </dsp:sp>
    <dsp:sp modelId="{C869BE8F-041D-4EDC-9619-7357D9F3BB0C}">
      <dsp:nvSpPr>
        <dsp:cNvPr id="0" name=""/>
        <dsp:cNvSpPr/>
      </dsp:nvSpPr>
      <dsp:spPr>
        <a:xfrm>
          <a:off x="0" y="2653947"/>
          <a:ext cx="10830641" cy="876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578" tIns="437388" rIns="84057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git add + git commit</a:t>
          </a:r>
        </a:p>
      </dsp:txBody>
      <dsp:txXfrm>
        <a:off x="0" y="2653947"/>
        <a:ext cx="10830641" cy="876487"/>
      </dsp:txXfrm>
    </dsp:sp>
    <dsp:sp modelId="{4FF0C5A9-B74F-4295-8156-BFF6B77D696D}">
      <dsp:nvSpPr>
        <dsp:cNvPr id="0" name=""/>
        <dsp:cNvSpPr/>
      </dsp:nvSpPr>
      <dsp:spPr>
        <a:xfrm>
          <a:off x="541532" y="2343987"/>
          <a:ext cx="758144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git</a:t>
          </a:r>
          <a:r>
            <a:rPr lang="de-DE" sz="2100" kern="1200" dirty="0"/>
            <a:t> </a:t>
          </a:r>
          <a:r>
            <a:rPr lang="de-DE" sz="2100" kern="1200" dirty="0" err="1"/>
            <a:t>commit</a:t>
          </a:r>
          <a:r>
            <a:rPr lang="de-DE" sz="2100" kern="1200" dirty="0"/>
            <a:t> –a –m „log Nachricht“</a:t>
          </a:r>
          <a:endParaRPr lang="en-US" sz="2100" kern="1200" dirty="0"/>
        </a:p>
      </dsp:txBody>
      <dsp:txXfrm>
        <a:off x="571794" y="2374249"/>
        <a:ext cx="7520924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B31CA-81A7-47A5-A2BF-5F72D836334D}">
      <dsp:nvSpPr>
        <dsp:cNvPr id="0" name=""/>
        <dsp:cNvSpPr/>
      </dsp:nvSpPr>
      <dsp:spPr>
        <a:xfrm>
          <a:off x="0" y="304981"/>
          <a:ext cx="10830641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578" tIns="374904" rIns="84057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Aktualisiert remote </a:t>
          </a:r>
          <a:r>
            <a:rPr lang="de-DE" sz="1800" kern="1200" dirty="0" err="1"/>
            <a:t>refs</a:t>
          </a:r>
          <a:r>
            <a:rPr lang="de-DE" sz="1800" kern="1200" dirty="0"/>
            <a:t> mit lokalen </a:t>
          </a:r>
          <a:r>
            <a:rPr lang="de-DE" sz="1800" kern="1200" dirty="0" err="1"/>
            <a:t>refs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Lädt</a:t>
          </a:r>
          <a:r>
            <a:rPr lang="en-US" sz="1800" kern="1200" dirty="0"/>
            <a:t> </a:t>
          </a:r>
          <a:r>
            <a:rPr lang="en-US" sz="1800" kern="1200" dirty="0" err="1"/>
            <a:t>neue</a:t>
          </a:r>
          <a:r>
            <a:rPr lang="en-US" sz="1800" kern="1200" dirty="0"/>
            <a:t> </a:t>
          </a:r>
          <a:r>
            <a:rPr lang="en-US" sz="1800" kern="1200" dirty="0" err="1"/>
            <a:t>Dateien</a:t>
          </a:r>
          <a:r>
            <a:rPr lang="en-US" sz="1800" kern="1200" dirty="0"/>
            <a:t> </a:t>
          </a:r>
          <a:r>
            <a:rPr lang="en-US" sz="1800" kern="1200" dirty="0" err="1"/>
            <a:t>aus</a:t>
          </a:r>
          <a:r>
            <a:rPr lang="en-US" sz="1800" kern="1200" dirty="0"/>
            <a:t> staging area </a:t>
          </a:r>
          <a:r>
            <a:rPr lang="en-US" sz="1800" kern="1200" dirty="0" err="1"/>
            <a:t>hoch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Remote Repo muss </a:t>
          </a:r>
          <a:r>
            <a:rPr lang="en-US" sz="1800" kern="1200" dirty="0" err="1"/>
            <a:t>natürlich</a:t>
          </a:r>
          <a:r>
            <a:rPr lang="en-US" sz="1800" kern="1200" dirty="0"/>
            <a:t> </a:t>
          </a:r>
          <a:r>
            <a:rPr lang="en-US" sz="1800" kern="1200" dirty="0" err="1"/>
            <a:t>exisitieren</a:t>
          </a:r>
          <a:r>
            <a:rPr lang="en-US" sz="1800" kern="1200" dirty="0"/>
            <a:t>…</a:t>
          </a:r>
        </a:p>
      </dsp:txBody>
      <dsp:txXfrm>
        <a:off x="0" y="304981"/>
        <a:ext cx="10830641" cy="1304100"/>
      </dsp:txXfrm>
    </dsp:sp>
    <dsp:sp modelId="{52174AD8-FF42-43FE-8FB5-725724A57073}">
      <dsp:nvSpPr>
        <dsp:cNvPr id="0" name=""/>
        <dsp:cNvSpPr/>
      </dsp:nvSpPr>
      <dsp:spPr>
        <a:xfrm>
          <a:off x="541532" y="39301"/>
          <a:ext cx="758144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/>
            <a:t>git</a:t>
          </a:r>
          <a:r>
            <a:rPr lang="de-DE" sz="1800" b="1" kern="1200" dirty="0"/>
            <a:t> push</a:t>
          </a:r>
          <a:endParaRPr lang="en-US" sz="1800" b="1" kern="1200" dirty="0"/>
        </a:p>
      </dsp:txBody>
      <dsp:txXfrm>
        <a:off x="567471" y="65240"/>
        <a:ext cx="7529570" cy="479482"/>
      </dsp:txXfrm>
    </dsp:sp>
    <dsp:sp modelId="{C869BE8F-041D-4EDC-9619-7357D9F3BB0C}">
      <dsp:nvSpPr>
        <dsp:cNvPr id="0" name=""/>
        <dsp:cNvSpPr/>
      </dsp:nvSpPr>
      <dsp:spPr>
        <a:xfrm>
          <a:off x="0" y="1971961"/>
          <a:ext cx="10830641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578" tIns="374904" rIns="84057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git remote add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git remote set-</a:t>
          </a:r>
          <a:r>
            <a:rPr lang="en-US" sz="1800" kern="1200" dirty="0" err="1"/>
            <a:t>url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git remote prune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…</a:t>
          </a:r>
        </a:p>
      </dsp:txBody>
      <dsp:txXfrm>
        <a:off x="0" y="1971961"/>
        <a:ext cx="10830641" cy="1587600"/>
      </dsp:txXfrm>
    </dsp:sp>
    <dsp:sp modelId="{4FF0C5A9-B74F-4295-8156-BFF6B77D696D}">
      <dsp:nvSpPr>
        <dsp:cNvPr id="0" name=""/>
        <dsp:cNvSpPr/>
      </dsp:nvSpPr>
      <dsp:spPr>
        <a:xfrm>
          <a:off x="541532" y="1706281"/>
          <a:ext cx="758144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git</a:t>
          </a:r>
          <a:r>
            <a:rPr lang="de-DE" sz="1800" kern="1200" dirty="0"/>
            <a:t> remote</a:t>
          </a:r>
          <a:endParaRPr lang="en-US" sz="1800" kern="1200" dirty="0"/>
        </a:p>
      </dsp:txBody>
      <dsp:txXfrm>
        <a:off x="567471" y="1732220"/>
        <a:ext cx="7529570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33938-A455-417B-B9C6-552CE1A60E56}">
      <dsp:nvSpPr>
        <dsp:cNvPr id="0" name=""/>
        <dsp:cNvSpPr/>
      </dsp:nvSpPr>
      <dsp:spPr>
        <a:xfrm>
          <a:off x="0" y="307816"/>
          <a:ext cx="10830641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578" tIns="374904" rIns="84057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Erstellt einen neuen Branch </a:t>
          </a:r>
          <a:r>
            <a:rPr lang="de-DE" sz="1800" kern="1200" dirty="0" err="1"/>
            <a:t>head</a:t>
          </a:r>
          <a:r>
            <a:rPr lang="de-DE" sz="1800" kern="1200" dirty="0"/>
            <a:t>, der auf den aktuellen HEAD zeigt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Wir</a:t>
          </a:r>
          <a:r>
            <a:rPr lang="en-US" sz="1800" kern="1200" dirty="0"/>
            <a:t> </a:t>
          </a:r>
          <a:r>
            <a:rPr lang="en-US" sz="1800" kern="1200" dirty="0" err="1"/>
            <a:t>befinden</a:t>
          </a:r>
          <a:r>
            <a:rPr lang="en-US" sz="1800" kern="1200" dirty="0"/>
            <a:t> </a:t>
          </a:r>
          <a:r>
            <a:rPr lang="en-US" sz="1800" kern="1200" dirty="0" err="1"/>
            <a:t>uns</a:t>
          </a:r>
          <a:r>
            <a:rPr lang="en-US" sz="1800" kern="1200" dirty="0"/>
            <a:t> </a:t>
          </a:r>
          <a:r>
            <a:rPr lang="en-US" sz="1800" kern="1200" dirty="0" err="1"/>
            <a:t>danach</a:t>
          </a:r>
          <a:r>
            <a:rPr lang="en-US" sz="1800" kern="1200" dirty="0"/>
            <a:t> </a:t>
          </a:r>
          <a:r>
            <a:rPr lang="en-US" sz="1800" kern="1200" dirty="0" err="1"/>
            <a:t>immer</a:t>
          </a:r>
          <a:r>
            <a:rPr lang="en-US" sz="1800" kern="1200" dirty="0"/>
            <a:t> </a:t>
          </a:r>
          <a:r>
            <a:rPr lang="en-US" sz="1800" kern="1200" dirty="0" err="1"/>
            <a:t>noch</a:t>
          </a:r>
          <a:r>
            <a:rPr lang="en-US" sz="1800" kern="1200" dirty="0"/>
            <a:t> auf dem </a:t>
          </a:r>
          <a:r>
            <a:rPr lang="en-US" sz="1800" kern="1200" dirty="0" err="1"/>
            <a:t>alten</a:t>
          </a:r>
          <a:r>
            <a:rPr lang="en-US" sz="1800" kern="1200" dirty="0"/>
            <a:t> Branch!</a:t>
          </a:r>
        </a:p>
      </dsp:txBody>
      <dsp:txXfrm>
        <a:off x="0" y="307816"/>
        <a:ext cx="10830641" cy="1020600"/>
      </dsp:txXfrm>
    </dsp:sp>
    <dsp:sp modelId="{1B5FD42C-1072-4CCB-894E-32791BEA35FD}">
      <dsp:nvSpPr>
        <dsp:cNvPr id="0" name=""/>
        <dsp:cNvSpPr/>
      </dsp:nvSpPr>
      <dsp:spPr>
        <a:xfrm>
          <a:off x="541532" y="42136"/>
          <a:ext cx="758144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/>
            <a:t>git</a:t>
          </a:r>
          <a:r>
            <a:rPr lang="de-DE" sz="1800" b="1" kern="1200" dirty="0"/>
            <a:t> </a:t>
          </a:r>
          <a:r>
            <a:rPr lang="de-DE" sz="1800" b="1" kern="1200" dirty="0" err="1"/>
            <a:t>branch</a:t>
          </a:r>
          <a:r>
            <a:rPr lang="de-DE" sz="1800" b="1" kern="1200" dirty="0"/>
            <a:t> &lt;</a:t>
          </a:r>
          <a:r>
            <a:rPr lang="de-DE" sz="1800" b="1" kern="1200" dirty="0" err="1"/>
            <a:t>branchName</a:t>
          </a:r>
          <a:r>
            <a:rPr lang="de-DE" sz="1800" b="1" kern="1200" dirty="0"/>
            <a:t>&gt;</a:t>
          </a:r>
          <a:endParaRPr lang="en-US" sz="1800" b="1" kern="1200" dirty="0"/>
        </a:p>
      </dsp:txBody>
      <dsp:txXfrm>
        <a:off x="567471" y="68075"/>
        <a:ext cx="7529570" cy="479482"/>
      </dsp:txXfrm>
    </dsp:sp>
    <dsp:sp modelId="{C50EB5A1-A709-4DCE-8C3D-802109C33603}">
      <dsp:nvSpPr>
        <dsp:cNvPr id="0" name=""/>
        <dsp:cNvSpPr/>
      </dsp:nvSpPr>
      <dsp:spPr>
        <a:xfrm>
          <a:off x="0" y="1691296"/>
          <a:ext cx="10830641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578" tIns="374904" rIns="84057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Wechseln</a:t>
          </a:r>
          <a:r>
            <a:rPr lang="en-US" sz="1800" kern="1200" dirty="0"/>
            <a:t> des Branches</a:t>
          </a:r>
        </a:p>
      </dsp:txBody>
      <dsp:txXfrm>
        <a:off x="0" y="1691296"/>
        <a:ext cx="10830641" cy="751275"/>
      </dsp:txXfrm>
    </dsp:sp>
    <dsp:sp modelId="{C2DB8161-45B1-4FC0-8FF9-93703BC95073}">
      <dsp:nvSpPr>
        <dsp:cNvPr id="0" name=""/>
        <dsp:cNvSpPr/>
      </dsp:nvSpPr>
      <dsp:spPr>
        <a:xfrm>
          <a:off x="541532" y="1425616"/>
          <a:ext cx="758144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git</a:t>
          </a:r>
          <a:r>
            <a:rPr lang="de-DE" sz="1800" kern="1200" dirty="0"/>
            <a:t> switch/</a:t>
          </a:r>
          <a:r>
            <a:rPr lang="de-DE" sz="1800" kern="1200" dirty="0" err="1"/>
            <a:t>checkout</a:t>
          </a:r>
          <a:r>
            <a:rPr lang="de-DE" sz="1800" kern="1200" dirty="0"/>
            <a:t> &lt;</a:t>
          </a:r>
          <a:r>
            <a:rPr lang="de-DE" sz="1800" kern="1200" dirty="0" err="1"/>
            <a:t>branchName</a:t>
          </a:r>
          <a:r>
            <a:rPr lang="de-DE" sz="1800" kern="1200" dirty="0"/>
            <a:t>&gt;</a:t>
          </a:r>
          <a:endParaRPr lang="en-US" sz="1800" kern="1200" dirty="0"/>
        </a:p>
      </dsp:txBody>
      <dsp:txXfrm>
        <a:off x="567471" y="1451555"/>
        <a:ext cx="7529570" cy="479482"/>
      </dsp:txXfrm>
    </dsp:sp>
    <dsp:sp modelId="{C2FD04B6-2009-40E5-9407-F7F846560CBA}">
      <dsp:nvSpPr>
        <dsp:cNvPr id="0" name=""/>
        <dsp:cNvSpPr/>
      </dsp:nvSpPr>
      <dsp:spPr>
        <a:xfrm>
          <a:off x="0" y="2805451"/>
          <a:ext cx="10830641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578" tIns="374904" rIns="84057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Branch </a:t>
          </a:r>
          <a:r>
            <a:rPr lang="en-US" sz="1800" kern="1200" dirty="0" err="1"/>
            <a:t>erstellen</a:t>
          </a:r>
          <a:r>
            <a:rPr lang="en-US" sz="1800" kern="1200" dirty="0"/>
            <a:t> und direct </a:t>
          </a:r>
          <a:r>
            <a:rPr lang="en-US" sz="1800" kern="1200" dirty="0" err="1"/>
            <a:t>dorthin</a:t>
          </a:r>
          <a:r>
            <a:rPr lang="en-US" sz="1800" kern="1200" dirty="0"/>
            <a:t> </a:t>
          </a:r>
          <a:r>
            <a:rPr lang="en-US" sz="1800" kern="1200" dirty="0" err="1"/>
            <a:t>wechseln</a:t>
          </a:r>
          <a:endParaRPr lang="en-US" sz="1800" kern="1200" dirty="0"/>
        </a:p>
      </dsp:txBody>
      <dsp:txXfrm>
        <a:off x="0" y="2805451"/>
        <a:ext cx="10830641" cy="751275"/>
      </dsp:txXfrm>
    </dsp:sp>
    <dsp:sp modelId="{1C7A2FA5-5ED7-4A90-AF02-AB64D461DF24}">
      <dsp:nvSpPr>
        <dsp:cNvPr id="0" name=""/>
        <dsp:cNvSpPr/>
      </dsp:nvSpPr>
      <dsp:spPr>
        <a:xfrm>
          <a:off x="541532" y="2539771"/>
          <a:ext cx="758144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561" tIns="0" rIns="28656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git switch –c &lt;</a:t>
          </a:r>
          <a:r>
            <a:rPr lang="en-US" sz="1800" kern="1200" dirty="0" err="1"/>
            <a:t>branchName</a:t>
          </a:r>
          <a:r>
            <a:rPr lang="en-US" sz="1800" kern="1200" dirty="0"/>
            <a:t>&gt;</a:t>
          </a:r>
        </a:p>
      </dsp:txBody>
      <dsp:txXfrm>
        <a:off x="567471" y="2565710"/>
        <a:ext cx="752957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11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40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926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2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2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091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543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816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00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49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58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75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75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11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29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8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9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57C0-3B4F-4E3B-BC85-2CA04FA52DDA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6B59-2BEB-46D6-BBE2-F59ADB3F67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827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arkdownguide.org/basic-synta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B812FCC-AB9F-61F3-C734-698D5EF84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 GitHub und </a:t>
            </a:r>
            <a:r>
              <a:rPr lang="de-DE" dirty="0" err="1"/>
              <a:t>Git</a:t>
            </a:r>
            <a:r>
              <a:rPr lang="de-DE" dirty="0"/>
              <a:t> und warum das etwas ganz tolles ist!</a:t>
            </a:r>
          </a:p>
        </p:txBody>
      </p:sp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F3A9ED9A-7C17-B407-21F0-FC71866F24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500"/>
          <a:stretch/>
        </p:blipFill>
        <p:spPr bwMode="auto">
          <a:xfrm>
            <a:off x="6479869" y="2708384"/>
            <a:ext cx="2344587" cy="144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GitHub Logotype">
            <a:extLst>
              <a:ext uri="{FF2B5EF4-FFF2-40B4-BE49-F238E27FC236}">
                <a16:creationId xmlns:a16="http://schemas.microsoft.com/office/drawing/2014/main" id="{02AA1B65-38D6-C400-395D-B91D398D9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0"/>
          <a:stretch/>
        </p:blipFill>
        <p:spPr bwMode="auto">
          <a:xfrm>
            <a:off x="9163249" y="2757711"/>
            <a:ext cx="2954957" cy="134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Ein Bild, das Katze, Säugetier, Silhouette enthält.&#10;&#10;Automatisch generierte Beschreibung">
            <a:extLst>
              <a:ext uri="{FF2B5EF4-FFF2-40B4-BE49-F238E27FC236}">
                <a16:creationId xmlns:a16="http://schemas.microsoft.com/office/drawing/2014/main" id="{F78934F4-A35F-B94B-2759-22E684147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2" y="240206"/>
            <a:ext cx="2088550" cy="20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6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38953-E6D5-F187-5DFC-D4650D75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wichtigsten Commands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AD0EA-C616-35F3-1540-212E5CD8A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448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Erstellen eines (lokalen) </a:t>
            </a:r>
            <a:r>
              <a:rPr lang="de-DE" dirty="0" err="1"/>
              <a:t>Repositories</a:t>
            </a:r>
            <a:r>
              <a:rPr lang="de-DE" dirty="0"/>
              <a:t> im aktuellen Verzeichnis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&lt;</a:t>
            </a:r>
            <a:r>
              <a:rPr lang="de-DE" dirty="0" err="1"/>
              <a:t>fileName</a:t>
            </a:r>
            <a:r>
              <a:rPr lang="de-DE" dirty="0"/>
              <a:t>&gt;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Hinzufügen Dateien zum </a:t>
            </a:r>
            <a:r>
              <a:rPr lang="de-DE" dirty="0" err="1"/>
              <a:t>stage</a:t>
            </a:r>
            <a:r>
              <a:rPr lang="de-DE" dirty="0"/>
              <a:t>/</a:t>
            </a:r>
            <a:r>
              <a:rPr lang="de-DE" dirty="0" err="1"/>
              <a:t>index</a:t>
            </a:r>
            <a:endParaRPr lang="de-DE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Quasi: Änderungen im Repo bekanntmachen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Git</a:t>
            </a:r>
            <a:r>
              <a:rPr lang="de-DE" dirty="0"/>
              <a:t> Commit –m &lt;Commit Message&gt;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Vorhandene Änderungen als Commit zum aktuellen Branch* hinzufügen.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Ab jetzt haben wir sozusagen eine neue Version unseres Branches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Git</a:t>
            </a:r>
            <a:r>
              <a:rPr lang="de-DE" dirty="0"/>
              <a:t> Push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Upload unserer </a:t>
            </a:r>
            <a:r>
              <a:rPr lang="de-DE" dirty="0" err="1"/>
              <a:t>Commits</a:t>
            </a:r>
            <a:r>
              <a:rPr lang="de-DE" dirty="0"/>
              <a:t> in ein Remote Repository (häufig Origin)</a:t>
            </a:r>
          </a:p>
        </p:txBody>
      </p:sp>
      <p:pic>
        <p:nvPicPr>
          <p:cNvPr id="4" name="Inhaltsplatzhalter 4" descr="Ein Bild, das Katze, Säugetier, Silhouette enthält.&#10;&#10;Automatisch generierte Beschreibung">
            <a:extLst>
              <a:ext uri="{FF2B5EF4-FFF2-40B4-BE49-F238E27FC236}">
                <a16:creationId xmlns:a16="http://schemas.microsoft.com/office/drawing/2014/main" id="{28CF781E-AD19-3265-2E15-72A7FFD19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57" y="724653"/>
            <a:ext cx="1160467" cy="11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4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38953-E6D5-F187-5DFC-D4650D75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init</a:t>
            </a:r>
            <a:endParaRPr lang="de-DE" dirty="0"/>
          </a:p>
        </p:txBody>
      </p:sp>
      <p:graphicFrame>
        <p:nvGraphicFramePr>
          <p:cNvPr id="49" name="Inhaltsplatzhalter 2">
            <a:extLst>
              <a:ext uri="{FF2B5EF4-FFF2-40B4-BE49-F238E27FC236}">
                <a16:creationId xmlns:a16="http://schemas.microsoft.com/office/drawing/2014/main" id="{73CFC3AE-B82B-E914-B607-16C3B7C3E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89108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03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38953-E6D5-F187-5DFC-D4650D75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de-DE"/>
              <a:t>Git add</a:t>
            </a:r>
            <a:endParaRPr lang="de-DE" dirty="0"/>
          </a:p>
        </p:txBody>
      </p:sp>
      <p:graphicFrame>
        <p:nvGraphicFramePr>
          <p:cNvPr id="49" name="Inhaltsplatzhalter 2">
            <a:extLst>
              <a:ext uri="{FF2B5EF4-FFF2-40B4-BE49-F238E27FC236}">
                <a16:creationId xmlns:a16="http://schemas.microsoft.com/office/drawing/2014/main" id="{73CFC3AE-B82B-E914-B607-16C3B7C3E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87872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60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38953-E6D5-F187-5DFC-D4650D75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endParaRPr lang="de-DE" dirty="0"/>
          </a:p>
        </p:txBody>
      </p:sp>
      <p:graphicFrame>
        <p:nvGraphicFramePr>
          <p:cNvPr id="49" name="Inhaltsplatzhalter 2">
            <a:extLst>
              <a:ext uri="{FF2B5EF4-FFF2-40B4-BE49-F238E27FC236}">
                <a16:creationId xmlns:a16="http://schemas.microsoft.com/office/drawing/2014/main" id="{73CFC3AE-B82B-E914-B607-16C3B7C3E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09860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668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38953-E6D5-F187-5DFC-D4650D75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 push</a:t>
            </a:r>
          </a:p>
        </p:txBody>
      </p:sp>
      <p:graphicFrame>
        <p:nvGraphicFramePr>
          <p:cNvPr id="49" name="Inhaltsplatzhalter 2">
            <a:extLst>
              <a:ext uri="{FF2B5EF4-FFF2-40B4-BE49-F238E27FC236}">
                <a16:creationId xmlns:a16="http://schemas.microsoft.com/office/drawing/2014/main" id="{73CFC3AE-B82B-E914-B607-16C3B7C3E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49542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13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38953-E6D5-F187-5DFC-D4650D75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graphicFrame>
        <p:nvGraphicFramePr>
          <p:cNvPr id="49" name="Inhaltsplatzhalter 2">
            <a:extLst>
              <a:ext uri="{FF2B5EF4-FFF2-40B4-BE49-F238E27FC236}">
                <a16:creationId xmlns:a16="http://schemas.microsoft.com/office/drawing/2014/main" id="{73CFC3AE-B82B-E914-B607-16C3B7C3E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22074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03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C401-91FB-5D84-01BD-044C4E4A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Branch?</a:t>
            </a:r>
          </a:p>
        </p:txBody>
      </p:sp>
      <p:pic>
        <p:nvPicPr>
          <p:cNvPr id="4" name="Inhaltsplatzhalter 4" descr="Ein Bild, das Katze, Säugetier, Silhouette enthält.&#10;&#10;Automatisch generierte Beschreibung">
            <a:extLst>
              <a:ext uri="{FF2B5EF4-FFF2-40B4-BE49-F238E27FC236}">
                <a16:creationId xmlns:a16="http://schemas.microsoft.com/office/drawing/2014/main" id="{13032143-FBFF-5675-971F-D30F8D22D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57" y="724653"/>
            <a:ext cx="1160467" cy="1160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A18A0F0-D26D-115B-076B-4791476F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075" y="4155923"/>
            <a:ext cx="4268925" cy="2610905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020EC0CF-6881-BA58-5B8F-CE5E013C2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30679" cy="40448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Ein Branch ist eine neue Version des Main </a:t>
            </a:r>
            <a:r>
              <a:rPr lang="de-DE" dirty="0" err="1"/>
              <a:t>Repositories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Ein neuer Branch enthält alles, was der alte Branch ebenfalls enthielt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Der Branch zeigt auf alten HEAD* (es werden keine Dateien kopiert)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Ein Branch läuft parallel zu allen anderen Branches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Man kann beliebig viele Branches erstellen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Ein Branch kann Langlebig sein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Sollte jedoch bestenfalls wieder entfernt </a:t>
            </a:r>
            <a:br>
              <a:rPr lang="de-DE" dirty="0"/>
            </a:br>
            <a:r>
              <a:rPr lang="de-DE" dirty="0"/>
              <a:t>werden (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955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A53A5-BA8E-951C-7E12-7DA0735E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dieser HEAD?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7A0804-4680-D458-0E3C-369746BBD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HEAD ist die Bezeichnung des „Zeigers“, in dessen Kontext wir uns gerade mit </a:t>
            </a:r>
            <a:r>
              <a:rPr lang="de-DE" dirty="0" err="1"/>
              <a:t>Git</a:t>
            </a:r>
            <a:r>
              <a:rPr lang="de-DE" dirty="0"/>
              <a:t> befinden.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Meist der aktuelle Branch oder ein vergangener Commit</a:t>
            </a:r>
          </a:p>
        </p:txBody>
      </p:sp>
      <p:pic>
        <p:nvPicPr>
          <p:cNvPr id="4" name="Inhaltsplatzhalter 4" descr="Ein Bild, das Katze, Säugetier, Silhouette enthält.&#10;&#10;Automatisch generierte Beschreibung">
            <a:extLst>
              <a:ext uri="{FF2B5EF4-FFF2-40B4-BE49-F238E27FC236}">
                <a16:creationId xmlns:a16="http://schemas.microsoft.com/office/drawing/2014/main" id="{B0DA831C-9D2A-5875-B76C-8585AABE0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57" y="724653"/>
            <a:ext cx="1160467" cy="11604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69B00ED-C223-1B1F-1D53-AEE33C4D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036" y="3621813"/>
            <a:ext cx="6203440" cy="32361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A7FA0E-D586-4EFE-81E8-6ABB666B3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59" y="3621813"/>
            <a:ext cx="3478031" cy="35256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4365E79-CC32-2792-2623-5FAA12CE6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59" y="3949988"/>
            <a:ext cx="3859185" cy="20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1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A1C9A-D519-ED27-F916-147C915A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Detached</a:t>
            </a:r>
            <a:r>
              <a:rPr lang="de-DE" dirty="0"/>
              <a:t> Head State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1902D-5646-B5D2-C48B-D345F2C31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2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Manchmal bekommen folgende Meldung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[You are in 'detached HEAD' state.]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kein</a:t>
            </a:r>
            <a:r>
              <a:rPr lang="en-US" dirty="0"/>
              <a:t> “Fehler”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Die </a:t>
            </a:r>
            <a:r>
              <a:rPr lang="en-US" dirty="0" err="1"/>
              <a:t>Meldung</a:t>
            </a:r>
            <a:r>
              <a:rPr lang="en-US" dirty="0"/>
              <a:t> </a:t>
            </a:r>
            <a:r>
              <a:rPr lang="en-US" dirty="0" err="1"/>
              <a:t>bedeutet</a:t>
            </a:r>
            <a:r>
              <a:rPr lang="en-US" dirty="0"/>
              <a:t> </a:t>
            </a:r>
            <a:r>
              <a:rPr lang="en-US" dirty="0" err="1"/>
              <a:t>lediglich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HEAD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auf </a:t>
            </a:r>
            <a:r>
              <a:rPr lang="en-US" dirty="0" err="1"/>
              <a:t>einen</a:t>
            </a:r>
            <a:r>
              <a:rPr lang="en-US" dirty="0"/>
              <a:t> Branch </a:t>
            </a:r>
            <a:r>
              <a:rPr lang="en-US" dirty="0" err="1"/>
              <a:t>zeigt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Das </a:t>
            </a:r>
            <a:r>
              <a:rPr lang="en-US" dirty="0" err="1"/>
              <a:t>Ganze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auf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Weisen</a:t>
            </a:r>
            <a:r>
              <a:rPr lang="en-US" dirty="0"/>
              <a:t> </a:t>
            </a:r>
            <a:r>
              <a:rPr lang="en-US" dirty="0" err="1"/>
              <a:t>behoben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(demo)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Abhängig</a:t>
            </a:r>
            <a:r>
              <a:rPr lang="en-US" dirty="0"/>
              <a:t> </a:t>
            </a:r>
            <a:r>
              <a:rPr lang="en-US" dirty="0" err="1"/>
              <a:t>davon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Detached HEAD state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vorgenommen</a:t>
            </a:r>
            <a:r>
              <a:rPr lang="en-US" dirty="0"/>
              <a:t> </a:t>
            </a:r>
            <a:r>
              <a:rPr lang="en-US" dirty="0" err="1"/>
              <a:t>wurden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behalten</a:t>
            </a:r>
            <a:r>
              <a:rPr lang="en-US" dirty="0"/>
              <a:t>: git branch </a:t>
            </a:r>
            <a:r>
              <a:rPr lang="en-US" dirty="0" err="1"/>
              <a:t>tmp</a:t>
            </a:r>
            <a:r>
              <a:rPr lang="en-US" dirty="0"/>
              <a:t>, git switch main, git merge </a:t>
            </a:r>
            <a:r>
              <a:rPr lang="en-US" dirty="0" err="1"/>
              <a:t>tmp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verwerfen</a:t>
            </a:r>
            <a:r>
              <a:rPr lang="en-US" dirty="0"/>
              <a:t>: git reset –-hard, git switch main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965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DBFA3-BE68-DC73-7E0E-68BBA75F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Demo</a:t>
            </a:r>
            <a:endParaRPr lang="de-DE" sz="44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A5DC6B-FA64-4FC5-25CE-1AA6E222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endParaRPr lang="de-DE" sz="2000">
              <a:solidFill>
                <a:srgbClr val="FFFFFF"/>
              </a:solidFill>
            </a:endParaRPr>
          </a:p>
        </p:txBody>
      </p:sp>
      <p:pic>
        <p:nvPicPr>
          <p:cNvPr id="4" name="Inhaltsplatzhalter 4" descr="Ein Bild, das Katze, Säugetier, Silhouette enthält.&#10;&#10;Automatisch generierte Beschreibung">
            <a:extLst>
              <a:ext uri="{FF2B5EF4-FFF2-40B4-BE49-F238E27FC236}">
                <a16:creationId xmlns:a16="http://schemas.microsoft.com/office/drawing/2014/main" id="{64A0E2A7-FAE9-A4DD-EAD1-02EEF9AB9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96" y="1340714"/>
            <a:ext cx="3809999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5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4BE11-F518-353E-F5E3-4719394F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eigentlich GitHub?</a:t>
            </a:r>
          </a:p>
        </p:txBody>
      </p:sp>
      <p:pic>
        <p:nvPicPr>
          <p:cNvPr id="5" name="Inhaltsplatzhalter 4" descr="Ein Bild, das Katze, Säugetier, Silhouette enthält.&#10;&#10;Automatisch generierte Beschreibung">
            <a:extLst>
              <a:ext uri="{FF2B5EF4-FFF2-40B4-BE49-F238E27FC236}">
                <a16:creationId xmlns:a16="http://schemas.microsoft.com/office/drawing/2014/main" id="{8A1E0C1B-063D-8FDA-B343-50ACBF3C6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57" y="724653"/>
            <a:ext cx="1160467" cy="116046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61CA938-55C6-961C-0F8C-FD04A89B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73484"/>
              </p:ext>
            </p:extLst>
          </p:nvPr>
        </p:nvGraphicFramePr>
        <p:xfrm>
          <a:off x="1936750" y="2238375"/>
          <a:ext cx="8128000" cy="4000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715879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42611852"/>
                    </a:ext>
                  </a:extLst>
                </a:gridCol>
              </a:tblGrid>
              <a:tr h="78581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37822"/>
                  </a:ext>
                </a:extLst>
              </a:tr>
              <a:tr h="401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Command Line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GitHub.com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20957"/>
                  </a:ext>
                </a:extLst>
              </a:tr>
              <a:tr h="401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Open Source Versionskontrollsystem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Repositorie</a:t>
                      </a:r>
                      <a:r>
                        <a:rPr lang="de-DE" dirty="0"/>
                        <a:t>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957296"/>
                  </a:ext>
                </a:extLst>
              </a:tr>
              <a:tr h="401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Linus Torvalds (Linux)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(Project) Websites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407295"/>
                  </a:ext>
                </a:extLst>
              </a:tr>
              <a:tr h="401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Ähnlich zu Subversion, CVS, </a:t>
                      </a:r>
                      <a:r>
                        <a:rPr lang="de-DE" dirty="0" err="1"/>
                        <a:t>Mercurial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Forking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94396"/>
                  </a:ext>
                </a:extLst>
              </a:tr>
              <a:tr h="401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Versionisierung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Pull </a:t>
                      </a:r>
                      <a:r>
                        <a:rPr lang="de-DE" dirty="0" err="1"/>
                        <a:t>Requests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91539"/>
                  </a:ext>
                </a:extLst>
              </a:tr>
              <a:tr h="401891">
                <a:tc>
                  <a:txBody>
                    <a:bodyPr/>
                    <a:lstStyle/>
                    <a:p>
                      <a:r>
                        <a:rPr lang="de-DE" dirty="0"/>
                        <a:t>Kollaboration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66421"/>
                  </a:ext>
                </a:extLst>
              </a:tr>
              <a:tr h="401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Granulare Historie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Networking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02369"/>
                  </a:ext>
                </a:extLst>
              </a:tr>
              <a:tr h="401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Zeitreisen!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Changelogs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60107"/>
                  </a:ext>
                </a:extLst>
              </a:tr>
            </a:tbl>
          </a:graphicData>
        </a:graphic>
      </p:graphicFrame>
      <p:pic>
        <p:nvPicPr>
          <p:cNvPr id="4" name="Picture 2" descr="GitHub Logotype">
            <a:extLst>
              <a:ext uri="{FF2B5EF4-FFF2-40B4-BE49-F238E27FC236}">
                <a16:creationId xmlns:a16="http://schemas.microsoft.com/office/drawing/2014/main" id="{99234E37-B9E8-226B-76E0-4F20D5D99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96"/>
          <a:stretch/>
        </p:blipFill>
        <p:spPr bwMode="auto">
          <a:xfrm>
            <a:off x="3615861" y="2357438"/>
            <a:ext cx="790574" cy="4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itHub Logotype">
            <a:extLst>
              <a:ext uri="{FF2B5EF4-FFF2-40B4-BE49-F238E27FC236}">
                <a16:creationId xmlns:a16="http://schemas.microsoft.com/office/drawing/2014/main" id="{ED8EFB6C-604D-9428-BD8F-C51124374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9"/>
          <a:stretch/>
        </p:blipFill>
        <p:spPr bwMode="auto">
          <a:xfrm>
            <a:off x="7555420" y="2357438"/>
            <a:ext cx="1068029" cy="4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6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44BE11-F518-353E-F5E3-4719394F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/>
              <a:t>Was ist eigentlich GitHub?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8D873D-755B-76F2-0837-74F92A94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Github</a:t>
            </a:r>
            <a:r>
              <a:rPr lang="en-US" sz="1800" dirty="0"/>
              <a:t> </a:t>
            </a:r>
            <a:r>
              <a:rPr lang="en-US" sz="1800"/>
              <a:t>ist</a:t>
            </a:r>
            <a:r>
              <a:rPr lang="en-US" sz="1800" dirty="0"/>
              <a:t> </a:t>
            </a:r>
            <a:r>
              <a:rPr lang="en-US" sz="1800"/>
              <a:t>ein</a:t>
            </a:r>
            <a:r>
              <a:rPr lang="en-US" sz="1800" dirty="0"/>
              <a:t> Portal (Hub), </a:t>
            </a:r>
            <a:r>
              <a:rPr lang="en-US" sz="1800"/>
              <a:t>zum</a:t>
            </a:r>
            <a:r>
              <a:rPr lang="en-US" sz="1800" dirty="0"/>
              <a:t> </a:t>
            </a:r>
            <a:r>
              <a:rPr lang="en-US" sz="1800"/>
              <a:t>Bereitstellen</a:t>
            </a:r>
            <a:r>
              <a:rPr lang="en-US" sz="1800" dirty="0"/>
              <a:t> und </a:t>
            </a:r>
            <a:r>
              <a:rPr lang="en-US" sz="1800"/>
              <a:t>Verwalten</a:t>
            </a:r>
            <a:r>
              <a:rPr lang="en-US" sz="1800" dirty="0"/>
              <a:t> von Git-Repositories.</a:t>
            </a:r>
          </a:p>
          <a:p>
            <a:pPr marL="0" indent="0">
              <a:buNone/>
            </a:pPr>
            <a:r>
              <a:rPr lang="en-US" sz="1800" dirty="0"/>
              <a:t>Repos </a:t>
            </a:r>
            <a:r>
              <a:rPr lang="en-US" sz="1800"/>
              <a:t>können</a:t>
            </a:r>
            <a:r>
              <a:rPr lang="en-US" sz="1800" dirty="0"/>
              <a:t> </a:t>
            </a:r>
            <a:r>
              <a:rPr lang="en-US" sz="1800"/>
              <a:t>Öffentlich</a:t>
            </a:r>
            <a:r>
              <a:rPr lang="en-US" sz="1800" dirty="0"/>
              <a:t> </a:t>
            </a:r>
            <a:r>
              <a:rPr lang="en-US" sz="1800"/>
              <a:t>oder</a:t>
            </a:r>
            <a:r>
              <a:rPr lang="en-US" sz="1800" dirty="0"/>
              <a:t> Privat sein und </a:t>
            </a:r>
            <a:r>
              <a:rPr lang="en-US" sz="1800"/>
              <a:t>enthalten</a:t>
            </a:r>
            <a:r>
              <a:rPr lang="en-US" sz="1800" dirty="0"/>
              <a:t> alle </a:t>
            </a:r>
            <a:r>
              <a:rPr lang="en-US" sz="1800"/>
              <a:t>Informationen</a:t>
            </a:r>
            <a:r>
              <a:rPr lang="en-US" sz="1800" dirty="0"/>
              <a:t> </a:t>
            </a:r>
            <a:r>
              <a:rPr lang="en-US" sz="1800"/>
              <a:t>zum</a:t>
            </a:r>
            <a:r>
              <a:rPr lang="en-US" sz="1800" dirty="0"/>
              <a:t> </a:t>
            </a:r>
            <a:r>
              <a:rPr lang="en-US" sz="1800"/>
              <a:t>Projekt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GitHub </a:t>
            </a:r>
            <a:r>
              <a:rPr lang="en-US" sz="1800"/>
              <a:t>ist</a:t>
            </a:r>
            <a:r>
              <a:rPr lang="en-US" sz="1800" dirty="0"/>
              <a:t> </a:t>
            </a:r>
            <a:r>
              <a:rPr lang="en-US" sz="1800"/>
              <a:t>nicht</a:t>
            </a:r>
            <a:r>
              <a:rPr lang="en-US" sz="1800" dirty="0"/>
              <a:t> </a:t>
            </a:r>
            <a:r>
              <a:rPr lang="en-US" sz="1800"/>
              <a:t>nur</a:t>
            </a:r>
            <a:r>
              <a:rPr lang="en-US" sz="1800" dirty="0"/>
              <a:t> für </a:t>
            </a:r>
            <a:r>
              <a:rPr lang="en-US" sz="1800"/>
              <a:t>Entwickler</a:t>
            </a:r>
            <a:r>
              <a:rPr lang="en-US" sz="1800" dirty="0"/>
              <a:t> </a:t>
            </a:r>
            <a:r>
              <a:rPr lang="en-US" sz="1800"/>
              <a:t>geeignet</a:t>
            </a:r>
            <a:r>
              <a:rPr lang="en-US" sz="1800" dirty="0"/>
              <a:t>!</a:t>
            </a:r>
          </a:p>
          <a:p>
            <a:pPr marL="0" indent="0">
              <a:buNone/>
            </a:pPr>
            <a:r>
              <a:rPr lang="en-US" sz="1800"/>
              <a:t>Mit</a:t>
            </a:r>
            <a:r>
              <a:rPr lang="en-US" sz="1800" dirty="0"/>
              <a:t> GitHub Pages </a:t>
            </a:r>
            <a:r>
              <a:rPr lang="en-US" sz="1800"/>
              <a:t>können</a:t>
            </a:r>
            <a:r>
              <a:rPr lang="en-US" sz="1800" dirty="0"/>
              <a:t> </a:t>
            </a:r>
            <a:r>
              <a:rPr lang="en-US" sz="1800"/>
              <a:t>wir</a:t>
            </a:r>
            <a:r>
              <a:rPr lang="en-US" sz="1800" dirty="0"/>
              <a:t> </a:t>
            </a:r>
            <a:r>
              <a:rPr lang="en-US" sz="1800"/>
              <a:t>sogar</a:t>
            </a:r>
            <a:r>
              <a:rPr lang="en-US" sz="1800" dirty="0"/>
              <a:t> </a:t>
            </a:r>
            <a:r>
              <a:rPr lang="en-US" sz="1800"/>
              <a:t>kleine</a:t>
            </a:r>
            <a:r>
              <a:rPr lang="en-US" sz="1800" dirty="0"/>
              <a:t> Websites </a:t>
            </a:r>
            <a:r>
              <a:rPr lang="en-US" sz="1800"/>
              <a:t>bereitstellen</a:t>
            </a:r>
            <a:r>
              <a:rPr lang="en-US" sz="1800" dirty="0"/>
              <a:t>!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4883951-67BF-3ECE-2335-8C8D65CE3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837976"/>
            <a:ext cx="6303134" cy="315156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2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14E979-9E81-A1C7-79CC-A8D92422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/>
              <a:t>Repositories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74B7E-4443-A1A7-DCD7-7290351D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Repos sind praktisch </a:t>
            </a:r>
            <a:r>
              <a:rPr lang="de-DE" sz="1800" dirty="0" err="1"/>
              <a:t>Resourcengruppen</a:t>
            </a:r>
            <a:r>
              <a:rPr lang="de-DE" sz="1800" dirty="0"/>
              <a:t> für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Kostenlos!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Public/Private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So viele wie wir wollen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D0BAEC-3962-FCFA-4E0F-76E61179E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247057"/>
            <a:ext cx="6303134" cy="433340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644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8D8A4-0258-09D1-845B-6DCF8DC9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readme.md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7A3454-B7C5-AE05-7B15-914911D2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readme.md Dateien sind für </a:t>
            </a:r>
            <a:r>
              <a:rPr lang="de-DE" sz="2400" dirty="0" err="1"/>
              <a:t>für</a:t>
            </a:r>
            <a:r>
              <a:rPr lang="de-DE" sz="2400" dirty="0"/>
              <a:t> übersichtliche Zusammenfassungen/Beispiele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Je Ordner eine eigene readme.md möglich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/>
              <a:t>Markdown</a:t>
            </a:r>
            <a:r>
              <a:rPr lang="de-DE" sz="2400" dirty="0"/>
              <a:t> Syntax!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hlinkClick r:id="rId2"/>
              </a:rPr>
              <a:t>Basic Syntax | </a:t>
            </a:r>
            <a:r>
              <a:rPr lang="de-DE" dirty="0" err="1">
                <a:hlinkClick r:id="rId2"/>
              </a:rPr>
              <a:t>Markdown</a:t>
            </a:r>
            <a:r>
              <a:rPr lang="de-DE" dirty="0">
                <a:hlinkClick r:id="rId2"/>
              </a:rPr>
              <a:t> Guide</a:t>
            </a:r>
            <a:r>
              <a:rPr lang="de-DE" dirty="0"/>
              <a:t> </a:t>
            </a:r>
            <a:r>
              <a:rPr lang="de-DE" sz="1200" dirty="0"/>
              <a:t>(</a:t>
            </a:r>
            <a:r>
              <a:rPr lang="de-DE" sz="1200" dirty="0">
                <a:hlinkClick r:id="rId2"/>
              </a:rPr>
              <a:t>https://www.markdownguide.org/basic-syntax/</a:t>
            </a:r>
            <a:r>
              <a:rPr lang="de-DE" sz="1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200" dirty="0"/>
              <a:t>(Mehr im </a:t>
            </a:r>
            <a:r>
              <a:rPr lang="de-DE" sz="1200" dirty="0" err="1"/>
              <a:t>LogicApps</a:t>
            </a:r>
            <a:r>
              <a:rPr lang="de-DE" sz="1200" dirty="0"/>
              <a:t> Part)</a:t>
            </a: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4" name="Inhaltsplatzhalter 4" descr="Ein Bild, das Katze, Säugetier, Silhouette enthält.&#10;&#10;Automatisch generierte Beschreibung">
            <a:extLst>
              <a:ext uri="{FF2B5EF4-FFF2-40B4-BE49-F238E27FC236}">
                <a16:creationId xmlns:a16="http://schemas.microsoft.com/office/drawing/2014/main" id="{BAA9F460-7E17-4C4E-40CC-ACA0A64CF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57" y="724653"/>
            <a:ext cx="1160467" cy="11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1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3F142-6ACA-D3B3-61D9-3D765CCD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/>
              <a:t>GitHub.io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B1CD5-5016-9BF0-EC56-7D09963D6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Kostenlose GitHub Pages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/>
              <a:t>Pro Repository!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/>
              <a:t>Custom Domains!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1800" dirty="0"/>
          </a:p>
          <a:p>
            <a:pPr>
              <a:buFont typeface="Wingdings" panose="05000000000000000000" pitchFamily="2" charset="2"/>
              <a:buChar char="§"/>
            </a:pPr>
            <a:endParaRPr lang="de-DE" sz="1800" dirty="0"/>
          </a:p>
        </p:txBody>
      </p:sp>
      <p:pic>
        <p:nvPicPr>
          <p:cNvPr id="5" name="Grafik 4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E8E14B0E-CA6A-8634-6295-D0CD8AC3C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49" y="609600"/>
            <a:ext cx="5054599" cy="334867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C45C0CD-C19A-3135-D4B7-DF9303011062}"/>
              </a:ext>
            </a:extLst>
          </p:cNvPr>
          <p:cNvSpPr/>
          <p:nvPr/>
        </p:nvSpPr>
        <p:spPr>
          <a:xfrm>
            <a:off x="6410101" y="1412911"/>
            <a:ext cx="3095849" cy="4307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BE90E5-D964-C341-2354-BB350685F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267" y="4125116"/>
            <a:ext cx="6889781" cy="5188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49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4F670-D0D2-637C-F90E-5B342B59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 (CI/CD)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6FF3AD-245C-80F6-5D07-CE7F9567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4" descr="Ein Bild, das Katze, Säugetier, Silhouette enthält.&#10;&#10;Automatisch generierte Beschreibung">
            <a:extLst>
              <a:ext uri="{FF2B5EF4-FFF2-40B4-BE49-F238E27FC236}">
                <a16:creationId xmlns:a16="http://schemas.microsoft.com/office/drawing/2014/main" id="{1827B528-B370-DFF8-E9F0-1E02DD626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57" y="724653"/>
            <a:ext cx="1160467" cy="11604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8B798B6-E878-E874-56E8-A68AB31CC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62" y="2379584"/>
            <a:ext cx="5524909" cy="3725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3A69A88-E8C0-8F72-DA70-FBB9C5BE5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491" y="2358604"/>
            <a:ext cx="5308188" cy="3735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F27DD81-3792-1FD0-B878-1F1DED242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480" y="6223021"/>
            <a:ext cx="3639899" cy="34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5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A3AB5-6AF1-B1DE-1900-2126ED84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5AD129-0F59-A0D0-7A86-0ED1E7C59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382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DDB9F7-778B-5A39-A0C3-E12D0C96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de-DE" sz="3300"/>
              <a:t>Kollaboration durch Pull Requests (advanced)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5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448AB-EA99-5549-AF69-D2836F91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denn dann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9B0E4-6540-B4A9-FF02-41B24196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Git</a:t>
            </a:r>
            <a:r>
              <a:rPr lang="de-DE" dirty="0"/>
              <a:t> ist das Versionisierungswerkzeug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Git</a:t>
            </a:r>
            <a:r>
              <a:rPr lang="de-DE" dirty="0"/>
              <a:t> CLI als </a:t>
            </a:r>
            <a:r>
              <a:rPr lang="de-DE" dirty="0" err="1"/>
              <a:t>CommandLine</a:t>
            </a:r>
            <a:r>
              <a:rPr lang="de-DE" dirty="0"/>
              <a:t> Tool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Muss installiert werden: </a:t>
            </a:r>
            <a:r>
              <a:rPr lang="de-DE" dirty="0" err="1">
                <a:hlinkClick r:id="rId2"/>
              </a:rPr>
              <a:t>Git</a:t>
            </a:r>
            <a:r>
              <a:rPr lang="de-DE" dirty="0">
                <a:hlinkClick r:id="rId2"/>
              </a:rPr>
              <a:t> - Downloads (git-scm.com)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4" name="Inhaltsplatzhalter 4" descr="Ein Bild, das Katze, Säugetier, Silhouette enthält.&#10;&#10;Automatisch generierte Beschreibung">
            <a:extLst>
              <a:ext uri="{FF2B5EF4-FFF2-40B4-BE49-F238E27FC236}">
                <a16:creationId xmlns:a16="http://schemas.microsoft.com/office/drawing/2014/main" id="{4411BBDD-E1A3-FEAB-0854-A940A7C81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57" y="724653"/>
            <a:ext cx="1160467" cy="11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035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708</Words>
  <Application>Microsoft Office PowerPoint</Application>
  <PresentationFormat>Breitbild</PresentationFormat>
  <Paragraphs>114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</vt:lpstr>
      <vt:lpstr>Berlin</vt:lpstr>
      <vt:lpstr>PowerPoint-Präsentation</vt:lpstr>
      <vt:lpstr>Was ist eigentlich GitHub?</vt:lpstr>
      <vt:lpstr>Was ist eigentlich GitHub?</vt:lpstr>
      <vt:lpstr>Repositories</vt:lpstr>
      <vt:lpstr>readme.md</vt:lpstr>
      <vt:lpstr>GitHub.io</vt:lpstr>
      <vt:lpstr>GitHub Actions (CI/CD)</vt:lpstr>
      <vt:lpstr>Kollaboration durch Pull Requests (advanced)</vt:lpstr>
      <vt:lpstr>Was ist denn dann Git?</vt:lpstr>
      <vt:lpstr>Die wichtigsten Commands</vt:lpstr>
      <vt:lpstr>Git init</vt:lpstr>
      <vt:lpstr>Git add</vt:lpstr>
      <vt:lpstr>Git commit</vt:lpstr>
      <vt:lpstr>Git push</vt:lpstr>
      <vt:lpstr>Git branch</vt:lpstr>
      <vt:lpstr>Was ist ein Branch?</vt:lpstr>
      <vt:lpstr>Was ist dieser HEAD?</vt:lpstr>
      <vt:lpstr>Detached Head State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Roth</dc:creator>
  <cp:lastModifiedBy>Kai Roth</cp:lastModifiedBy>
  <cp:revision>10</cp:revision>
  <dcterms:created xsi:type="dcterms:W3CDTF">2023-12-13T08:03:56Z</dcterms:created>
  <dcterms:modified xsi:type="dcterms:W3CDTF">2024-01-08T15:00:22Z</dcterms:modified>
</cp:coreProperties>
</file>