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导航流程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Spreadsheets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SimSun</vt:lpstr>
      <vt:lpstr>汉仪书宋二KW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导航流程</dc:title>
  <dc:creator>Devin</dc:creator>
  <cp:lastModifiedBy>Devin</cp:lastModifiedBy>
  <cp:revision>1</cp:revision>
  <dcterms:created xsi:type="dcterms:W3CDTF">2021-11-20T09:20:13Z</dcterms:created>
  <dcterms:modified xsi:type="dcterms:W3CDTF">2021-11-20T09:20:13Z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1033-3.9.0.6159</vt:lpwstr>
  </property>
</Properties>
</file>