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C44D-BC8B-41DB-A1F4-2BD105C1A752}" type="datetimeFigureOut">
              <a:rPr lang="en-US" smtClean="0"/>
              <a:pPr/>
              <a:t>7/12/2012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43B1-1F8A-4172-A957-6C10AA09C3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C44D-BC8B-41DB-A1F4-2BD105C1A752}" type="datetimeFigureOut">
              <a:rPr lang="en-US" smtClean="0"/>
              <a:pPr/>
              <a:t>7/12/2012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43B1-1F8A-4172-A957-6C10AA09C3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C44D-BC8B-41DB-A1F4-2BD105C1A752}" type="datetimeFigureOut">
              <a:rPr lang="en-US" smtClean="0"/>
              <a:pPr/>
              <a:t>7/12/2012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43B1-1F8A-4172-A957-6C10AA09C3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C44D-BC8B-41DB-A1F4-2BD105C1A752}" type="datetimeFigureOut">
              <a:rPr lang="en-US" smtClean="0"/>
              <a:pPr/>
              <a:t>7/12/2012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43B1-1F8A-4172-A957-6C10AA09C3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C44D-BC8B-41DB-A1F4-2BD105C1A752}" type="datetimeFigureOut">
              <a:rPr lang="en-US" smtClean="0"/>
              <a:pPr/>
              <a:t>7/12/2012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43B1-1F8A-4172-A957-6C10AA09C3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C44D-BC8B-41DB-A1F4-2BD105C1A752}" type="datetimeFigureOut">
              <a:rPr lang="en-US" smtClean="0"/>
              <a:pPr/>
              <a:t>7/12/2012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43B1-1F8A-4172-A957-6C10AA09C3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C44D-BC8B-41DB-A1F4-2BD105C1A752}" type="datetimeFigureOut">
              <a:rPr lang="en-US" smtClean="0"/>
              <a:pPr/>
              <a:t>7/12/2012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43B1-1F8A-4172-A957-6C10AA09C3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C44D-BC8B-41DB-A1F4-2BD105C1A752}" type="datetimeFigureOut">
              <a:rPr lang="en-US" smtClean="0"/>
              <a:pPr/>
              <a:t>7/12/2012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43B1-1F8A-4172-A957-6C10AA09C3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C44D-BC8B-41DB-A1F4-2BD105C1A752}" type="datetimeFigureOut">
              <a:rPr lang="en-US" smtClean="0"/>
              <a:pPr/>
              <a:t>7/12/2012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43B1-1F8A-4172-A957-6C10AA09C3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C44D-BC8B-41DB-A1F4-2BD105C1A752}" type="datetimeFigureOut">
              <a:rPr lang="en-US" smtClean="0"/>
              <a:pPr/>
              <a:t>7/12/2012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43B1-1F8A-4172-A957-6C10AA09C3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C44D-BC8B-41DB-A1F4-2BD105C1A752}" type="datetimeFigureOut">
              <a:rPr lang="en-US" smtClean="0"/>
              <a:pPr/>
              <a:t>7/12/2012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43B1-1F8A-4172-A957-6C10AA09C3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DC44D-BC8B-41DB-A1F4-2BD105C1A752}" type="datetimeFigureOut">
              <a:rPr lang="en-US" smtClean="0"/>
              <a:pPr/>
              <a:t>7/12/2012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943B1-1F8A-4172-A957-6C10AA09C3B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rivacy.microsoft.com/en-gb/default.m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uktechdays.cloudapp.net/upcoming-events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86058"/>
            <a:ext cx="7772400" cy="1470025"/>
          </a:xfrm>
        </p:spPr>
        <p:txBody>
          <a:bodyPr/>
          <a:lstStyle/>
          <a:p>
            <a:r>
              <a:rPr lang="en-GB" dirty="0" smtClean="0"/>
              <a:t>One ASP.NET – Open Source, .NET and the Cloud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41833"/>
            <a:ext cx="6400800" cy="1030307"/>
          </a:xfrm>
        </p:spPr>
        <p:txBody>
          <a:bodyPr>
            <a:normAutofit fontScale="70000" lnSpcReduction="20000"/>
          </a:bodyPr>
          <a:lstStyle/>
          <a:p>
            <a:r>
              <a:rPr lang="en-GB" b="1" dirty="0" smtClean="0"/>
              <a:t>Scott </a:t>
            </a:r>
            <a:r>
              <a:rPr lang="en-GB" b="1" dirty="0" err="1" smtClean="0"/>
              <a:t>Hanselman</a:t>
            </a:r>
            <a:endParaRPr lang="en-GB" b="1" dirty="0" smtClean="0"/>
          </a:p>
          <a:p>
            <a:endParaRPr lang="en-GB" b="1" dirty="0" smtClean="0"/>
          </a:p>
          <a:p>
            <a:r>
              <a:rPr lang="en-GB" b="1" dirty="0" smtClean="0"/>
              <a:t>Aberdeen 12</a:t>
            </a:r>
            <a:r>
              <a:rPr lang="en-GB" b="1" baseline="30000" dirty="0" smtClean="0"/>
              <a:t>th</a:t>
            </a:r>
            <a:r>
              <a:rPr lang="en-GB" b="1" dirty="0" smtClean="0"/>
              <a:t> </a:t>
            </a:r>
            <a:r>
              <a:rPr lang="en-GB" b="1" dirty="0" smtClean="0"/>
              <a:t>July 2012</a:t>
            </a:r>
            <a:endParaRPr lang="en-GB" b="1" dirty="0"/>
          </a:p>
          <a:p>
            <a:endParaRPr lang="en-GB" dirty="0"/>
          </a:p>
        </p:txBody>
      </p:sp>
      <p:pic>
        <p:nvPicPr>
          <p:cNvPr id="1029" name="Picture 5" descr="Microsof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6072206"/>
            <a:ext cx="2438400" cy="419101"/>
          </a:xfrm>
          <a:prstGeom prst="rect">
            <a:avLst/>
          </a:prstGeom>
          <a:noFill/>
        </p:spPr>
      </p:pic>
      <p:pic>
        <p:nvPicPr>
          <p:cNvPr id="1033" name="Picture 9" descr="https://encrypted-tbn1.google.com/images?q=tbn:ANd9GcSiTKjUq-15eWi6lH0Uuw8gH09eSWGG9wpP08nK5W7IySqh2OI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533392"/>
            <a:ext cx="2609850" cy="1752600"/>
          </a:xfrm>
          <a:prstGeom prst="rect">
            <a:avLst/>
          </a:prstGeom>
          <a:noFill/>
        </p:spPr>
      </p:pic>
      <p:pic>
        <p:nvPicPr>
          <p:cNvPr id="1035" name="Picture 11" descr="http://farm8.staticflickr.com/7037/6773151432_8ba3b2d8e0_z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29322" y="562104"/>
            <a:ext cx="2571768" cy="1723888"/>
          </a:xfrm>
          <a:prstGeom prst="rect">
            <a:avLst/>
          </a:prstGeom>
          <a:noFill/>
        </p:spPr>
      </p:pic>
      <p:pic>
        <p:nvPicPr>
          <p:cNvPr id="1037" name="Picture 13" descr="https://encrypted-tbn0.google.com/images?q=tbn:ANd9GcT-s9WmNSGuV_2I-n0PlV2DDgu9KMzXsz2_0K-RPoLqlRO1V_z9t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868" y="142852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Housekeeping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Fire Alarm</a:t>
            </a:r>
          </a:p>
          <a:p>
            <a:endParaRPr lang="en-GB" dirty="0"/>
          </a:p>
          <a:p>
            <a:r>
              <a:rPr lang="en-GB" dirty="0" smtClean="0"/>
              <a:t>Washrooms</a:t>
            </a:r>
          </a:p>
          <a:p>
            <a:endParaRPr lang="en-GB" dirty="0"/>
          </a:p>
          <a:p>
            <a:r>
              <a:rPr lang="en-GB" dirty="0" smtClean="0"/>
              <a:t>Mobile ‘phones</a:t>
            </a:r>
          </a:p>
          <a:p>
            <a:endParaRPr lang="en-GB" dirty="0"/>
          </a:p>
          <a:p>
            <a:r>
              <a:rPr lang="en-GB" dirty="0" smtClean="0"/>
              <a:t>Feedback</a:t>
            </a:r>
          </a:p>
          <a:p>
            <a:pPr lvl="1"/>
            <a:r>
              <a:rPr lang="en-GB" dirty="0" smtClean="0"/>
              <a:t>Is important to us and to Microsoft</a:t>
            </a:r>
          </a:p>
          <a:p>
            <a:pPr lvl="1"/>
            <a:r>
              <a:rPr lang="en-GB" dirty="0" smtClean="0"/>
              <a:t>Details will </a:t>
            </a:r>
            <a:r>
              <a:rPr lang="en-GB" b="1" dirty="0" smtClean="0"/>
              <a:t>only</a:t>
            </a:r>
            <a:r>
              <a:rPr lang="en-GB" dirty="0" smtClean="0"/>
              <a:t> be used to call you about the Dev Camps</a:t>
            </a:r>
          </a:p>
          <a:p>
            <a:pPr lvl="1"/>
            <a:r>
              <a:rPr lang="en-GB" dirty="0" smtClean="0">
                <a:hlinkClick r:id="rId2"/>
              </a:rPr>
              <a:t>http://privacy.microsoft.com/en-gb/default.mspx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Windows 8 App Excellence Labs</a:t>
            </a:r>
          </a:p>
          <a:p>
            <a:r>
              <a:rPr lang="en-GB" dirty="0" smtClean="0"/>
              <a:t>Windows Phone Camps</a:t>
            </a:r>
          </a:p>
          <a:p>
            <a:endParaRPr lang="en-GB" sz="1100" dirty="0" smtClean="0"/>
          </a:p>
          <a:p>
            <a:r>
              <a:rPr lang="en-GB" dirty="0" smtClean="0"/>
              <a:t>London / Reading throughout July</a:t>
            </a:r>
          </a:p>
          <a:p>
            <a:r>
              <a:rPr lang="en-GB" dirty="0" smtClean="0"/>
              <a:t>Coming to Scotland August / September</a:t>
            </a:r>
          </a:p>
          <a:p>
            <a:endParaRPr lang="en-GB" sz="1050" dirty="0" smtClean="0"/>
          </a:p>
          <a:p>
            <a:pPr algn="ctr">
              <a:buNone/>
            </a:pPr>
            <a:r>
              <a:rPr lang="en-GB" sz="2400" dirty="0" smtClean="0">
                <a:hlinkClick r:id="rId2"/>
              </a:rPr>
              <a:t>http://uktechdays.cloudapp.net/upcoming-events.aspx</a:t>
            </a:r>
            <a:endParaRPr lang="en-GB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38087"/>
            <a:ext cx="87249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5072074"/>
            <a:ext cx="43529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9669" y="5119711"/>
            <a:ext cx="435292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Programming Metro-style Apps </a:t>
            </a:r>
            <a:r>
              <a:rPr lang="en-GB" dirty="0" smtClean="0"/>
              <a:t>Workshop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Edinburgh</a:t>
            </a:r>
          </a:p>
          <a:p>
            <a:r>
              <a:rPr lang="en-GB" dirty="0" smtClean="0"/>
              <a:t>Thursday 13</a:t>
            </a:r>
            <a:r>
              <a:rPr lang="en-GB" baseline="30000" dirty="0" smtClean="0"/>
              <a:t>th</a:t>
            </a:r>
            <a:r>
              <a:rPr lang="en-GB" dirty="0" smtClean="0"/>
              <a:t> September</a:t>
            </a:r>
          </a:p>
          <a:p>
            <a:r>
              <a:rPr lang="en-GB" dirty="0" smtClean="0"/>
              <a:t>Presenter: Matthew Baxter-Reynolds (@</a:t>
            </a:r>
            <a:r>
              <a:rPr lang="en-GB" dirty="0" err="1" smtClean="0"/>
              <a:t>mbrit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Established author of many books and writes for the Guardian’s technology section</a:t>
            </a:r>
          </a:p>
          <a:p>
            <a:r>
              <a:rPr lang="en-GB" dirty="0" smtClean="0"/>
              <a:t>Venue TBC</a:t>
            </a:r>
          </a:p>
          <a:p>
            <a:endParaRPr lang="en-GB" dirty="0"/>
          </a:p>
        </p:txBody>
      </p:sp>
      <p:pic>
        <p:nvPicPr>
          <p:cNvPr id="4" name="Picture 3" descr="Programming Metro-style Apps Worksho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68" y="4857760"/>
            <a:ext cx="1902432" cy="1902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32" y="4857760"/>
            <a:ext cx="1433015" cy="1873866"/>
          </a:xfrm>
          <a:prstGeom prst="rect">
            <a:avLst/>
          </a:prstGeom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0496" y="5286388"/>
            <a:ext cx="150495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Developer </a:t>
            </a:r>
            <a:r>
              <a:rPr lang="en-GB" dirty="0" err="1" smtClean="0"/>
              <a:t>Developer</a:t>
            </a:r>
            <a:r>
              <a:rPr lang="en-GB" dirty="0" smtClean="0"/>
              <a:t> </a:t>
            </a:r>
            <a:r>
              <a:rPr lang="en-GB" dirty="0" err="1" smtClean="0"/>
              <a:t>Developer</a:t>
            </a:r>
            <a:r>
              <a:rPr lang="en-GB" dirty="0" smtClean="0"/>
              <a:t> North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Bradford</a:t>
            </a:r>
            <a:endParaRPr lang="en-GB" dirty="0" smtClean="0"/>
          </a:p>
          <a:p>
            <a:r>
              <a:rPr lang="en-GB" dirty="0" smtClean="0"/>
              <a:t>Saturday 13</a:t>
            </a:r>
            <a:r>
              <a:rPr lang="en-GB" baseline="30000" dirty="0" smtClean="0"/>
              <a:t>th</a:t>
            </a:r>
            <a:r>
              <a:rPr lang="en-GB" dirty="0" smtClean="0"/>
              <a:t> October</a:t>
            </a:r>
            <a:endParaRPr lang="en-GB" dirty="0" smtClean="0"/>
          </a:p>
          <a:p>
            <a:r>
              <a:rPr lang="en-GB" dirty="0" smtClean="0"/>
              <a:t>University of Bradford</a:t>
            </a:r>
          </a:p>
          <a:p>
            <a:pPr lvl="1"/>
            <a:r>
              <a:rPr lang="en-GB" dirty="0" smtClean="0"/>
              <a:t>Campus TBC</a:t>
            </a:r>
          </a:p>
          <a:p>
            <a:r>
              <a:rPr lang="en-GB" dirty="0" smtClean="0"/>
              <a:t>developerdeveloperdeveloper.com/north2</a:t>
            </a:r>
          </a:p>
          <a:p>
            <a:r>
              <a:rPr lang="en-GB" dirty="0" smtClean="0"/>
              <a:t>@</a:t>
            </a:r>
            <a:r>
              <a:rPr lang="en-GB" dirty="0" err="1" smtClean="0"/>
              <a:t>dddnorth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193717"/>
            <a:ext cx="2659360" cy="265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8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DunDDD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Dundee</a:t>
            </a:r>
            <a:endParaRPr lang="en-GB" dirty="0" smtClean="0"/>
          </a:p>
          <a:p>
            <a:r>
              <a:rPr lang="en-GB" dirty="0" smtClean="0"/>
              <a:t>Saturday 17</a:t>
            </a:r>
            <a:r>
              <a:rPr lang="en-GB" baseline="30000" dirty="0" smtClean="0"/>
              <a:t>th</a:t>
            </a:r>
            <a:r>
              <a:rPr lang="en-GB" dirty="0" smtClean="0"/>
              <a:t> November</a:t>
            </a:r>
            <a:endParaRPr lang="en-GB" dirty="0" smtClean="0"/>
          </a:p>
          <a:p>
            <a:r>
              <a:rPr lang="en-GB" dirty="0" smtClean="0"/>
              <a:t>University of Dundee</a:t>
            </a:r>
          </a:p>
          <a:p>
            <a:pPr lvl="1"/>
            <a:r>
              <a:rPr lang="en-GB" dirty="0" smtClean="0"/>
              <a:t>Queen Mother Building</a:t>
            </a:r>
            <a:endParaRPr lang="en-GB" dirty="0" smtClean="0"/>
          </a:p>
          <a:p>
            <a:r>
              <a:rPr lang="en-GB" dirty="0" smtClean="0"/>
              <a:t>One track dedicated to </a:t>
            </a:r>
            <a:r>
              <a:rPr lang="en-GB" dirty="0" err="1" smtClean="0"/>
              <a:t>NoSQL</a:t>
            </a:r>
            <a:endParaRPr lang="en-GB" dirty="0" smtClean="0"/>
          </a:p>
          <a:p>
            <a:r>
              <a:rPr lang="en-GB" dirty="0" smtClean="0"/>
              <a:t>One track dedicated to Workshops</a:t>
            </a:r>
          </a:p>
          <a:p>
            <a:r>
              <a:rPr lang="en-GB" dirty="0" smtClean="0"/>
              <a:t>Two other tracks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807" y="5301208"/>
            <a:ext cx="3077380" cy="155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0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138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One ASP.NET – Open Source, .NET and the Cloud</vt:lpstr>
      <vt:lpstr>Housekeeping</vt:lpstr>
      <vt:lpstr>PowerPoint Presentation</vt:lpstr>
      <vt:lpstr>Programming Metro-style Apps Workshop</vt:lpstr>
      <vt:lpstr>Developer Developer Developer North</vt:lpstr>
      <vt:lpstr>DunDDD</vt:lpstr>
    </vt:vector>
  </TitlesOfParts>
  <Company>Sinclair Knight Merz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Web</dc:title>
  <dc:creator>CMurphy</dc:creator>
  <cp:lastModifiedBy>gep13</cp:lastModifiedBy>
  <cp:revision>8</cp:revision>
  <dcterms:created xsi:type="dcterms:W3CDTF">2012-07-09T08:19:53Z</dcterms:created>
  <dcterms:modified xsi:type="dcterms:W3CDTF">2012-07-12T11:33:20Z</dcterms:modified>
</cp:coreProperties>
</file>