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73F80-BD4E-5283-1B0F-A6135FAC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39888-2ECE-1C1F-680E-5B164E91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21D1A-F95F-1F2B-4F8E-1E24D693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950A5-F859-18B9-8897-09997E7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C5DAE-01A0-34E6-95E9-D9B4F847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426CB-D47A-B88A-01D9-3D64350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07687-ECF9-A7B3-3630-2150E361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15C15F-262A-17C4-CC09-798D7B3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8D37-6099-57F4-3C39-6C82A95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73FFCA-A147-2695-6C36-59A7AE06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CF0A22-FB6C-84A4-5F40-1C460F58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F01FDB-4020-7B9E-523C-D9C5E315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23A4B-D2C6-B1C5-419A-CD1E7E8E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0DED5-344C-744A-F05B-78895D34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35241-6CD3-B72F-D7FD-A20A5E2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A79C7-438A-87EB-EC16-AEF42D6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CAB8D-1310-1536-CC72-DF57ED6D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F295C-03D0-C573-171C-9B69EC1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D50F3-DBC3-BD18-EC38-F76D60BB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C86D0-4F49-4339-69CB-FB44A7E3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11C14-39FC-2BA0-5C22-72D5238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FB4FF-27F5-B304-3725-0B56CED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1FE61-0EC0-1A29-CE0C-798C641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895AD-5466-0062-C779-5376C49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DB648-CADF-66A0-C20B-AFBC2E3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D7CAC-1E22-B858-1B5A-BF803433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AFB45-1CD4-E2E4-81C6-FF7DA1E0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832BBE-EC9A-6E12-178C-083E0632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E33BA7-5583-8CE6-16BE-AA2DED5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37E302-0F8C-6A5F-80A6-CC9B1F2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522DAE-6C71-BD5E-7357-B94586F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DED54-D18D-17A4-3711-6A8F9E55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F99EEF-C672-4DAD-B0A6-F5C41B75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77291D-439C-D002-839D-4585AFB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F2D2E5-4714-8B50-28FD-1BCF840F8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D4CB40-82EA-FFB1-F542-0D86C96D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F556CD-F0C4-85DE-E2DF-6BCC58AC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9C012A-A481-89B8-628A-5B4F9EF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512C9A-E0B1-F51C-6C93-22961AB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60D26-7436-49A6-8367-08F1874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C06F05-AEFE-9DFA-B459-3A2284BB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5EAB-D51B-7E33-5F50-6126A3E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DF9EAA-EB5A-09DE-24C9-A8C6C12F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B02791-0B25-8988-311F-A5F26BD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6999E2-100D-6909-9CBC-11EAFE6F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ABA2B0-C48B-321D-444B-DCE16B5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100F6-D64F-E013-A6B3-288C108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B8CEA-C287-D736-CBA9-4BBB918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A0E09-B168-188C-19BA-3DC193F5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81F639-D202-3F9A-1432-F86BA16E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B233C7-4BE9-816C-2909-7334F82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104F2-0F15-687E-F93A-91C13B69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5B017-120E-8880-4B47-88FFD14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AF3BDD-A0EC-99FF-6B07-C1DCD54F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BD3EA-1D2B-258E-54FC-9CA9CED3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51E00-DBFA-F0E2-EA68-4EBEFE0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9F3058-5BB1-A026-34F9-15FA2E8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596DE6-1AAF-5379-7C64-E4BC2B9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C15B57-E86C-9A5C-5D2F-4D7A062B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67C40C-1EB5-FA8C-3358-4257A0B4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D47FF-9B38-3F07-ACD8-3C673053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3917D-832E-9F28-4CF6-24C885B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19F9B-1AC8-857D-E54B-A1CD55F12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Progetto per High Performance Computing</a:t>
            </a:r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B1C7D-C86A-4142-476D-EC90EC4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2915B-9099-81DD-2FF3-5F6AC61A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16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DD4DA-372C-EC76-D877-5A78B0E9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CF626-016A-84E8-E00C-B431E68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451660" cy="3188586"/>
          </a:xfrm>
        </p:spPr>
        <p:txBody>
          <a:bodyPr>
            <a:normAutofit/>
          </a:bodyPr>
          <a:lstStyle/>
          <a:p>
            <a:r>
              <a:rPr lang="en-US" dirty="0"/>
              <a:t>In the ideal case, the number of iterations is equal to 1</a:t>
            </a:r>
            <a:endParaRPr lang="it-IT" dirty="0"/>
          </a:p>
          <a:p>
            <a:r>
              <a:rPr lang="it-IT" dirty="0"/>
              <a:t>More </a:t>
            </a:r>
            <a:r>
              <a:rPr lang="it-IT" dirty="0" err="1"/>
              <a:t>noise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F7B1BF-852B-1398-80ED-872D11C2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2" r="9229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Fast Quantum Byzantine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C5576A3-DA1B-5EBE-E2F8-47FD1010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2821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EFFD17-7C52-29C7-C221-15EB0DD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QOCC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65003-F382-B896-40F6-DC76672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Subroutine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agreement</a:t>
            </a:r>
          </a:p>
          <a:p>
            <a:r>
              <a:rPr lang="it-IT" dirty="0" err="1"/>
              <a:t>When</a:t>
            </a:r>
            <a:r>
              <a:rPr lang="it-IT" dirty="0"/>
              <a:t> sum of bits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beetwen</a:t>
            </a:r>
            <a:r>
              <a:rPr lang="it-IT" dirty="0"/>
              <a:t> n/3 and 2n/3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returns</a:t>
            </a:r>
            <a:r>
              <a:rPr lang="it-IT" dirty="0"/>
              <a:t> a bit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  <a:p>
            <a:r>
              <a:rPr lang="it-IT" dirty="0"/>
              <a:t>VQSS </a:t>
            </a:r>
            <a:r>
              <a:rPr lang="it-IT" dirty="0" err="1"/>
              <a:t>encoding</a:t>
            </a:r>
            <a:r>
              <a:rPr lang="it-IT" dirty="0"/>
              <a:t> to </a:t>
            </a:r>
            <a:r>
              <a:rPr lang="it-IT" dirty="0" err="1"/>
              <a:t>defend</a:t>
            </a:r>
            <a:r>
              <a:rPr lang="it-IT" dirty="0"/>
              <a:t> from </a:t>
            </a:r>
            <a:r>
              <a:rPr lang="it-IT" dirty="0" err="1"/>
              <a:t>malicious</a:t>
            </a:r>
            <a:r>
              <a:rPr lang="it-IT" dirty="0"/>
              <a:t> peer (Reed-Solomon)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9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CC001-0A79-3A08-32C0-6C31EA6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55" y="622544"/>
            <a:ext cx="4133647" cy="1446550"/>
          </a:xfrm>
        </p:spPr>
        <p:txBody>
          <a:bodyPr>
            <a:normAutofit/>
          </a:bodyPr>
          <a:lstStyle/>
          <a:p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6F902-6C33-B5E6-AF0C-68949B23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054" y="2539238"/>
            <a:ext cx="4133647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routines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sends</a:t>
            </a:r>
            <a:r>
              <a:rPr lang="it-IT" dirty="0"/>
              <a:t> and </a:t>
            </a:r>
            <a:r>
              <a:rPr lang="it-IT" dirty="0" err="1"/>
              <a:t>receive</a:t>
            </a:r>
            <a:r>
              <a:rPr lang="it-IT" dirty="0"/>
              <a:t> bits from </a:t>
            </a:r>
            <a:r>
              <a:rPr lang="it-IT" dirty="0" err="1"/>
              <a:t>other</a:t>
            </a:r>
            <a:endParaRPr lang="it-IT" dirty="0"/>
          </a:p>
          <a:p>
            <a:r>
              <a:rPr lang="it-IT" dirty="0" err="1"/>
              <a:t>Calculate</a:t>
            </a:r>
            <a:r>
              <a:rPr lang="it-IT" dirty="0"/>
              <a:t> the sum of bits and checks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/>
              <a:t>In base to sum sets the bit to 0 or 1</a:t>
            </a:r>
          </a:p>
          <a:p>
            <a:endParaRPr lang="it-IT" dirty="0"/>
          </a:p>
        </p:txBody>
      </p:sp>
      <p:pic>
        <p:nvPicPr>
          <p:cNvPr id="24" name="Picture 4" descr="Abstract background">
            <a:extLst>
              <a:ext uri="{FF2B5EF4-FFF2-40B4-BE49-F238E27FC236}">
                <a16:creationId xmlns:a16="http://schemas.microsoft.com/office/drawing/2014/main" id="{A96417FB-A460-D0C6-5533-7C4A49BF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0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Nodi step 1">
            <a:extLst>
              <a:ext uri="{FF2B5EF4-FFF2-40B4-BE49-F238E27FC236}">
                <a16:creationId xmlns:a16="http://schemas.microsoft.com/office/drawing/2014/main" id="{BB03DC2D-A1CF-DAB3-33D1-D13CE385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31" y="1779824"/>
            <a:ext cx="3679107" cy="3298352"/>
          </a:xfrm>
          <a:prstGeom prst="rect">
            <a:avLst/>
          </a:prstGeom>
        </p:spPr>
      </p:pic>
      <p:pic>
        <p:nvPicPr>
          <p:cNvPr id="8" name="Segnaposto contenuto 4" descr="Immagine che contiene cerchio, Oggetto astronomico, schermata, sfera&#10;&#10;Descrizione generata automaticamente">
            <a:extLst>
              <a:ext uri="{FF2B5EF4-FFF2-40B4-BE49-F238E27FC236}">
                <a16:creationId xmlns:a16="http://schemas.microsoft.com/office/drawing/2014/main" id="{2D361754-7294-36B1-8914-8C897FF6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33" y="1430409"/>
            <a:ext cx="4011308" cy="3836251"/>
          </a:xfrm>
        </p:spPr>
      </p:pic>
    </p:spTree>
    <p:extLst>
      <p:ext uri="{BB962C8B-B14F-4D97-AF65-F5344CB8AC3E}">
        <p14:creationId xmlns:p14="http://schemas.microsoft.com/office/powerpoint/2010/main" val="3795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cerchio, schermata, Oggetto astronomico, sfera&#10;&#10;Descrizione generata automaticamente">
            <a:extLst>
              <a:ext uri="{FF2B5EF4-FFF2-40B4-BE49-F238E27FC236}">
                <a16:creationId xmlns:a16="http://schemas.microsoft.com/office/drawing/2014/main" id="{54811156-AEE9-95A2-FD81-0E8E8509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1" y="1513737"/>
            <a:ext cx="5271700" cy="4351338"/>
          </a:xfrm>
        </p:spPr>
      </p:pic>
      <p:pic>
        <p:nvPicPr>
          <p:cNvPr id="11" name="Immagine 10" descr="Immagine che contiene cerchio, sfera, schermata&#10;&#10;Descrizione generata automaticamente">
            <a:extLst>
              <a:ext uri="{FF2B5EF4-FFF2-40B4-BE49-F238E27FC236}">
                <a16:creationId xmlns:a16="http://schemas.microsoft.com/office/drawing/2014/main" id="{A3071446-4A31-F10E-23BF-FBE4EB4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41" y="1513737"/>
            <a:ext cx="5031603" cy="4443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FC9CDB-DC44-7189-8B15-71B8B6D74462}"/>
              </a:ext>
            </a:extLst>
          </p:cNvPr>
          <p:cNvSpPr txBox="1"/>
          <p:nvPr/>
        </p:nvSpPr>
        <p:spPr>
          <a:xfrm>
            <a:off x="7414436" y="908900"/>
            <a:ext cx="31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 Quantum subroutine</a:t>
            </a:r>
          </a:p>
        </p:txBody>
      </p:sp>
    </p:spTree>
    <p:extLst>
      <p:ext uri="{BB962C8B-B14F-4D97-AF65-F5344CB8AC3E}">
        <p14:creationId xmlns:p14="http://schemas.microsoft.com/office/powerpoint/2010/main" val="10115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43FB6-6CB9-0FD0-F920-734BD05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E5C7-5A8B-ADA9-B124-3B1051BD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NetQASM</a:t>
            </a:r>
            <a:r>
              <a:rPr lang="it-IT" dirty="0"/>
              <a:t> to make quantum network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Python</a:t>
            </a:r>
          </a:p>
          <a:p>
            <a:r>
              <a:rPr lang="it-IT" dirty="0" err="1"/>
              <a:t>SquidASM</a:t>
            </a:r>
            <a:r>
              <a:rPr lang="it-IT" dirty="0"/>
              <a:t> to simulate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Alternative to QOCC for </a:t>
            </a:r>
            <a:r>
              <a:rPr lang="it-IT" dirty="0" err="1"/>
              <a:t>noise</a:t>
            </a:r>
            <a:r>
              <a:rPr lang="it-IT" dirty="0"/>
              <a:t> study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E3CDCFE7-3158-9268-3246-647B1CDF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F5160-818F-E59D-AD76-75628EB3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Results</a:t>
            </a:r>
            <a:br>
              <a:rPr lang="it-IT" sz="3100" dirty="0"/>
            </a:br>
            <a:br>
              <a:rPr lang="it-IT" sz="3100" dirty="0"/>
            </a:br>
            <a:r>
              <a:rPr lang="it-IT" sz="2700" b="1" dirty="0" err="1"/>
              <a:t>Parameters</a:t>
            </a:r>
            <a:r>
              <a:rPr lang="it-IT" sz="2700" b="1" dirty="0"/>
              <a:t> :</a:t>
            </a:r>
            <a:endParaRPr lang="it-IT" sz="31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F8629-9625-78D2-CB95-1D414A1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it-IT" dirty="0"/>
              <a:t>Gate fidelity and fidelity</a:t>
            </a:r>
          </a:p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  <a:p>
            <a:r>
              <a:rPr lang="it-IT" dirty="0" err="1"/>
              <a:t>Decoherence</a:t>
            </a:r>
            <a:r>
              <a:rPr lang="it-IT" dirty="0"/>
              <a:t> times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30 </a:t>
            </a:r>
            <a:r>
              <a:rPr lang="it-IT" dirty="0" err="1"/>
              <a:t>runs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test case</a:t>
            </a:r>
          </a:p>
          <a:p>
            <a:endParaRPr lang="it-IT" dirty="0"/>
          </a:p>
        </p:txBody>
      </p:sp>
      <p:pic>
        <p:nvPicPr>
          <p:cNvPr id="20" name="Picture 4" descr="Zigzag indicator line">
            <a:extLst>
              <a:ext uri="{FF2B5EF4-FFF2-40B4-BE49-F238E27FC236}">
                <a16:creationId xmlns:a16="http://schemas.microsoft.com/office/drawing/2014/main" id="{2DBAD723-D4DE-5C86-E696-00D63622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18514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8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185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Fast Quantum Byzantine Agreement</vt:lpstr>
      <vt:lpstr>Byzantine Agreement</vt:lpstr>
      <vt:lpstr>Fast Quantum Byzantine Agreement</vt:lpstr>
      <vt:lpstr>QOCC</vt:lpstr>
      <vt:lpstr>Algorithm</vt:lpstr>
      <vt:lpstr>Presentazione standard di PowerPoint</vt:lpstr>
      <vt:lpstr>Presentazione standard di PowerPoint</vt:lpstr>
      <vt:lpstr>Implementation</vt:lpstr>
      <vt:lpstr>Results  Parameters :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Andrea Adorni</cp:lastModifiedBy>
  <cp:revision>11</cp:revision>
  <dcterms:created xsi:type="dcterms:W3CDTF">2023-10-21T19:16:25Z</dcterms:created>
  <dcterms:modified xsi:type="dcterms:W3CDTF">2023-10-23T09:40:07Z</dcterms:modified>
</cp:coreProperties>
</file>