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3F80-BD4E-5283-1B0F-A6135FAC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39888-2ECE-1C1F-680E-5B164E91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21D1A-F95F-1F2B-4F8E-1E24D693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50A5-F859-18B9-8897-09997E7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C5DAE-01A0-34E6-95E9-D9B4F847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426CB-D47A-B88A-01D9-3D64350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07687-ECF9-A7B3-3630-2150E361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5C15F-262A-17C4-CC09-798D7B3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8D37-6099-57F4-3C39-6C82A95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3FFCA-A147-2695-6C36-59A7AE06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CF0A22-FB6C-84A4-5F40-1C460F58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F01FDB-4020-7B9E-523C-D9C5E31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23A4B-D2C6-B1C5-419A-CD1E7E8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0DED5-344C-744A-F05B-78895D3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35241-6CD3-B72F-D7FD-A20A5E2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A79C7-438A-87EB-EC16-AEF42D6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CAB8D-1310-1536-CC72-DF57ED6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F295C-03D0-C573-171C-9B69EC1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D50F3-DBC3-BD18-EC38-F76D60B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86D0-4F49-4339-69CB-FB44A7E3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1C14-39FC-2BA0-5C22-72D5238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FB4FF-27F5-B304-3725-0B56CED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1FE61-0EC0-1A29-CE0C-798C64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895AD-5466-0062-C779-5376C49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DB648-CADF-66A0-C20B-AFBC2E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D7CAC-1E22-B858-1B5A-BF80343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AFB45-1CD4-E2E4-81C6-FF7DA1E0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832BBE-EC9A-6E12-178C-083E0632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E33BA7-5583-8CE6-16BE-AA2DED5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37E302-0F8C-6A5F-80A6-CC9B1F2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22DAE-6C71-BD5E-7357-B94586F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DED54-D18D-17A4-3711-6A8F9E5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F99EEF-C672-4DAD-B0A6-F5C41B75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77291D-439C-D002-839D-4585AFB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2D2E5-4714-8B50-28FD-1BCF840F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D4CB40-82EA-FFB1-F542-0D86C96D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556CD-F0C4-85DE-E2DF-6BCC58A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9C012A-A481-89B8-628A-5B4F9E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12C9A-E0B1-F51C-6C93-22961AB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60D26-7436-49A6-8367-08F1874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C06F05-AEFE-9DFA-B459-3A2284BB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5EAB-D51B-7E33-5F50-6126A3E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F9EAA-EB5A-09DE-24C9-A8C6C12F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B02791-0B25-8988-311F-A5F26B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999E2-100D-6909-9CBC-11EAFE6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BA2B0-C48B-321D-444B-DCE16B5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100F6-D64F-E013-A6B3-288C108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B8CEA-C287-D736-CBA9-4BBB918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0E09-B168-188C-19BA-3DC193F5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81F639-D202-3F9A-1432-F86BA1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233C7-4BE9-816C-2909-7334F82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104F2-0F15-687E-F93A-91C13B6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5B017-120E-8880-4B47-88FFD14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AF3BDD-A0EC-99FF-6B07-C1DCD54F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BD3EA-1D2B-258E-54FC-9CA9CED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51E00-DBFA-F0E2-EA68-4EBEFE0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F3058-5BB1-A026-34F9-15FA2E8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96DE6-1AAF-5379-7C64-E4BC2B9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C15B57-E86C-9A5C-5D2F-4D7A062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7C40C-1EB5-FA8C-3358-4257A0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D47FF-9B38-3F07-ACD8-3C673053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17D-832E-9F28-4CF6-24C885B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19F9B-1AC8-857D-E54B-A1CD55F12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Alternative to QOCC for </a:t>
            </a:r>
            <a:r>
              <a:rPr lang="it-IT" dirty="0" err="1"/>
              <a:t>noise</a:t>
            </a:r>
            <a:r>
              <a:rPr lang="it-IT" dirty="0"/>
              <a:t> study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30 </a:t>
            </a:r>
            <a:r>
              <a:rPr lang="it-IT" dirty="0" err="1"/>
              <a:t>runs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 case</a:t>
            </a:r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CF152E4-4C32-DE0E-E6CB-0A346FEA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" y="1619818"/>
            <a:ext cx="6653920" cy="4351338"/>
          </a:xfrm>
        </p:spPr>
      </p:pic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8129ED3-8EC7-84CD-E40C-827BB337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2" y="16009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0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29" y="1154783"/>
            <a:ext cx="4114800" cy="4064931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Quantum </a:t>
            </a:r>
            <a:r>
              <a:rPr lang="it-IT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Byzantine</a:t>
            </a:r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88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r>
              <a:rPr lang="it-IT" dirty="0" err="1"/>
              <a:t>Used</a:t>
            </a:r>
            <a:r>
              <a:rPr lang="it-IT" dirty="0"/>
              <a:t> to</a:t>
            </a:r>
            <a:r>
              <a:rPr lang="en-US" dirty="0"/>
              <a:t> improve the security and speed of the agreement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6" y="767056"/>
            <a:ext cx="4114800" cy="4064931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beetwen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 (Reed-Solomon)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55" y="622544"/>
            <a:ext cx="4133647" cy="1446550"/>
          </a:xfrm>
        </p:spPr>
        <p:txBody>
          <a:bodyPr>
            <a:normAutofit/>
          </a:bodyPr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054" y="2539238"/>
            <a:ext cx="4133647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routines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sends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bits from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Calculate</a:t>
            </a:r>
            <a:r>
              <a:rPr lang="it-IT" dirty="0"/>
              <a:t> the sum of bits and checks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/>
              <a:t>In base to sum sets the bit to 0 or 1</a:t>
            </a:r>
          </a:p>
          <a:p>
            <a:endParaRPr lang="it-IT" dirty="0"/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Nodi step 1">
            <a:extLst>
              <a:ext uri="{FF2B5EF4-FFF2-40B4-BE49-F238E27FC236}">
                <a16:creationId xmlns:a16="http://schemas.microsoft.com/office/drawing/2014/main" id="{BB03DC2D-A1CF-DAB3-33D1-D13CE385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4" descr="Immagine che contiene cerchio, Oggetto astronomico, schermata, sfera&#10;&#10;Descrizione generata automaticamente">
            <a:extLst>
              <a:ext uri="{FF2B5EF4-FFF2-40B4-BE49-F238E27FC236}">
                <a16:creationId xmlns:a16="http://schemas.microsoft.com/office/drawing/2014/main" id="{2D361754-7294-36B1-8914-8C897FF6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894156"/>
            <a:ext cx="5294715" cy="50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cerchio, schermata, Oggetto astronomico, sfera&#10;&#10;Descrizione generata automaticamente">
            <a:extLst>
              <a:ext uri="{FF2B5EF4-FFF2-40B4-BE49-F238E27FC236}">
                <a16:creationId xmlns:a16="http://schemas.microsoft.com/office/drawing/2014/main" id="{54811156-AEE9-95A2-FD81-0E8E8509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4929"/>
            <a:ext cx="5294716" cy="436814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erchio, sfera, schermata&#10;&#10;Descrizione generata automaticamente">
            <a:extLst>
              <a:ext uri="{FF2B5EF4-FFF2-40B4-BE49-F238E27FC236}">
                <a16:creationId xmlns:a16="http://schemas.microsoft.com/office/drawing/2014/main" id="{A3071446-4A31-F10E-23BF-FBE4EB4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92708"/>
            <a:ext cx="5294715" cy="46725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A93D81-E71E-B7D2-9153-0FAA0C53C9C0}"/>
              </a:ext>
            </a:extLst>
          </p:cNvPr>
          <p:cNvSpPr txBox="1"/>
          <p:nvPr/>
        </p:nvSpPr>
        <p:spPr>
          <a:xfrm>
            <a:off x="7892716" y="742520"/>
            <a:ext cx="27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Quantum subroutine</a:t>
            </a:r>
          </a:p>
        </p:txBody>
      </p:sp>
    </p:spTree>
    <p:extLst>
      <p:ext uri="{BB962C8B-B14F-4D97-AF65-F5344CB8AC3E}">
        <p14:creationId xmlns:p14="http://schemas.microsoft.com/office/powerpoint/2010/main" val="10115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luna, cerchio, Oggetto astronomico, sfera&#10;&#10;Descrizione generata automaticamente">
            <a:extLst>
              <a:ext uri="{FF2B5EF4-FFF2-40B4-BE49-F238E27FC236}">
                <a16:creationId xmlns:a16="http://schemas.microsoft.com/office/drawing/2014/main" id="{34C3AD6E-7D22-DBDA-9A7C-22FF767D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2127"/>
            <a:ext cx="5294716" cy="45137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erchio, sfera, Oggetto astronomico, schermata&#10;&#10;Descrizione generata automaticamente">
            <a:extLst>
              <a:ext uri="{FF2B5EF4-FFF2-40B4-BE49-F238E27FC236}">
                <a16:creationId xmlns:a16="http://schemas.microsoft.com/office/drawing/2014/main" id="{721C5268-364B-10FE-97D7-9D834C4D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52997"/>
            <a:ext cx="5294715" cy="47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Oggetto astronomico, sfera, schermata&#10;&#10;Descrizione generata automaticamente">
            <a:extLst>
              <a:ext uri="{FF2B5EF4-FFF2-40B4-BE49-F238E27FC236}">
                <a16:creationId xmlns:a16="http://schemas.microsoft.com/office/drawing/2014/main" id="{5E32CCF1-5744-9038-E125-7FA90331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2996"/>
            <a:ext cx="5294716" cy="47520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erchio, Oggetto astronomico, sfera, Evento celeste&#10;&#10;Descrizione generata automaticamente">
            <a:extLst>
              <a:ext uri="{FF2B5EF4-FFF2-40B4-BE49-F238E27FC236}">
                <a16:creationId xmlns:a16="http://schemas.microsoft.com/office/drawing/2014/main" id="{65E119EB-34C7-79DD-B9D7-56299C95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006669"/>
            <a:ext cx="5294715" cy="48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194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Fast Quantum Byzantine Agreement</vt:lpstr>
      <vt:lpstr>Byzantine Agreement</vt:lpstr>
      <vt:lpstr>Fast Quantum Byzantine Agreement</vt:lpstr>
      <vt:lpstr>QOCC</vt:lpstr>
      <vt:lpstr>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Andrea Adorni</cp:lastModifiedBy>
  <cp:revision>16</cp:revision>
  <dcterms:created xsi:type="dcterms:W3CDTF">2023-10-21T19:16:25Z</dcterms:created>
  <dcterms:modified xsi:type="dcterms:W3CDTF">2023-10-25T08:43:06Z</dcterms:modified>
</cp:coreProperties>
</file>