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10/21/2023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79F5C8-AE8B-A0FE-505C-78DBE84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6200"/>
              <a:t>Fast Quantum </a:t>
            </a:r>
            <a:r>
              <a:rPr lang="it-IT" sz="6200" err="1"/>
              <a:t>Byzantine</a:t>
            </a:r>
            <a:r>
              <a:rPr lang="it-IT" sz="6200"/>
              <a:t> Agreement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F49B6B-B57E-8DF3-4A35-EA9554EA1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 dirty="0"/>
              <a:t>Progetto per High Performance Computing</a:t>
            </a:r>
          </a:p>
          <a:p>
            <a:pPr>
              <a:lnSpc>
                <a:spcPct val="90000"/>
              </a:lnSpc>
            </a:pPr>
            <a:r>
              <a:rPr lang="it-IT" sz="1900" dirty="0"/>
              <a:t>Andrea Adorni, Giovanni Schianchi</a:t>
            </a:r>
          </a:p>
        </p:txBody>
      </p:sp>
      <p:pic>
        <p:nvPicPr>
          <p:cNvPr id="18" name="Picture 3" descr="Computer 3D windows background">
            <a:extLst>
              <a:ext uri="{FF2B5EF4-FFF2-40B4-BE49-F238E27FC236}">
                <a16:creationId xmlns:a16="http://schemas.microsoft.com/office/drawing/2014/main" id="{1BF8E789-077D-CDDB-BDC0-45757D9B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4" r="38532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9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56E371-E0AE-5993-994C-237A02A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it-IT" dirty="0" err="1"/>
              <a:t>Byzantine</a:t>
            </a:r>
            <a:r>
              <a:rPr lang="it-IT" dirty="0"/>
              <a:t>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3BB5A-B61D-769E-D2E0-E193A5A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it-IT" dirty="0"/>
              <a:t>Common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endParaRPr lang="it-IT" dirty="0"/>
          </a:p>
          <a:p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cheating</a:t>
            </a:r>
            <a:r>
              <a:rPr lang="it-IT" dirty="0"/>
              <a:t> </a:t>
            </a:r>
            <a:r>
              <a:rPr lang="it-IT" dirty="0" err="1"/>
              <a:t>peers</a:t>
            </a:r>
            <a:endParaRPr lang="it-IT" dirty="0"/>
          </a:p>
          <a:p>
            <a:r>
              <a:rPr lang="it-IT" dirty="0"/>
              <a:t>Agreement</a:t>
            </a:r>
          </a:p>
          <a:p>
            <a:r>
              <a:rPr lang="it-IT" dirty="0" err="1"/>
              <a:t>Validity</a:t>
            </a:r>
            <a:endParaRPr lang="it-IT" dirty="0"/>
          </a:p>
          <a:p>
            <a:r>
              <a:rPr lang="it-IT" dirty="0" err="1"/>
              <a:t>Termination</a:t>
            </a:r>
            <a:endParaRPr lang="it-IT" dirty="0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F8A05221-300D-C21E-E60D-14DBDFB04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1886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F0BC0EA9-C762-2353-7EB0-24A855CE8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3" r="32962" b="-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948601-63D1-34F4-8CA0-F4D3EC0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Fast Quantum Byzantine Agreement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E055B-92BA-2511-60C5-D57A1390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it-IT" dirty="0"/>
              <a:t>Quantum alternative</a:t>
            </a:r>
          </a:p>
          <a:p>
            <a:r>
              <a:rPr lang="it-IT" dirty="0"/>
              <a:t>1 round</a:t>
            </a:r>
          </a:p>
          <a:p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cheaters</a:t>
            </a:r>
            <a:r>
              <a:rPr lang="it-IT" dirty="0"/>
              <a:t> up to n/3</a:t>
            </a:r>
          </a:p>
          <a:p>
            <a:endParaRPr lang="it-IT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7715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2"/>
      </a:lt2>
      <a:accent1>
        <a:srgbClr val="CA4667"/>
      </a:accent1>
      <a:accent2>
        <a:srgbClr val="B8348C"/>
      </a:accent2>
      <a:accent3>
        <a:srgbClr val="BF46CA"/>
      </a:accent3>
      <a:accent4>
        <a:srgbClr val="7634B8"/>
      </a:accent4>
      <a:accent5>
        <a:srgbClr val="5046CA"/>
      </a:accent5>
      <a:accent6>
        <a:srgbClr val="3460B8"/>
      </a:accent6>
      <a:hlink>
        <a:srgbClr val="6F52C5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Seaford Display</vt:lpstr>
      <vt:lpstr>System Font Regular</vt:lpstr>
      <vt:lpstr>Tenorite</vt:lpstr>
      <vt:lpstr>MadridVTI</vt:lpstr>
      <vt:lpstr>Fast Quantum Byzantine Agreement</vt:lpstr>
      <vt:lpstr>Byzantine Agreement</vt:lpstr>
      <vt:lpstr>Fast Quantum Byzantine Agreement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Quantum Byzantine Agreement</dc:title>
  <dc:creator>Andrea Adorni</dc:creator>
  <cp:lastModifiedBy>Andrea Adorni</cp:lastModifiedBy>
  <cp:revision>1</cp:revision>
  <dcterms:created xsi:type="dcterms:W3CDTF">2023-10-21T19:16:25Z</dcterms:created>
  <dcterms:modified xsi:type="dcterms:W3CDTF">2023-10-22T14:18:48Z</dcterms:modified>
</cp:coreProperties>
</file>