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7D6D-FEDD-4D21-91D0-6BA12EE79806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DE-F230-4E14-9859-774041417A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260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7D6D-FEDD-4D21-91D0-6BA12EE79806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DE-F230-4E14-9859-774041417A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801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7D6D-FEDD-4D21-91D0-6BA12EE79806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DE-F230-4E14-9859-774041417A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216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7D6D-FEDD-4D21-91D0-6BA12EE79806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DE-F230-4E14-9859-774041417A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714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7D6D-FEDD-4D21-91D0-6BA12EE79806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DE-F230-4E14-9859-774041417A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908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7D6D-FEDD-4D21-91D0-6BA12EE79806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DE-F230-4E14-9859-774041417A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999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7D6D-FEDD-4D21-91D0-6BA12EE79806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DE-F230-4E14-9859-774041417A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280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7D6D-FEDD-4D21-91D0-6BA12EE79806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DE-F230-4E14-9859-774041417A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21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7D6D-FEDD-4D21-91D0-6BA12EE79806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DE-F230-4E14-9859-774041417A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64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7D6D-FEDD-4D21-91D0-6BA12EE79806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DE-F230-4E14-9859-774041417A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011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7D6D-FEDD-4D21-91D0-6BA12EE79806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0DE-F230-4E14-9859-774041417A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160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37D6D-FEDD-4D21-91D0-6BA12EE79806}" type="datetimeFigureOut">
              <a:rPr lang="it-IT" smtClean="0"/>
              <a:t>22/10/2023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A0DE-F230-4E14-9859-774041417A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75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8" y="758825"/>
            <a:ext cx="30067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CasellaDiTesto 6"/>
          <p:cNvSpPr txBox="1">
            <a:spLocks noChangeArrowheads="1"/>
          </p:cNvSpPr>
          <p:nvPr/>
        </p:nvSpPr>
        <p:spPr bwMode="auto">
          <a:xfrm>
            <a:off x="1443038" y="2239963"/>
            <a:ext cx="6257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400" dirty="0">
                <a:solidFill>
                  <a:srgbClr val="FFFFFF"/>
                </a:solidFill>
              </a:rPr>
              <a:t>Relazione Fast Quantum </a:t>
            </a:r>
            <a:r>
              <a:rPr lang="it-IT" altLang="it-IT" sz="2400" dirty="0" err="1">
                <a:solidFill>
                  <a:srgbClr val="FFFFFF"/>
                </a:solidFill>
              </a:rPr>
              <a:t>Byzantine</a:t>
            </a:r>
            <a:r>
              <a:rPr lang="it-IT" altLang="it-IT" sz="2400" dirty="0">
                <a:solidFill>
                  <a:srgbClr val="FFFFFF"/>
                </a:solidFill>
              </a:rPr>
              <a:t> Agreement</a:t>
            </a:r>
          </a:p>
        </p:txBody>
      </p:sp>
      <p:sp>
        <p:nvSpPr>
          <p:cNvPr id="22533" name="CasellaDiTesto 5"/>
          <p:cNvSpPr txBox="1">
            <a:spLocks noChangeArrowheads="1"/>
          </p:cNvSpPr>
          <p:nvPr/>
        </p:nvSpPr>
        <p:spPr bwMode="auto">
          <a:xfrm>
            <a:off x="2127274" y="3429000"/>
            <a:ext cx="48894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400" dirty="0">
                <a:solidFill>
                  <a:srgbClr val="FFFFFF"/>
                </a:solidFill>
              </a:rPr>
              <a:t>Andrea Adorni e Giovanni Schianchi</a:t>
            </a:r>
          </a:p>
        </p:txBody>
      </p:sp>
      <p:sp>
        <p:nvSpPr>
          <p:cNvPr id="22535" name="CasellaDiTesto 8"/>
          <p:cNvSpPr txBox="1">
            <a:spLocks noChangeArrowheads="1"/>
          </p:cNvSpPr>
          <p:nvPr/>
        </p:nvSpPr>
        <p:spPr bwMode="auto">
          <a:xfrm>
            <a:off x="5573713" y="4837113"/>
            <a:ext cx="276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000" dirty="0">
                <a:solidFill>
                  <a:srgbClr val="FFFFFF"/>
                </a:solidFill>
              </a:rPr>
              <a:t>25 Ottobre 2023</a:t>
            </a:r>
          </a:p>
        </p:txBody>
      </p:sp>
    </p:spTree>
    <p:extLst>
      <p:ext uri="{BB962C8B-B14F-4D97-AF65-F5344CB8AC3E}">
        <p14:creationId xmlns:p14="http://schemas.microsoft.com/office/powerpoint/2010/main" val="314510416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uppo 12"/>
          <p:cNvGrpSpPr>
            <a:grpSpLocks/>
          </p:cNvGrpSpPr>
          <p:nvPr/>
        </p:nvGrpSpPr>
        <p:grpSpPr bwMode="auto">
          <a:xfrm>
            <a:off x="0" y="6159500"/>
            <a:ext cx="9144000" cy="766763"/>
            <a:chOff x="0" y="6159398"/>
            <a:chExt cx="9144000" cy="766760"/>
          </a:xfrm>
        </p:grpSpPr>
        <p:sp>
          <p:nvSpPr>
            <p:cNvPr id="23558" name="Rettangolo 4"/>
            <p:cNvSpPr>
              <a:spLocks noChangeArrowheads="1"/>
            </p:cNvSpPr>
            <p:nvPr/>
          </p:nvSpPr>
          <p:spPr bwMode="auto">
            <a:xfrm>
              <a:off x="0" y="6159398"/>
              <a:ext cx="9144000" cy="766760"/>
            </a:xfrm>
            <a:prstGeom prst="rect">
              <a:avLst/>
            </a:prstGeom>
            <a:solidFill>
              <a:srgbClr val="005EB8"/>
            </a:solidFill>
            <a:ln w="12701">
              <a:solidFill>
                <a:srgbClr val="41719C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solidFill>
                  <a:srgbClr val="FFFFFF"/>
                </a:solidFill>
              </a:endParaRPr>
            </a:p>
          </p:txBody>
        </p:sp>
        <p:pic>
          <p:nvPicPr>
            <p:cNvPr id="23559" name="Immagin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9325" y="6296064"/>
              <a:ext cx="1547448" cy="493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5" name="CasellaDiTesto 7"/>
          <p:cNvSpPr txBox="1">
            <a:spLocks noChangeArrowheads="1"/>
          </p:cNvSpPr>
          <p:nvPr/>
        </p:nvSpPr>
        <p:spPr bwMode="auto">
          <a:xfrm>
            <a:off x="1527175" y="6311900"/>
            <a:ext cx="3205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400" dirty="0" err="1">
                <a:solidFill>
                  <a:srgbClr val="FFFFFF"/>
                </a:solidFill>
              </a:rPr>
              <a:t>Byzantine</a:t>
            </a:r>
            <a:r>
              <a:rPr lang="it-IT" altLang="it-IT" sz="2400" dirty="0">
                <a:solidFill>
                  <a:srgbClr val="FFFFFF"/>
                </a:solidFill>
              </a:rPr>
              <a:t> Agreement</a:t>
            </a:r>
          </a:p>
        </p:txBody>
      </p:sp>
      <p:pic>
        <p:nvPicPr>
          <p:cNvPr id="23556" name="Picture 2" descr="Image result for dog surger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744538"/>
            <a:ext cx="3536950" cy="46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CasellaDiTesto 8"/>
          <p:cNvSpPr txBox="1">
            <a:spLocks noChangeArrowheads="1"/>
          </p:cNvSpPr>
          <p:nvPr/>
        </p:nvSpPr>
        <p:spPr bwMode="auto">
          <a:xfrm>
            <a:off x="1122363" y="2017713"/>
            <a:ext cx="5725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217922586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uppo 12"/>
          <p:cNvGrpSpPr>
            <a:grpSpLocks/>
          </p:cNvGrpSpPr>
          <p:nvPr/>
        </p:nvGrpSpPr>
        <p:grpSpPr bwMode="auto">
          <a:xfrm>
            <a:off x="0" y="6159500"/>
            <a:ext cx="9144000" cy="766763"/>
            <a:chOff x="0" y="6159398"/>
            <a:chExt cx="9144000" cy="766760"/>
          </a:xfrm>
        </p:grpSpPr>
        <p:sp>
          <p:nvSpPr>
            <p:cNvPr id="23558" name="Rettangolo 4"/>
            <p:cNvSpPr>
              <a:spLocks noChangeArrowheads="1"/>
            </p:cNvSpPr>
            <p:nvPr/>
          </p:nvSpPr>
          <p:spPr bwMode="auto">
            <a:xfrm>
              <a:off x="0" y="6159398"/>
              <a:ext cx="9144000" cy="766760"/>
            </a:xfrm>
            <a:prstGeom prst="rect">
              <a:avLst/>
            </a:prstGeom>
            <a:solidFill>
              <a:srgbClr val="005EB8"/>
            </a:solidFill>
            <a:ln w="12701">
              <a:solidFill>
                <a:srgbClr val="41719C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solidFill>
                  <a:srgbClr val="FFFFFF"/>
                </a:solidFill>
              </a:endParaRPr>
            </a:p>
          </p:txBody>
        </p:sp>
        <p:pic>
          <p:nvPicPr>
            <p:cNvPr id="23559" name="Immagin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9325" y="6296064"/>
              <a:ext cx="1547448" cy="493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5" name="CasellaDiTesto 7"/>
          <p:cNvSpPr txBox="1">
            <a:spLocks noChangeArrowheads="1"/>
          </p:cNvSpPr>
          <p:nvPr/>
        </p:nvSpPr>
        <p:spPr bwMode="auto">
          <a:xfrm>
            <a:off x="1527175" y="6311900"/>
            <a:ext cx="47243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400" dirty="0">
                <a:solidFill>
                  <a:srgbClr val="FFFFFF"/>
                </a:solidFill>
              </a:rPr>
              <a:t>Fast Quantum </a:t>
            </a:r>
            <a:r>
              <a:rPr lang="it-IT" altLang="it-IT" sz="2400" dirty="0" err="1">
                <a:solidFill>
                  <a:srgbClr val="FFFFFF"/>
                </a:solidFill>
              </a:rPr>
              <a:t>Byzantine</a:t>
            </a:r>
            <a:r>
              <a:rPr lang="it-IT" altLang="it-IT" sz="2400" dirty="0">
                <a:solidFill>
                  <a:srgbClr val="FFFFFF"/>
                </a:solidFill>
              </a:rPr>
              <a:t> Agreement</a:t>
            </a:r>
          </a:p>
        </p:txBody>
      </p:sp>
      <p:pic>
        <p:nvPicPr>
          <p:cNvPr id="23556" name="Picture 2" descr="Image result for dog surger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744538"/>
            <a:ext cx="3536950" cy="46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CasellaDiTesto 8"/>
          <p:cNvSpPr txBox="1">
            <a:spLocks noChangeArrowheads="1"/>
          </p:cNvSpPr>
          <p:nvPr/>
        </p:nvSpPr>
        <p:spPr bwMode="auto">
          <a:xfrm>
            <a:off x="1122363" y="2017713"/>
            <a:ext cx="5725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81854108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uppo 12"/>
          <p:cNvGrpSpPr>
            <a:grpSpLocks/>
          </p:cNvGrpSpPr>
          <p:nvPr/>
        </p:nvGrpSpPr>
        <p:grpSpPr bwMode="auto">
          <a:xfrm>
            <a:off x="0" y="6159500"/>
            <a:ext cx="9144000" cy="766763"/>
            <a:chOff x="0" y="6159398"/>
            <a:chExt cx="9144000" cy="766760"/>
          </a:xfrm>
        </p:grpSpPr>
        <p:sp>
          <p:nvSpPr>
            <p:cNvPr id="23558" name="Rettangolo 4"/>
            <p:cNvSpPr>
              <a:spLocks noChangeArrowheads="1"/>
            </p:cNvSpPr>
            <p:nvPr/>
          </p:nvSpPr>
          <p:spPr bwMode="auto">
            <a:xfrm>
              <a:off x="0" y="6159398"/>
              <a:ext cx="9144000" cy="766760"/>
            </a:xfrm>
            <a:prstGeom prst="rect">
              <a:avLst/>
            </a:prstGeom>
            <a:solidFill>
              <a:srgbClr val="005EB8"/>
            </a:solidFill>
            <a:ln w="12701">
              <a:solidFill>
                <a:srgbClr val="41719C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solidFill>
                  <a:srgbClr val="FFFFFF"/>
                </a:solidFill>
              </a:endParaRPr>
            </a:p>
          </p:txBody>
        </p:sp>
        <p:pic>
          <p:nvPicPr>
            <p:cNvPr id="23559" name="Immagin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9325" y="6296064"/>
              <a:ext cx="1547448" cy="493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5" name="CasellaDiTesto 7"/>
          <p:cNvSpPr txBox="1">
            <a:spLocks noChangeArrowheads="1"/>
          </p:cNvSpPr>
          <p:nvPr/>
        </p:nvSpPr>
        <p:spPr bwMode="auto">
          <a:xfrm>
            <a:off x="1527175" y="6311900"/>
            <a:ext cx="3205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400" dirty="0">
                <a:solidFill>
                  <a:srgbClr val="FFFFFF"/>
                </a:solidFill>
              </a:rPr>
              <a:t>QOCC</a:t>
            </a:r>
          </a:p>
        </p:txBody>
      </p:sp>
      <p:pic>
        <p:nvPicPr>
          <p:cNvPr id="23556" name="Picture 2" descr="Image result for dog surger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744538"/>
            <a:ext cx="3536950" cy="46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CasellaDiTesto 8"/>
          <p:cNvSpPr txBox="1">
            <a:spLocks noChangeArrowheads="1"/>
          </p:cNvSpPr>
          <p:nvPr/>
        </p:nvSpPr>
        <p:spPr bwMode="auto">
          <a:xfrm>
            <a:off x="1122363" y="2017713"/>
            <a:ext cx="11689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200" dirty="0">
                <a:solidFill>
                  <a:srgbClr val="000000"/>
                </a:solidFill>
              </a:rPr>
              <a:t>Cosa è </a:t>
            </a:r>
            <a:r>
              <a:rPr lang="it-IT" altLang="it-IT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QOCC</a:t>
            </a:r>
            <a:endParaRPr lang="it-IT" altLang="it-IT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1347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uppo 12"/>
          <p:cNvGrpSpPr>
            <a:grpSpLocks/>
          </p:cNvGrpSpPr>
          <p:nvPr/>
        </p:nvGrpSpPr>
        <p:grpSpPr bwMode="auto">
          <a:xfrm>
            <a:off x="0" y="6159500"/>
            <a:ext cx="9144000" cy="766763"/>
            <a:chOff x="0" y="6159398"/>
            <a:chExt cx="9144000" cy="766760"/>
          </a:xfrm>
        </p:grpSpPr>
        <p:sp>
          <p:nvSpPr>
            <p:cNvPr id="23558" name="Rettangolo 4"/>
            <p:cNvSpPr>
              <a:spLocks noChangeArrowheads="1"/>
            </p:cNvSpPr>
            <p:nvPr/>
          </p:nvSpPr>
          <p:spPr bwMode="auto">
            <a:xfrm>
              <a:off x="0" y="6159398"/>
              <a:ext cx="9144000" cy="766760"/>
            </a:xfrm>
            <a:prstGeom prst="rect">
              <a:avLst/>
            </a:prstGeom>
            <a:solidFill>
              <a:srgbClr val="005EB8"/>
            </a:solidFill>
            <a:ln w="12701">
              <a:solidFill>
                <a:srgbClr val="41719C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solidFill>
                  <a:srgbClr val="FFFFFF"/>
                </a:solidFill>
              </a:endParaRPr>
            </a:p>
          </p:txBody>
        </p:sp>
        <p:pic>
          <p:nvPicPr>
            <p:cNvPr id="23559" name="Immagin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9325" y="6296064"/>
              <a:ext cx="1547448" cy="493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5" name="CasellaDiTesto 7"/>
          <p:cNvSpPr txBox="1">
            <a:spLocks noChangeArrowheads="1"/>
          </p:cNvSpPr>
          <p:nvPr/>
        </p:nvSpPr>
        <p:spPr bwMode="auto">
          <a:xfrm>
            <a:off x="1527175" y="6311900"/>
            <a:ext cx="3205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400" dirty="0">
                <a:solidFill>
                  <a:srgbClr val="FFFFFF"/>
                </a:solidFill>
              </a:rPr>
              <a:t>QOCC</a:t>
            </a:r>
          </a:p>
        </p:txBody>
      </p:sp>
      <p:pic>
        <p:nvPicPr>
          <p:cNvPr id="23556" name="Picture 2" descr="Image result for dog surger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744538"/>
            <a:ext cx="3536950" cy="46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CasellaDiTesto 8"/>
          <p:cNvSpPr txBox="1">
            <a:spLocks noChangeArrowheads="1"/>
          </p:cNvSpPr>
          <p:nvPr/>
        </p:nvSpPr>
        <p:spPr bwMode="auto">
          <a:xfrm>
            <a:off x="1122363" y="2017713"/>
            <a:ext cx="13502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</a:p>
        </p:txBody>
      </p:sp>
    </p:spTree>
    <p:extLst>
      <p:ext uri="{BB962C8B-B14F-4D97-AF65-F5344CB8AC3E}">
        <p14:creationId xmlns:p14="http://schemas.microsoft.com/office/powerpoint/2010/main" val="162529755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uppo 12"/>
          <p:cNvGrpSpPr>
            <a:grpSpLocks/>
          </p:cNvGrpSpPr>
          <p:nvPr/>
        </p:nvGrpSpPr>
        <p:grpSpPr bwMode="auto">
          <a:xfrm>
            <a:off x="0" y="6159500"/>
            <a:ext cx="9144000" cy="766763"/>
            <a:chOff x="0" y="6159398"/>
            <a:chExt cx="9144000" cy="766760"/>
          </a:xfrm>
        </p:grpSpPr>
        <p:sp>
          <p:nvSpPr>
            <p:cNvPr id="23558" name="Rettangolo 4"/>
            <p:cNvSpPr>
              <a:spLocks noChangeArrowheads="1"/>
            </p:cNvSpPr>
            <p:nvPr/>
          </p:nvSpPr>
          <p:spPr bwMode="auto">
            <a:xfrm>
              <a:off x="0" y="6159398"/>
              <a:ext cx="9144000" cy="766760"/>
            </a:xfrm>
            <a:prstGeom prst="rect">
              <a:avLst/>
            </a:prstGeom>
            <a:solidFill>
              <a:srgbClr val="005EB8"/>
            </a:solidFill>
            <a:ln w="12701">
              <a:solidFill>
                <a:srgbClr val="41719C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solidFill>
                  <a:srgbClr val="FFFFFF"/>
                </a:solidFill>
              </a:endParaRPr>
            </a:p>
          </p:txBody>
        </p:sp>
        <p:pic>
          <p:nvPicPr>
            <p:cNvPr id="23559" name="Immagin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9325" y="6296064"/>
              <a:ext cx="1547448" cy="493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5" name="CasellaDiTesto 7"/>
          <p:cNvSpPr txBox="1">
            <a:spLocks noChangeArrowheads="1"/>
          </p:cNvSpPr>
          <p:nvPr/>
        </p:nvSpPr>
        <p:spPr bwMode="auto">
          <a:xfrm>
            <a:off x="1527175" y="6311900"/>
            <a:ext cx="3205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400" dirty="0">
                <a:solidFill>
                  <a:srgbClr val="FFFFFF"/>
                </a:solidFill>
              </a:rPr>
              <a:t>Implementazione</a:t>
            </a:r>
          </a:p>
        </p:txBody>
      </p:sp>
      <p:pic>
        <p:nvPicPr>
          <p:cNvPr id="23556" name="Picture 2" descr="Image result for dog surger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744538"/>
            <a:ext cx="3536950" cy="46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CasellaDiTesto 8"/>
          <p:cNvSpPr txBox="1">
            <a:spLocks noChangeArrowheads="1"/>
          </p:cNvSpPr>
          <p:nvPr/>
        </p:nvSpPr>
        <p:spPr bwMode="auto">
          <a:xfrm>
            <a:off x="1122363" y="2017713"/>
            <a:ext cx="5725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298324457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uppo 12"/>
          <p:cNvGrpSpPr>
            <a:grpSpLocks/>
          </p:cNvGrpSpPr>
          <p:nvPr/>
        </p:nvGrpSpPr>
        <p:grpSpPr bwMode="auto">
          <a:xfrm>
            <a:off x="0" y="6159500"/>
            <a:ext cx="9144000" cy="766763"/>
            <a:chOff x="0" y="6159398"/>
            <a:chExt cx="9144000" cy="766760"/>
          </a:xfrm>
        </p:grpSpPr>
        <p:sp>
          <p:nvSpPr>
            <p:cNvPr id="23558" name="Rettangolo 4"/>
            <p:cNvSpPr>
              <a:spLocks noChangeArrowheads="1"/>
            </p:cNvSpPr>
            <p:nvPr/>
          </p:nvSpPr>
          <p:spPr bwMode="auto">
            <a:xfrm>
              <a:off x="0" y="6159398"/>
              <a:ext cx="9144000" cy="766760"/>
            </a:xfrm>
            <a:prstGeom prst="rect">
              <a:avLst/>
            </a:prstGeom>
            <a:solidFill>
              <a:srgbClr val="005EB8"/>
            </a:solidFill>
            <a:ln w="12701">
              <a:solidFill>
                <a:srgbClr val="41719C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solidFill>
                  <a:srgbClr val="FFFFFF"/>
                </a:solidFill>
              </a:endParaRPr>
            </a:p>
          </p:txBody>
        </p:sp>
        <p:pic>
          <p:nvPicPr>
            <p:cNvPr id="23559" name="Immagin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9325" y="6296064"/>
              <a:ext cx="1547448" cy="493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5" name="CasellaDiTesto 7"/>
          <p:cNvSpPr txBox="1">
            <a:spLocks noChangeArrowheads="1"/>
          </p:cNvSpPr>
          <p:nvPr/>
        </p:nvSpPr>
        <p:spPr bwMode="auto">
          <a:xfrm>
            <a:off x="1071045" y="6296167"/>
            <a:ext cx="3205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400" dirty="0">
                <a:solidFill>
                  <a:srgbClr val="FFFFFF"/>
                </a:solidFill>
              </a:rPr>
              <a:t>Risultati</a:t>
            </a:r>
          </a:p>
        </p:txBody>
      </p:sp>
      <p:pic>
        <p:nvPicPr>
          <p:cNvPr id="23556" name="Picture 2" descr="Image result for dog surger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744538"/>
            <a:ext cx="3536950" cy="46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CasellaDiTesto 8"/>
          <p:cNvSpPr txBox="1">
            <a:spLocks noChangeArrowheads="1"/>
          </p:cNvSpPr>
          <p:nvPr/>
        </p:nvSpPr>
        <p:spPr bwMode="auto">
          <a:xfrm>
            <a:off x="1122363" y="2017713"/>
            <a:ext cx="5725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177625037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uppo 12"/>
          <p:cNvGrpSpPr>
            <a:grpSpLocks/>
          </p:cNvGrpSpPr>
          <p:nvPr/>
        </p:nvGrpSpPr>
        <p:grpSpPr bwMode="auto">
          <a:xfrm>
            <a:off x="0" y="6159500"/>
            <a:ext cx="9144000" cy="766763"/>
            <a:chOff x="0" y="6159398"/>
            <a:chExt cx="9144000" cy="766760"/>
          </a:xfrm>
        </p:grpSpPr>
        <p:sp>
          <p:nvSpPr>
            <p:cNvPr id="23558" name="Rettangolo 4"/>
            <p:cNvSpPr>
              <a:spLocks noChangeArrowheads="1"/>
            </p:cNvSpPr>
            <p:nvPr/>
          </p:nvSpPr>
          <p:spPr bwMode="auto">
            <a:xfrm>
              <a:off x="0" y="6159398"/>
              <a:ext cx="9144000" cy="766760"/>
            </a:xfrm>
            <a:prstGeom prst="rect">
              <a:avLst/>
            </a:prstGeom>
            <a:solidFill>
              <a:srgbClr val="005EB8"/>
            </a:solidFill>
            <a:ln w="12701">
              <a:solidFill>
                <a:srgbClr val="41719C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solidFill>
                  <a:srgbClr val="FFFFFF"/>
                </a:solidFill>
              </a:endParaRPr>
            </a:p>
          </p:txBody>
        </p:sp>
        <p:pic>
          <p:nvPicPr>
            <p:cNvPr id="23559" name="Immagin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9325" y="6296064"/>
              <a:ext cx="1547448" cy="493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5" name="CasellaDiTesto 7"/>
          <p:cNvSpPr txBox="1">
            <a:spLocks noChangeArrowheads="1"/>
          </p:cNvSpPr>
          <p:nvPr/>
        </p:nvSpPr>
        <p:spPr bwMode="auto">
          <a:xfrm>
            <a:off x="1527175" y="6311900"/>
            <a:ext cx="3205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400" dirty="0">
                <a:solidFill>
                  <a:srgbClr val="FFFFFF"/>
                </a:solidFill>
              </a:rPr>
              <a:t>Risultati</a:t>
            </a:r>
          </a:p>
        </p:txBody>
      </p:sp>
      <p:pic>
        <p:nvPicPr>
          <p:cNvPr id="23556" name="Picture 2" descr="Image result for dog surger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744538"/>
            <a:ext cx="3536950" cy="46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CasellaDiTesto 8"/>
          <p:cNvSpPr txBox="1">
            <a:spLocks noChangeArrowheads="1"/>
          </p:cNvSpPr>
          <p:nvPr/>
        </p:nvSpPr>
        <p:spPr bwMode="auto">
          <a:xfrm>
            <a:off x="1122363" y="2017713"/>
            <a:ext cx="5725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80805484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uppo 12"/>
          <p:cNvGrpSpPr>
            <a:grpSpLocks/>
          </p:cNvGrpSpPr>
          <p:nvPr/>
        </p:nvGrpSpPr>
        <p:grpSpPr bwMode="auto">
          <a:xfrm>
            <a:off x="0" y="6159500"/>
            <a:ext cx="9144000" cy="766763"/>
            <a:chOff x="0" y="6159398"/>
            <a:chExt cx="9144000" cy="766760"/>
          </a:xfrm>
        </p:grpSpPr>
        <p:sp>
          <p:nvSpPr>
            <p:cNvPr id="23558" name="Rettangolo 4"/>
            <p:cNvSpPr>
              <a:spLocks noChangeArrowheads="1"/>
            </p:cNvSpPr>
            <p:nvPr/>
          </p:nvSpPr>
          <p:spPr bwMode="auto">
            <a:xfrm>
              <a:off x="0" y="6159398"/>
              <a:ext cx="9144000" cy="766760"/>
            </a:xfrm>
            <a:prstGeom prst="rect">
              <a:avLst/>
            </a:prstGeom>
            <a:solidFill>
              <a:srgbClr val="005EB8"/>
            </a:solidFill>
            <a:ln w="12701">
              <a:solidFill>
                <a:srgbClr val="41719C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it-IT" altLang="it-IT" sz="1800">
                <a:solidFill>
                  <a:srgbClr val="FFFFFF"/>
                </a:solidFill>
              </a:endParaRPr>
            </a:p>
          </p:txBody>
        </p:sp>
        <p:pic>
          <p:nvPicPr>
            <p:cNvPr id="23559" name="Immagin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9325" y="6296064"/>
              <a:ext cx="1547448" cy="493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5" name="CasellaDiTesto 7"/>
          <p:cNvSpPr txBox="1">
            <a:spLocks noChangeArrowheads="1"/>
          </p:cNvSpPr>
          <p:nvPr/>
        </p:nvSpPr>
        <p:spPr bwMode="auto">
          <a:xfrm>
            <a:off x="1527175" y="6311900"/>
            <a:ext cx="3205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400" dirty="0">
                <a:solidFill>
                  <a:srgbClr val="FFFFFF"/>
                </a:solidFill>
              </a:rPr>
              <a:t>Conclusione</a:t>
            </a:r>
          </a:p>
        </p:txBody>
      </p:sp>
      <p:pic>
        <p:nvPicPr>
          <p:cNvPr id="23556" name="Picture 2" descr="Image result for dog surger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744538"/>
            <a:ext cx="3536950" cy="46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CasellaDiTesto 8"/>
          <p:cNvSpPr txBox="1">
            <a:spLocks noChangeArrowheads="1"/>
          </p:cNvSpPr>
          <p:nvPr/>
        </p:nvSpPr>
        <p:spPr bwMode="auto">
          <a:xfrm>
            <a:off x="1122363" y="2017713"/>
            <a:ext cx="5725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185417265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</Words>
  <Application>Microsoft Office PowerPoint</Application>
  <PresentationFormat>Presentazione su schermo 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AB</dc:creator>
  <cp:lastModifiedBy>giovanni.schianchi1@studenti.unipr.it</cp:lastModifiedBy>
  <cp:revision>4</cp:revision>
  <dcterms:created xsi:type="dcterms:W3CDTF">2017-03-03T16:30:04Z</dcterms:created>
  <dcterms:modified xsi:type="dcterms:W3CDTF">2023-10-22T10:42:05Z</dcterms:modified>
</cp:coreProperties>
</file>