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6412" autoAdjust="0"/>
  </p:normalViewPr>
  <p:slideViewPr>
    <p:cSldViewPr snapToGrid="0">
      <p:cViewPr varScale="1">
        <p:scale>
          <a:sx n="56" d="100"/>
          <a:sy n="56" d="100"/>
        </p:scale>
        <p:origin x="9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74A1-B905-405A-B5FD-72A8FF5C7FF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3E17-367E-4959-9074-EE309E8B7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4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74A1-B905-405A-B5FD-72A8FF5C7FF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3E17-367E-4959-9074-EE309E8B7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4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74A1-B905-405A-B5FD-72A8FF5C7FF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3E17-367E-4959-9074-EE309E8B7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1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74A1-B905-405A-B5FD-72A8FF5C7FF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3E17-367E-4959-9074-EE309E8B7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6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74A1-B905-405A-B5FD-72A8FF5C7FF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3E17-367E-4959-9074-EE309E8B7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74A1-B905-405A-B5FD-72A8FF5C7FF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3E17-367E-4959-9074-EE309E8B7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7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74A1-B905-405A-B5FD-72A8FF5C7FF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3E17-367E-4959-9074-EE309E8B7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8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74A1-B905-405A-B5FD-72A8FF5C7FF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3E17-367E-4959-9074-EE309E8B7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6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74A1-B905-405A-B5FD-72A8FF5C7FF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3E17-367E-4959-9074-EE309E8B7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74A1-B905-405A-B5FD-72A8FF5C7FF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3E17-367E-4959-9074-EE309E8B7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8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74A1-B905-405A-B5FD-72A8FF5C7FF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3E17-367E-4959-9074-EE309E8B7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74A1-B905-405A-B5FD-72A8FF5C7FF5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D3E17-367E-4959-9074-EE309E8B7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9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99488" y="2912364"/>
            <a:ext cx="2139696" cy="3081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Diretório corporativo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0564" y="3791430"/>
            <a:ext cx="1571298" cy="18046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algn="ctr"/>
            <a:r>
              <a:rPr lang="pt-BR" spc="-80" dirty="0">
                <a:solidFill>
                  <a:schemeClr val="tx1"/>
                </a:solidFill>
              </a:rPr>
              <a:t>Todos os usuários</a:t>
            </a:r>
          </a:p>
        </p:txBody>
      </p:sp>
      <p:cxnSp>
        <p:nvCxnSpPr>
          <p:cNvPr id="14" name="Straight Arrow Connector 13"/>
          <p:cNvCxnSpPr>
            <a:stCxn id="16" idx="3"/>
            <a:endCxn id="15" idx="1"/>
          </p:cNvCxnSpPr>
          <p:nvPr/>
        </p:nvCxnSpPr>
        <p:spPr>
          <a:xfrm flipV="1">
            <a:off x="3668944" y="4453129"/>
            <a:ext cx="3230268" cy="2400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899212" y="2912364"/>
            <a:ext cx="2139696" cy="3081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Organização da Adobe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03482" y="4311454"/>
            <a:ext cx="1165463" cy="7634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Usuários da Adobe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63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pt-BR" sz="4000" dirty="0"/>
              <a:t>2. Layout da organização, dos grupos e dos </a:t>
            </a:r>
            <a:r>
              <a:rPr lang="pt-BR" sz="4000" dirty="0" smtClean="0"/>
              <a:t>diretórios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73117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99488" y="2628900"/>
            <a:ext cx="2139696" cy="3634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Diretório corporativo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0564" y="3507966"/>
            <a:ext cx="1571298" cy="23716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algn="ctr"/>
            <a:r>
              <a:rPr lang="pt-BR" spc="-80" dirty="0">
                <a:solidFill>
                  <a:schemeClr val="tx1"/>
                </a:solidFill>
              </a:rPr>
              <a:t>Todos os usuários</a:t>
            </a:r>
          </a:p>
        </p:txBody>
      </p:sp>
      <p:cxnSp>
        <p:nvCxnSpPr>
          <p:cNvPr id="14" name="Straight Arrow Connector 13"/>
          <p:cNvCxnSpPr>
            <a:endCxn id="11" idx="1"/>
          </p:cNvCxnSpPr>
          <p:nvPr/>
        </p:nvCxnSpPr>
        <p:spPr>
          <a:xfrm>
            <a:off x="3668944" y="5295901"/>
            <a:ext cx="2366890" cy="7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035834" y="2781300"/>
            <a:ext cx="2139696" cy="1394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Organização da Adobe 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03482" y="4027990"/>
            <a:ext cx="1165463" cy="7634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algn="ctr"/>
            <a:r>
              <a:rPr lang="pt-BR" spc="-50" dirty="0">
                <a:solidFill>
                  <a:schemeClr val="tx1"/>
                </a:solidFill>
              </a:rPr>
              <a:t>Usuários da Adobe 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35834" y="4606657"/>
            <a:ext cx="2139696" cy="1394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Organização da Adobe 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03482" y="4913152"/>
            <a:ext cx="1165463" cy="7634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algn="ctr"/>
            <a:r>
              <a:rPr lang="pt-BR" spc="-50" dirty="0">
                <a:solidFill>
                  <a:schemeClr val="tx1"/>
                </a:solidFill>
              </a:rPr>
              <a:t>Usuários da Adobe B</a:t>
            </a:r>
          </a:p>
        </p:txBody>
      </p:sp>
      <p:cxnSp>
        <p:nvCxnSpPr>
          <p:cNvPr id="17" name="Straight Arrow Connector 16"/>
          <p:cNvCxnSpPr>
            <a:stCxn id="16" idx="3"/>
            <a:endCxn id="15" idx="1"/>
          </p:cNvCxnSpPr>
          <p:nvPr/>
        </p:nvCxnSpPr>
        <p:spPr>
          <a:xfrm flipV="1">
            <a:off x="3668944" y="3478531"/>
            <a:ext cx="2366890" cy="931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536091" y="3478531"/>
            <a:ext cx="1165463" cy="4533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Domínio 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36091" y="5332477"/>
            <a:ext cx="1165463" cy="4533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Domínio b</a:t>
            </a:r>
          </a:p>
        </p:txBody>
      </p:sp>
      <p:cxnSp>
        <p:nvCxnSpPr>
          <p:cNvPr id="7" name="Elbow Connector 6"/>
          <p:cNvCxnSpPr>
            <a:stCxn id="11" idx="3"/>
          </p:cNvCxnSpPr>
          <p:nvPr/>
        </p:nvCxnSpPr>
        <p:spPr>
          <a:xfrm flipH="1" flipV="1">
            <a:off x="7701554" y="3705227"/>
            <a:ext cx="473977" cy="1598661"/>
          </a:xfrm>
          <a:prstGeom prst="bentConnector4">
            <a:avLst>
              <a:gd name="adj1" fmla="val -61734"/>
              <a:gd name="adj2" fmla="val 99834"/>
            </a:avLst>
          </a:prstGeom>
          <a:ln w="1905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73370" y="4175760"/>
            <a:ext cx="2451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Acesso a domínio</a:t>
            </a:r>
          </a:p>
          <a:p>
            <a:r>
              <a:rPr lang="pt-BR" dirty="0"/>
              <a:t>Org B para Domínio a</a:t>
            </a:r>
          </a:p>
          <a:p>
            <a:r>
              <a:rPr lang="pt-BR" dirty="0"/>
              <a:t>(opcional - permite que a org B conceda licenças aos usuários em a)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63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pt-BR" sz="4000" dirty="0"/>
              <a:t>2. Layout da organização, dos grupos e dos diretórios, continuação</a:t>
            </a:r>
          </a:p>
        </p:txBody>
      </p:sp>
    </p:spTree>
    <p:extLst>
      <p:ext uri="{BB962C8B-B14F-4D97-AF65-F5344CB8AC3E}">
        <p14:creationId xmlns:p14="http://schemas.microsoft.com/office/powerpoint/2010/main" val="28595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99488" y="2018793"/>
            <a:ext cx="2139696" cy="186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Diretório corporativo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0564" y="2786720"/>
            <a:ext cx="1571298" cy="10288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algn="ctr"/>
            <a:r>
              <a:rPr lang="pt-BR" spc="-80" dirty="0">
                <a:solidFill>
                  <a:schemeClr val="tx1"/>
                </a:solidFill>
              </a:rPr>
              <a:t>Todos os usuários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668945" y="4674334"/>
            <a:ext cx="3195971" cy="754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886226" y="2235200"/>
            <a:ext cx="2139696" cy="1394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Organização da Adobe 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03482" y="3106422"/>
            <a:ext cx="1165463" cy="5628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algn="ctr"/>
            <a:r>
              <a:rPr lang="pt-BR" spc="-50" dirty="0">
                <a:solidFill>
                  <a:schemeClr val="tx1"/>
                </a:solidFill>
              </a:rPr>
              <a:t>Usuários da Adobe 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86226" y="4060557"/>
            <a:ext cx="2139696" cy="1394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Organização da Adobe B</a:t>
            </a:r>
          </a:p>
        </p:txBody>
      </p:sp>
      <p:cxnSp>
        <p:nvCxnSpPr>
          <p:cNvPr id="17" name="Straight Arrow Connector 16"/>
          <p:cNvCxnSpPr>
            <a:stCxn id="16" idx="3"/>
            <a:endCxn id="15" idx="1"/>
          </p:cNvCxnSpPr>
          <p:nvPr/>
        </p:nvCxnSpPr>
        <p:spPr>
          <a:xfrm flipV="1">
            <a:off x="3668944" y="2932431"/>
            <a:ext cx="3217282" cy="455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386483" y="2932431"/>
            <a:ext cx="1165463" cy="4533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Domínio 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86483" y="4786377"/>
            <a:ext cx="1165463" cy="4533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Domínio b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012582" y="4008261"/>
            <a:ext cx="2139696" cy="186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Diretório corporativo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13658" y="4776188"/>
            <a:ext cx="1571298" cy="10288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algn="ctr"/>
            <a:r>
              <a:rPr lang="pt-BR" spc="-80" dirty="0">
                <a:solidFill>
                  <a:schemeClr val="tx1"/>
                </a:solidFill>
              </a:rPr>
              <a:t>Todos os usuários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16576" y="5095890"/>
            <a:ext cx="1165463" cy="5628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algn="ctr"/>
            <a:r>
              <a:rPr lang="pt-BR" spc="-50" dirty="0">
                <a:solidFill>
                  <a:schemeClr val="tx1"/>
                </a:solidFill>
              </a:rPr>
              <a:t>Usuários da Adobe B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63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pt-BR" sz="4000" dirty="0"/>
              <a:t>2. Layout da organização, dos grupos e dos diretórios, continuação</a:t>
            </a: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63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pt-BR" sz="4000" dirty="0"/>
              <a:t>2. Layout da organização, dos grupos e dos diretórios, continuação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99488" y="2018123"/>
            <a:ext cx="2139696" cy="186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Diretório corporativo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0564" y="2786050"/>
            <a:ext cx="1571298" cy="10288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algn="ctr"/>
            <a:r>
              <a:rPr lang="pt-BR" spc="-80" dirty="0">
                <a:solidFill>
                  <a:schemeClr val="tx1"/>
                </a:solidFill>
              </a:rPr>
              <a:t>Todos os usuários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864914" y="2267182"/>
            <a:ext cx="2139696" cy="3390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Organização da Adobe 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03482" y="3105752"/>
            <a:ext cx="1165463" cy="5628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algn="ctr"/>
            <a:r>
              <a:rPr lang="pt-BR" spc="-50" dirty="0">
                <a:solidFill>
                  <a:schemeClr val="tx1"/>
                </a:solidFill>
              </a:rPr>
              <a:t>Usuários da Adobe A</a:t>
            </a:r>
          </a:p>
        </p:txBody>
      </p:sp>
      <p:cxnSp>
        <p:nvCxnSpPr>
          <p:cNvPr id="17" name="Straight Arrow Connector 16"/>
          <p:cNvCxnSpPr>
            <a:stCxn id="16" idx="3"/>
            <a:endCxn id="20" idx="1"/>
          </p:cNvCxnSpPr>
          <p:nvPr/>
        </p:nvCxnSpPr>
        <p:spPr>
          <a:xfrm>
            <a:off x="3668945" y="3387184"/>
            <a:ext cx="3582375" cy="697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012582" y="4007591"/>
            <a:ext cx="2139696" cy="186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Diretório corporativo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13658" y="4775518"/>
            <a:ext cx="1571298" cy="10288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algn="ctr"/>
            <a:r>
              <a:rPr lang="pt-BR" spc="-80" dirty="0">
                <a:solidFill>
                  <a:schemeClr val="tx1"/>
                </a:solidFill>
              </a:rPr>
              <a:t>Todos os usuários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51320" y="3857731"/>
            <a:ext cx="1366885" cy="4533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PC ou UG 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51321" y="4620493"/>
            <a:ext cx="1366885" cy="4533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PC ou UG B</a:t>
            </a:r>
          </a:p>
        </p:txBody>
      </p:sp>
      <p:cxnSp>
        <p:nvCxnSpPr>
          <p:cNvPr id="14" name="Straight Arrow Connector 13"/>
          <p:cNvCxnSpPr>
            <a:endCxn id="22" idx="1"/>
          </p:cNvCxnSpPr>
          <p:nvPr/>
        </p:nvCxnSpPr>
        <p:spPr>
          <a:xfrm flipV="1">
            <a:off x="3682038" y="4847189"/>
            <a:ext cx="3569282" cy="529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loud 25"/>
          <p:cNvSpPr/>
          <p:nvPr/>
        </p:nvSpPr>
        <p:spPr>
          <a:xfrm>
            <a:off x="7412736" y="3105752"/>
            <a:ext cx="1106424" cy="5628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pt-BR" sz="1600" spc="-90" dirty="0">
                <a:solidFill>
                  <a:schemeClr val="tx1"/>
                </a:solidFill>
              </a:rPr>
              <a:t>Usuários</a:t>
            </a:r>
          </a:p>
        </p:txBody>
      </p:sp>
      <p:cxnSp>
        <p:nvCxnSpPr>
          <p:cNvPr id="27" name="Straight Arrow Connector 26"/>
          <p:cNvCxnSpPr>
            <a:stCxn id="16" idx="3"/>
          </p:cNvCxnSpPr>
          <p:nvPr/>
        </p:nvCxnSpPr>
        <p:spPr>
          <a:xfrm flipV="1">
            <a:off x="3668945" y="3371931"/>
            <a:ext cx="3798387" cy="15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682039" y="3520272"/>
            <a:ext cx="3785293" cy="18563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16576" y="5095890"/>
            <a:ext cx="1165463" cy="5628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algn="ctr"/>
            <a:r>
              <a:rPr lang="pt-BR" spc="-50" dirty="0">
                <a:solidFill>
                  <a:schemeClr val="tx1"/>
                </a:solidFill>
              </a:rPr>
              <a:t>Usuários da Adobe B</a:t>
            </a:r>
          </a:p>
        </p:txBody>
      </p:sp>
    </p:spTree>
    <p:extLst>
      <p:ext uri="{BB962C8B-B14F-4D97-AF65-F5344CB8AC3E}">
        <p14:creationId xmlns:p14="http://schemas.microsoft.com/office/powerpoint/2010/main" val="18366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632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pt-BR" dirty="0"/>
              <a:t>8. Definição de arquivos de configuração – Mapa do grupo, continuação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98131" y="1279034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Lado do cliente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74319" y="1264318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Lado da Adobe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999488" y="1740806"/>
            <a:ext cx="2139696" cy="3081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Diretório corporativo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66416" y="4238360"/>
            <a:ext cx="1005840" cy="3539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Usuários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94348" y="2774079"/>
            <a:ext cx="1698533" cy="12893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Grupos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acrobat_pro_dc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all_apps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231" y="1682037"/>
            <a:ext cx="4791075" cy="16954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276" y="3311860"/>
            <a:ext cx="5191125" cy="173355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3874406" y="3094118"/>
            <a:ext cx="1773538" cy="326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36608" y="3670191"/>
            <a:ext cx="2311337" cy="11291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6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632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pt-BR" dirty="0"/>
              <a:t>8. Definição de arquivos de configuração – Mapa do grupo, continuação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621" y="5072366"/>
            <a:ext cx="4724400" cy="1738312"/>
          </a:xfr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pt-BR" dirty="0">
                <a:latin typeface="Consolas" panose="020B0609020204030204" pitchFamily="49" charset="0"/>
                <a:cs typeface="Courier New" panose="02070309020205020404" pitchFamily="49" charset="0"/>
              </a:rPr>
              <a:t>groups: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>
                <a:latin typeface="Consolas" panose="020B0609020204030204" pitchFamily="49" charset="0"/>
                <a:cs typeface="Courier New" panose="02070309020205020404" pitchFamily="49" charset="0"/>
              </a:rPr>
              <a:t>    - directory_group: acrobat_pro_dc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pt-BR" dirty="0">
                <a:latin typeface="Consolas" panose="020B0609020204030204" pitchFamily="49" charset="0"/>
                <a:cs typeface="Courier New" panose="02070309020205020404" pitchFamily="49" charset="0"/>
              </a:rPr>
              <a:t>      dashboard_groups: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>
                <a:latin typeface="Consolas" panose="020B0609020204030204" pitchFamily="49" charset="0"/>
                <a:cs typeface="Courier New" panose="02070309020205020404" pitchFamily="49" charset="0"/>
              </a:rPr>
              <a:t>        - Default Acrobat Pro DC configuration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>
                <a:latin typeface="Consolas" panose="020B0609020204030204" pitchFamily="49" charset="0"/>
                <a:cs typeface="Courier New" panose="02070309020205020404" pitchFamily="49" charset="0"/>
              </a:rPr>
              <a:t>    - directory_group: all_apps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pt-BR" dirty="0">
                <a:latin typeface="Consolas" panose="020B0609020204030204" pitchFamily="49" charset="0"/>
                <a:cs typeface="Courier New" panose="02070309020205020404" pitchFamily="49" charset="0"/>
              </a:rPr>
              <a:t>      dashboard_groups: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>
                <a:latin typeface="Consolas" panose="020B0609020204030204" pitchFamily="49" charset="0"/>
                <a:cs typeface="Courier New" panose="02070309020205020404" pitchFamily="49" charset="0"/>
              </a:rPr>
              <a:t>        - All Apps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98131" y="1279034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Lado do cliente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4319" y="1264318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Lado da Adobe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99488" y="1740806"/>
            <a:ext cx="2139696" cy="3081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Diretório corporativo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6416" y="4238360"/>
            <a:ext cx="1005840" cy="3539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Usuários</a:t>
            </a:r>
          </a:p>
        </p:txBody>
      </p:sp>
      <p:sp>
        <p:nvSpPr>
          <p:cNvPr id="9" name="Rectangle 8"/>
          <p:cNvSpPr/>
          <p:nvPr/>
        </p:nvSpPr>
        <p:spPr>
          <a:xfrm>
            <a:off x="2294348" y="2774079"/>
            <a:ext cx="1698533" cy="12893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Grupos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acrobat_pro_dc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all_apps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231" y="1682037"/>
            <a:ext cx="4791075" cy="1695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276" y="3311860"/>
            <a:ext cx="5191125" cy="17335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3874406" y="3094118"/>
            <a:ext cx="1773538" cy="326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36608" y="3670191"/>
            <a:ext cx="2311337" cy="11291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27165" y="5384690"/>
            <a:ext cx="4073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mapa é para nome de configuração de PLC, não para nome de produto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Pode mapear para mais de um grupo de painéis/PLC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--process-groups necessário</a:t>
            </a:r>
          </a:p>
        </p:txBody>
      </p:sp>
    </p:spTree>
    <p:extLst>
      <p:ext uri="{BB962C8B-B14F-4D97-AF65-F5344CB8AC3E}">
        <p14:creationId xmlns:p14="http://schemas.microsoft.com/office/powerpoint/2010/main" val="29928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241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pt-BR" sz="4000" dirty="0"/>
              <a:t>4. Decisão sobre como lidar com exclusão de conta, continuação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400934" y="4180660"/>
            <a:ext cx="2139696" cy="1957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Organização da Adobe 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655588" y="4177626"/>
            <a:ext cx="2139696" cy="1963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Organização da Adobe B</a:t>
            </a:r>
          </a:p>
        </p:txBody>
      </p:sp>
      <p:sp>
        <p:nvSpPr>
          <p:cNvPr id="7" name="Rectangle 6"/>
          <p:cNvSpPr/>
          <p:nvPr/>
        </p:nvSpPr>
        <p:spPr>
          <a:xfrm>
            <a:off x="7888051" y="4877891"/>
            <a:ext cx="1165463" cy="4533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Domínio a</a:t>
            </a:r>
          </a:p>
        </p:txBody>
      </p:sp>
      <p:sp>
        <p:nvSpPr>
          <p:cNvPr id="8" name="Rectangle 7"/>
          <p:cNvSpPr/>
          <p:nvPr/>
        </p:nvSpPr>
        <p:spPr>
          <a:xfrm>
            <a:off x="3142705" y="4903446"/>
            <a:ext cx="1165463" cy="4533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Domínio b</a:t>
            </a:r>
          </a:p>
        </p:txBody>
      </p:sp>
      <p:cxnSp>
        <p:nvCxnSpPr>
          <p:cNvPr id="9" name="Elbow Connector 8"/>
          <p:cNvCxnSpPr>
            <a:stCxn id="6" idx="3"/>
            <a:endCxn id="7" idx="1"/>
          </p:cNvCxnSpPr>
          <p:nvPr/>
        </p:nvCxnSpPr>
        <p:spPr>
          <a:xfrm flipV="1">
            <a:off x="4795284" y="5104586"/>
            <a:ext cx="3092767" cy="546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967567" y="5658801"/>
            <a:ext cx="1006430" cy="3265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U2@a.com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22221" y="5693615"/>
            <a:ext cx="1006430" cy="3265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U1@b.com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91651" y="3933614"/>
            <a:ext cx="22754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Acesso a domínio</a:t>
            </a:r>
          </a:p>
          <a:p>
            <a:r>
              <a:rPr lang="pt-BR" sz="1400" dirty="0"/>
              <a:t>Org B para Domínio a</a:t>
            </a:r>
          </a:p>
          <a:p>
            <a:r>
              <a:rPr lang="pt-BR" sz="1400" dirty="0"/>
              <a:t>(opcional - permite que </a:t>
            </a:r>
            <a:r>
              <a:rPr lang="pt-BR" sz="1400" dirty="0" smtClean="0"/>
              <a:t/>
            </a:r>
            <a:br>
              <a:rPr lang="pt-BR" sz="1400" dirty="0" smtClean="0"/>
            </a:br>
            <a:r>
              <a:rPr lang="pt-BR" sz="1400" dirty="0" smtClean="0"/>
              <a:t>a </a:t>
            </a:r>
            <a:r>
              <a:rPr lang="pt-BR" sz="1400" dirty="0"/>
              <a:t>org B conceda licenças </a:t>
            </a:r>
            <a:r>
              <a:rPr lang="pt-BR" sz="1400" dirty="0" smtClean="0"/>
              <a:t/>
            </a:r>
            <a:br>
              <a:rPr lang="pt-BR" sz="1400" dirty="0" smtClean="0"/>
            </a:br>
            <a:r>
              <a:rPr lang="pt-BR" sz="1400" dirty="0" smtClean="0"/>
              <a:t>aos </a:t>
            </a:r>
            <a:r>
              <a:rPr lang="pt-BR" sz="1400" dirty="0"/>
              <a:t>usuários em a)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91650" y="5217934"/>
            <a:ext cx="227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 Org B pode excluir U1, mas se excluir U2, U2 é removido de B, mas permanece na org A como está.</a:t>
            </a:r>
          </a:p>
        </p:txBody>
      </p:sp>
    </p:spTree>
    <p:extLst>
      <p:ext uri="{BB962C8B-B14F-4D97-AF65-F5344CB8AC3E}">
        <p14:creationId xmlns:p14="http://schemas.microsoft.com/office/powerpoint/2010/main" val="299621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348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Courier New</vt:lpstr>
      <vt:lpstr>Office Theme</vt:lpstr>
      <vt:lpstr>2. Layout da organização, dos grupos e dos diretórios</vt:lpstr>
      <vt:lpstr>2. Layout da organização, dos grupos e dos diretórios, continuação</vt:lpstr>
      <vt:lpstr>2. Layout da organização, dos grupos e dos diretórios, continuação</vt:lpstr>
      <vt:lpstr>2. Layout da organização, dos grupos e dos diretórios, continuação</vt:lpstr>
      <vt:lpstr>8. Definição de arquivos de configuração – Mapa do grupo, continuação</vt:lpstr>
      <vt:lpstr>8. Definição de arquivos de configuração – Mapa do grupo, continuação</vt:lpstr>
      <vt:lpstr>4. Decisão sobre como lidar com exclusão de conta, continuação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Layout your organization, groups, and directories</dc:title>
  <dc:creator>Philip Levy</dc:creator>
  <cp:lastModifiedBy>Bonetti, Adailto (Contractor)</cp:lastModifiedBy>
  <cp:revision>9</cp:revision>
  <dcterms:created xsi:type="dcterms:W3CDTF">2017-06-13T22:30:51Z</dcterms:created>
  <dcterms:modified xsi:type="dcterms:W3CDTF">2017-10-25T16:54:22Z</dcterms:modified>
</cp:coreProperties>
</file>