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74A1-B905-405A-B5FD-72A8FF5C7F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3E17-367E-4959-9074-EE309E8B7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Layout your organization, groups,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912364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3791430"/>
            <a:ext cx="1571298" cy="18046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cxnSp>
        <p:nvCxnSpPr>
          <p:cNvPr id="14" name="Straight Arrow Connector 13"/>
          <p:cNvCxnSpPr>
            <a:stCxn id="16" idx="3"/>
            <a:endCxn id="15" idx="1"/>
          </p:cNvCxnSpPr>
          <p:nvPr/>
        </p:nvCxnSpPr>
        <p:spPr>
          <a:xfrm flipV="1">
            <a:off x="3668944" y="4453129"/>
            <a:ext cx="3230268" cy="240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99212" y="2912364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4311454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</a:t>
            </a:r>
          </a:p>
        </p:txBody>
      </p:sp>
    </p:spTree>
    <p:extLst>
      <p:ext uri="{BB962C8B-B14F-4D97-AF65-F5344CB8AC3E}">
        <p14:creationId xmlns:p14="http://schemas.microsoft.com/office/powerpoint/2010/main" val="37311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Layout your organization, groups, and directories,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628900"/>
            <a:ext cx="2139696" cy="3634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3507966"/>
            <a:ext cx="1571298" cy="2371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668944" y="5295901"/>
            <a:ext cx="2366890" cy="7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35834" y="2781300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4027990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35834" y="4606657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3482" y="4913152"/>
            <a:ext cx="1165463" cy="763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B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 flipV="1">
            <a:off x="3668944" y="3478531"/>
            <a:ext cx="2366890" cy="9311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36091" y="347853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6091" y="5332477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b</a:t>
            </a:r>
          </a:p>
        </p:txBody>
      </p:sp>
      <p:cxnSp>
        <p:nvCxnSpPr>
          <p:cNvPr id="7" name="Elbow Connector 6"/>
          <p:cNvCxnSpPr>
            <a:stCxn id="11" idx="3"/>
          </p:cNvCxnSpPr>
          <p:nvPr/>
        </p:nvCxnSpPr>
        <p:spPr>
          <a:xfrm flipH="1" flipV="1">
            <a:off x="7701554" y="3705227"/>
            <a:ext cx="473977" cy="1598661"/>
          </a:xfrm>
          <a:prstGeom prst="bentConnector4">
            <a:avLst>
              <a:gd name="adj1" fmla="val -61734"/>
              <a:gd name="adj2" fmla="val 99834"/>
            </a:avLst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3370" y="4175760"/>
            <a:ext cx="221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access</a:t>
            </a:r>
          </a:p>
          <a:p>
            <a:r>
              <a:rPr lang="en-US" dirty="0"/>
              <a:t>Org B to Domain a</a:t>
            </a:r>
          </a:p>
          <a:p>
            <a:r>
              <a:rPr lang="en-US" dirty="0"/>
              <a:t>(optional – allows org B to give licenses to users in a)</a:t>
            </a:r>
          </a:p>
        </p:txBody>
      </p:sp>
    </p:spTree>
    <p:extLst>
      <p:ext uri="{BB962C8B-B14F-4D97-AF65-F5344CB8AC3E}">
        <p14:creationId xmlns:p14="http://schemas.microsoft.com/office/powerpoint/2010/main" val="285952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Layout your organization, groups, and directories,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15000" y="5930900"/>
            <a:ext cx="762000" cy="168274"/>
          </a:xfrm>
        </p:spPr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2018793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2786720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68945" y="4674334"/>
            <a:ext cx="3195971" cy="75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86226" y="2235200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3106422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86226" y="4060557"/>
            <a:ext cx="2139696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B</a:t>
            </a:r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 flipV="1">
            <a:off x="3668944" y="2932431"/>
            <a:ext cx="3217282" cy="455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86483" y="293243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86483" y="4786377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b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012582" y="4008261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13658" y="4776188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6576" y="5095890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B</a:t>
            </a:r>
          </a:p>
        </p:txBody>
      </p:sp>
    </p:spTree>
    <p:extLst>
      <p:ext uri="{BB962C8B-B14F-4D97-AF65-F5344CB8AC3E}">
        <p14:creationId xmlns:p14="http://schemas.microsoft.com/office/powerpoint/2010/main" val="3258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Layout your organization, groups, and directories,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99488" y="1777493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0564" y="2545420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64914" y="2026552"/>
            <a:ext cx="2139696" cy="339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3482" y="2865122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A</a:t>
            </a:r>
          </a:p>
        </p:txBody>
      </p:sp>
      <p:cxnSp>
        <p:nvCxnSpPr>
          <p:cNvPr id="17" name="Straight Arrow Connector 16"/>
          <p:cNvCxnSpPr>
            <a:stCxn id="16" idx="3"/>
            <a:endCxn id="20" idx="1"/>
          </p:cNvCxnSpPr>
          <p:nvPr/>
        </p:nvCxnSpPr>
        <p:spPr>
          <a:xfrm>
            <a:off x="3668945" y="3146554"/>
            <a:ext cx="3582375" cy="697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012582" y="3766961"/>
            <a:ext cx="2139696" cy="186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13658" y="4534888"/>
            <a:ext cx="1571298" cy="1028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Users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6576" y="4854590"/>
            <a:ext cx="1165463" cy="562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Users 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51320" y="3617101"/>
            <a:ext cx="1366885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or </a:t>
            </a:r>
            <a:r>
              <a:rPr lang="en-US" dirty="0" err="1">
                <a:solidFill>
                  <a:schemeClr val="tx1"/>
                </a:solidFill>
              </a:rPr>
              <a:t>UG</a:t>
            </a:r>
            <a:r>
              <a:rPr lang="en-US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1321" y="4379863"/>
            <a:ext cx="1366885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or </a:t>
            </a:r>
            <a:r>
              <a:rPr lang="en-US" dirty="0" err="1">
                <a:solidFill>
                  <a:schemeClr val="tx1"/>
                </a:solidFill>
              </a:rPr>
              <a:t>UG</a:t>
            </a:r>
            <a:r>
              <a:rPr lang="en-US" dirty="0">
                <a:solidFill>
                  <a:schemeClr val="tx1"/>
                </a:solidFill>
              </a:rPr>
              <a:t> B</a:t>
            </a:r>
          </a:p>
        </p:txBody>
      </p:sp>
      <p:cxnSp>
        <p:nvCxnSpPr>
          <p:cNvPr id="14" name="Straight Arrow Connector 13"/>
          <p:cNvCxnSpPr>
            <a:stCxn id="25" idx="3"/>
            <a:endCxn id="22" idx="1"/>
          </p:cNvCxnSpPr>
          <p:nvPr/>
        </p:nvCxnSpPr>
        <p:spPr>
          <a:xfrm flipV="1">
            <a:off x="3682038" y="4606559"/>
            <a:ext cx="3569282" cy="529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7412736" y="2865122"/>
            <a:ext cx="1106424" cy="5628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cxnSp>
        <p:nvCxnSpPr>
          <p:cNvPr id="27" name="Straight Arrow Connector 26"/>
          <p:cNvCxnSpPr>
            <a:stCxn id="16" idx="3"/>
          </p:cNvCxnSpPr>
          <p:nvPr/>
        </p:nvCxnSpPr>
        <p:spPr>
          <a:xfrm flipV="1">
            <a:off x="3668945" y="3131301"/>
            <a:ext cx="3798387" cy="15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82039" y="3279642"/>
            <a:ext cx="3785293" cy="1856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4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Setup </a:t>
            </a:r>
            <a:r>
              <a:rPr lang="en-US" dirty="0" err="1"/>
              <a:t>config</a:t>
            </a:r>
            <a:r>
              <a:rPr lang="en-US" dirty="0"/>
              <a:t> files – Group Map,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3682" y="1080516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 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6843" y="10658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99488" y="1542288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9948" y="4039842"/>
            <a:ext cx="818190" cy="353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4348" y="2575561"/>
            <a:ext cx="1698533" cy="128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acrobat_pro_dc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all_apps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31" y="1483519"/>
            <a:ext cx="4791075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6" y="3113342"/>
            <a:ext cx="5191125" cy="1733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874406" y="2895600"/>
            <a:ext cx="1773538" cy="326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608" y="3471673"/>
            <a:ext cx="2311337" cy="1129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Setup </a:t>
            </a:r>
            <a:r>
              <a:rPr lang="en-US" dirty="0" err="1"/>
              <a:t>config</a:t>
            </a:r>
            <a:r>
              <a:rPr lang="en-US" dirty="0"/>
              <a:t> files – Group Map,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621" y="4607148"/>
            <a:ext cx="4724400" cy="1738312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groups: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directory_group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acrobat_pro_dc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dashboard_groups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- Default Acrobat Pro DC configuration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-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directory_group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all_apps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dashboard_groups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- All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3681" y="81381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6843" y="7991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Side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99488" y="1275588"/>
            <a:ext cx="2139696" cy="3081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9948" y="3773142"/>
            <a:ext cx="818190" cy="353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4348" y="2308861"/>
            <a:ext cx="1698533" cy="128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acrobat_pro_dc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all_apps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31" y="1216819"/>
            <a:ext cx="4791075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6" y="2846642"/>
            <a:ext cx="5191125" cy="1733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874406" y="2628900"/>
            <a:ext cx="1773538" cy="326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608" y="3204973"/>
            <a:ext cx="2311337" cy="1129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27165" y="4919472"/>
            <a:ext cx="352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is to PLC name, not product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map to more than one dashboard group/PLC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--process-groups required</a:t>
            </a:r>
          </a:p>
        </p:txBody>
      </p:sp>
    </p:spTree>
    <p:extLst>
      <p:ext uri="{BB962C8B-B14F-4D97-AF65-F5344CB8AC3E}">
        <p14:creationId xmlns:p14="http://schemas.microsoft.com/office/powerpoint/2010/main" val="29928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Decide how you will handle account deletion,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00934" y="4180660"/>
            <a:ext cx="2139696" cy="1957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55588" y="4177626"/>
            <a:ext cx="2139696" cy="196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Adobe Organization B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1191" y="4877891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5845" y="4903446"/>
            <a:ext cx="1165463" cy="4533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 b</a:t>
            </a:r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 flipV="1">
            <a:off x="4795284" y="5104587"/>
            <a:ext cx="3105906" cy="546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01190" y="5658801"/>
            <a:ext cx="1006430" cy="326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U2@a.com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4877" y="5693615"/>
            <a:ext cx="1006430" cy="326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U1@b.com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9591" y="4037132"/>
            <a:ext cx="221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Domain access</a:t>
            </a:r>
          </a:p>
          <a:p>
            <a:r>
              <a:rPr lang="en-US" sz="1400" dirty="0"/>
              <a:t>Org B to Domain a</a:t>
            </a:r>
          </a:p>
          <a:p>
            <a:r>
              <a:rPr lang="en-US" sz="1400" dirty="0"/>
              <a:t>(optional – allows org B to give licenses to users in 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1650" y="5217934"/>
            <a:ext cx="221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 B can delete U1, but if it deletes U2, this results in removing U2 from B but leaving it in org A as is.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Office Theme</vt:lpstr>
      <vt:lpstr>2. Layout your organization, groups, and directories</vt:lpstr>
      <vt:lpstr>2. Layout your organization, groups, and directories, continued</vt:lpstr>
      <vt:lpstr>2. Layout your organization, groups, and directories, continued</vt:lpstr>
      <vt:lpstr>2. Layout your organization, groups, and directories, continued</vt:lpstr>
      <vt:lpstr>8. Setup config files – Group Map, cont.</vt:lpstr>
      <vt:lpstr>8. Setup config files – Group Map, cont.</vt:lpstr>
      <vt:lpstr>4. Decide how you will handle account deletion,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Layout your organization, groups, and directories</dc:title>
  <dc:creator>Philip Levy</dc:creator>
  <cp:lastModifiedBy>Philip Levy</cp:lastModifiedBy>
  <cp:revision>1</cp:revision>
  <dcterms:created xsi:type="dcterms:W3CDTF">2017-06-13T22:30:51Z</dcterms:created>
  <dcterms:modified xsi:type="dcterms:W3CDTF">2017-06-13T22:31:24Z</dcterms:modified>
</cp:coreProperties>
</file>