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A746-3143-A542-8C5A-DC20B395A59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6857" y="176890"/>
            <a:ext cx="8585200" cy="6253138"/>
            <a:chOff x="456857" y="176890"/>
            <a:chExt cx="8585200" cy="6253138"/>
          </a:xfrm>
        </p:grpSpPr>
        <p:pic>
          <p:nvPicPr>
            <p:cNvPr id="4" name="Picture 3" descr="panoram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57" y="283228"/>
              <a:ext cx="8585200" cy="61468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089391" y="2393733"/>
              <a:ext cx="822343" cy="603002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60471" y="2393733"/>
              <a:ext cx="822343" cy="603002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918975" y="1385812"/>
              <a:ext cx="822343" cy="603002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8637" y="1687313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66048" y="176890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81271" y="3353434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08682" y="4401200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7710" y="5082901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84322" y="5082901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79745" y="5682983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215415" y="4218243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8205" y="330998"/>
            <a:ext cx="8686600" cy="4785107"/>
            <a:chOff x="238205" y="330998"/>
            <a:chExt cx="8686600" cy="478510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05" y="330998"/>
              <a:ext cx="8686600" cy="4785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766007" y="1368042"/>
              <a:ext cx="1987500" cy="43808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FFC000"/>
                  </a:solidFill>
                </a:rPr>
                <a:t>What does it meant for two events to be </a:t>
              </a:r>
              <a:r>
                <a:rPr lang="en-US" sz="1200" b="1" i="1" dirty="0" smtClean="0">
                  <a:solidFill>
                    <a:srgbClr val="FFC000"/>
                  </a:solidFill>
                </a:rPr>
                <a:t>independent</a:t>
              </a:r>
              <a:r>
                <a:rPr lang="en-US" sz="1200" dirty="0" smtClean="0">
                  <a:solidFill>
                    <a:srgbClr val="FFC000"/>
                  </a:solidFill>
                </a:rPr>
                <a:t>?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1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5673" y="700550"/>
            <a:ext cx="7896625" cy="4417175"/>
            <a:chOff x="445673" y="700550"/>
            <a:chExt cx="7896625" cy="441717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73" y="700550"/>
              <a:ext cx="7896625" cy="441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778506" y="3733391"/>
              <a:ext cx="4466207" cy="56655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FFC000"/>
                  </a:solidFill>
                </a:rPr>
                <a:t>Write the </a:t>
              </a:r>
              <a:r>
                <a:rPr lang="en-US" sz="1200" dirty="0" err="1" smtClean="0">
                  <a:solidFill>
                    <a:srgbClr val="FFC000"/>
                  </a:solidFill>
                </a:rPr>
                <a:t>trignometry</a:t>
              </a:r>
              <a:r>
                <a:rPr lang="en-US" sz="1200" dirty="0" smtClean="0">
                  <a:solidFill>
                    <a:srgbClr val="FFC000"/>
                  </a:solidFill>
                </a:rPr>
                <a:t> functions for angle x: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5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33234" y="227490"/>
            <a:ext cx="8153400" cy="5867400"/>
            <a:chOff x="433234" y="227490"/>
            <a:chExt cx="8153400" cy="5867400"/>
          </a:xfrm>
        </p:grpSpPr>
        <p:pic>
          <p:nvPicPr>
            <p:cNvPr id="5" name="Picture 4" descr="panoram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34" y="227490"/>
              <a:ext cx="8153400" cy="586740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5802088" y="3734244"/>
              <a:ext cx="283252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04243" y="3753278"/>
              <a:ext cx="487200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04243" y="3430205"/>
              <a:ext cx="487200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94986" y="3428047"/>
              <a:ext cx="301526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83185" y="1666502"/>
              <a:ext cx="283252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62609" y="1533134"/>
              <a:ext cx="487200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7786" y="914780"/>
              <a:ext cx="487200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000951" y="985713"/>
              <a:ext cx="301526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3"/>
              <a:endCxn id="14" idx="1"/>
            </p:cNvCxnSpPr>
            <p:nvPr/>
          </p:nvCxnSpPr>
          <p:spPr>
            <a:xfrm flipV="1">
              <a:off x="5302477" y="1066800"/>
              <a:ext cx="405309" cy="70933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3"/>
              <a:endCxn id="13" idx="1"/>
            </p:cNvCxnSpPr>
            <p:nvPr/>
          </p:nvCxnSpPr>
          <p:spPr>
            <a:xfrm>
              <a:off x="5302477" y="1137733"/>
              <a:ext cx="460132" cy="54742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4" idx="1"/>
            </p:cNvCxnSpPr>
            <p:nvPr/>
          </p:nvCxnSpPr>
          <p:spPr>
            <a:xfrm flipV="1">
              <a:off x="5366437" y="1066800"/>
              <a:ext cx="341349" cy="751722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 flipV="1">
              <a:off x="5366437" y="1685154"/>
              <a:ext cx="396172" cy="15202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1" idx="2"/>
            </p:cNvCxnSpPr>
            <p:nvPr/>
          </p:nvCxnSpPr>
          <p:spPr>
            <a:xfrm flipV="1">
              <a:off x="6085340" y="3732086"/>
              <a:ext cx="260409" cy="123469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3"/>
              <a:endCxn id="10" idx="1"/>
            </p:cNvCxnSpPr>
            <p:nvPr/>
          </p:nvCxnSpPr>
          <p:spPr>
            <a:xfrm flipV="1">
              <a:off x="6085340" y="3582225"/>
              <a:ext cx="718903" cy="304039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3"/>
              <a:endCxn id="9" idx="1"/>
            </p:cNvCxnSpPr>
            <p:nvPr/>
          </p:nvCxnSpPr>
          <p:spPr>
            <a:xfrm>
              <a:off x="6496512" y="3580067"/>
              <a:ext cx="307731" cy="32523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" idx="1"/>
              <a:endCxn id="9" idx="1"/>
            </p:cNvCxnSpPr>
            <p:nvPr/>
          </p:nvCxnSpPr>
          <p:spPr>
            <a:xfrm>
              <a:off x="6804243" y="3582225"/>
              <a:ext cx="0" cy="323073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4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904875"/>
            <a:ext cx="75628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6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219200"/>
            <a:ext cx="7515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8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976313"/>
            <a:ext cx="7553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3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700088"/>
            <a:ext cx="76390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0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895350"/>
            <a:ext cx="74295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3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4927" y="782615"/>
            <a:ext cx="8052467" cy="4502319"/>
            <a:chOff x="524927" y="782615"/>
            <a:chExt cx="8052467" cy="450231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27" y="782615"/>
              <a:ext cx="8052467" cy="4502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969911" y="1035312"/>
              <a:ext cx="294724" cy="35518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8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6643" y="869504"/>
            <a:ext cx="8035466" cy="4427970"/>
            <a:chOff x="526643" y="869504"/>
            <a:chExt cx="8035466" cy="442797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367"/>
            <a:stretch/>
          </p:blipFill>
          <p:spPr bwMode="auto">
            <a:xfrm>
              <a:off x="526643" y="869504"/>
              <a:ext cx="8035466" cy="442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63257" y="2025503"/>
              <a:ext cx="1095769" cy="120890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FFC000"/>
                  </a:solidFill>
                </a:rPr>
                <a:t>What are the possible outcomes when you flip a coin twice? 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3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31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Valentina</cp:lastModifiedBy>
  <cp:revision>15</cp:revision>
  <dcterms:created xsi:type="dcterms:W3CDTF">2015-07-07T20:22:00Z</dcterms:created>
  <dcterms:modified xsi:type="dcterms:W3CDTF">2015-07-13T19:50:22Z</dcterms:modified>
</cp:coreProperties>
</file>