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009"/>
    <a:srgbClr val="FF0E03"/>
    <a:srgbClr val="FF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5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63E3-8FC6-0A47-890C-E2DFF3030E4B}" type="datetimeFigureOut">
              <a:rPr lang="en-US" smtClean="0"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818D-912F-E94D-96E2-AE0259CDF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4.pn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685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8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6" name="Picture 5" descr="arrow_collapsed_icon.png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E0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6" y="177800"/>
            <a:ext cx="591312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_collapsed_icon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E0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57" y="1836413"/>
            <a:ext cx="591312" cy="615696"/>
          </a:xfrm>
          <a:prstGeom prst="rect">
            <a:avLst/>
          </a:prstGeom>
        </p:spPr>
      </p:pic>
      <p:pic>
        <p:nvPicPr>
          <p:cNvPr id="5" name="Picture 4" descr="arrow_expanded_icon.png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100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99" y="3261431"/>
            <a:ext cx="59131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3251200" y="1879600"/>
            <a:ext cx="2641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3</cp:revision>
  <dcterms:created xsi:type="dcterms:W3CDTF">2015-07-10T15:26:13Z</dcterms:created>
  <dcterms:modified xsi:type="dcterms:W3CDTF">2015-07-11T01:02:03Z</dcterms:modified>
</cp:coreProperties>
</file>