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177"/>
    <a:srgbClr val="6B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9" autoAdjust="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56" y="-104"/>
      </p:cViewPr>
      <p:guideLst>
        <p:guide orient="horz" pos="2160"/>
        <p:guide pos="29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A746-3143-A542-8C5A-DC20B395A596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EBBC-D37B-5A47-BCEC-B69D85F5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6857" y="176890"/>
            <a:ext cx="8585200" cy="6253138"/>
            <a:chOff x="456857" y="176890"/>
            <a:chExt cx="8585200" cy="6253138"/>
          </a:xfrm>
        </p:grpSpPr>
        <p:pic>
          <p:nvPicPr>
            <p:cNvPr id="4" name="Picture 3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57" y="283228"/>
              <a:ext cx="8585200" cy="61468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08939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60471" y="2393733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18975" y="1385812"/>
              <a:ext cx="822343" cy="603002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8637" y="1687313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66048" y="17689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81271" y="3353434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08682" y="4401200"/>
              <a:ext cx="557366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7710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84322" y="5082901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9745" y="568298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5415" y="4218243"/>
              <a:ext cx="886303" cy="529301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205" y="330998"/>
            <a:ext cx="8686600" cy="4785107"/>
            <a:chOff x="238205" y="330998"/>
            <a:chExt cx="8686600" cy="47851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05" y="330998"/>
              <a:ext cx="8686600" cy="4785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766007" y="1368042"/>
              <a:ext cx="1987500" cy="43808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What does it meant for two events to be </a:t>
              </a:r>
              <a:r>
                <a:rPr lang="en-US" sz="1200" b="1" i="1" dirty="0" smtClean="0">
                  <a:solidFill>
                    <a:srgbClr val="FFC000"/>
                  </a:solidFill>
                </a:rPr>
                <a:t>independent</a:t>
              </a:r>
              <a:r>
                <a:rPr lang="en-US" sz="1200" dirty="0" smtClean="0">
                  <a:solidFill>
                    <a:srgbClr val="FFC000"/>
                  </a:solidFill>
                </a:rPr>
                <a:t>?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10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673" y="700550"/>
            <a:ext cx="7896625" cy="4417175"/>
            <a:chOff x="445673" y="700550"/>
            <a:chExt cx="7896625" cy="44171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73" y="700550"/>
              <a:ext cx="7896625" cy="441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778506" y="3733391"/>
              <a:ext cx="4466207" cy="5665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Write the </a:t>
              </a:r>
              <a:r>
                <a:rPr lang="en-US" sz="1200" dirty="0" err="1" smtClean="0">
                  <a:solidFill>
                    <a:srgbClr val="FFC000"/>
                  </a:solidFill>
                </a:rPr>
                <a:t>trignometry</a:t>
              </a:r>
              <a:r>
                <a:rPr lang="en-US" sz="1200" dirty="0" smtClean="0">
                  <a:solidFill>
                    <a:srgbClr val="FFC000"/>
                  </a:solidFill>
                </a:rPr>
                <a:t> functions for angle x: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5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16 at 10.37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8"/>
            <a:ext cx="9144000" cy="54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16 at 3.43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/>
          <a:stretch/>
        </p:blipFill>
        <p:spPr>
          <a:xfrm>
            <a:off x="809036" y="851047"/>
            <a:ext cx="8043333" cy="45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86126"/>
            <a:ext cx="9144000" cy="5354871"/>
            <a:chOff x="0" y="0"/>
            <a:chExt cx="9144000" cy="5354871"/>
          </a:xfrm>
        </p:grpSpPr>
        <p:pic>
          <p:nvPicPr>
            <p:cNvPr id="9" name="Picture 8" descr="Screen Shot 2015-07-16 at 4.52.3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4602278"/>
            </a:xfrm>
            <a:prstGeom prst="rect">
              <a:avLst/>
            </a:prstGeom>
          </p:spPr>
        </p:pic>
        <p:pic>
          <p:nvPicPr>
            <p:cNvPr id="10" name="Picture 9" descr="Screen Shot 2015-07-16 at 4.51.34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01"/>
            <a:stretch/>
          </p:blipFill>
          <p:spPr>
            <a:xfrm>
              <a:off x="0" y="4583464"/>
              <a:ext cx="9144000" cy="771407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/>
        </p:nvCxnSpPr>
        <p:spPr>
          <a:xfrm flipV="1">
            <a:off x="7116366" y="2615259"/>
            <a:ext cx="75937" cy="1"/>
          </a:xfrm>
          <a:prstGeom prst="line">
            <a:avLst/>
          </a:prstGeom>
          <a:ln>
            <a:solidFill>
              <a:srgbClr val="DB41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3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33234" y="227490"/>
            <a:ext cx="8153400" cy="5867400"/>
            <a:chOff x="433234" y="227490"/>
            <a:chExt cx="8153400" cy="5867400"/>
          </a:xfrm>
        </p:grpSpPr>
        <p:pic>
          <p:nvPicPr>
            <p:cNvPr id="5" name="Picture 4" descr="panora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34" y="227490"/>
              <a:ext cx="8153400" cy="58674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5802088" y="3734244"/>
              <a:ext cx="283252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04243" y="3753278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04243" y="3430205"/>
              <a:ext cx="487200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94986" y="3428047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3185" y="1666502"/>
              <a:ext cx="283252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62609" y="1533134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7786" y="914780"/>
              <a:ext cx="487200" cy="304039"/>
            </a:xfrm>
            <a:prstGeom prst="roundRect">
              <a:avLst/>
            </a:prstGeom>
            <a:solidFill>
              <a:srgbClr val="008000">
                <a:alpha val="26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00951" y="985713"/>
              <a:ext cx="301526" cy="304039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3"/>
              <a:endCxn id="14" idx="1"/>
            </p:cNvCxnSpPr>
            <p:nvPr/>
          </p:nvCxnSpPr>
          <p:spPr>
            <a:xfrm flipV="1">
              <a:off x="5302477" y="1066800"/>
              <a:ext cx="405309" cy="7093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  <a:endCxn id="13" idx="1"/>
            </p:cNvCxnSpPr>
            <p:nvPr/>
          </p:nvCxnSpPr>
          <p:spPr>
            <a:xfrm>
              <a:off x="5302477" y="1137733"/>
              <a:ext cx="460132" cy="547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4" idx="1"/>
            </p:cNvCxnSpPr>
            <p:nvPr/>
          </p:nvCxnSpPr>
          <p:spPr>
            <a:xfrm flipV="1">
              <a:off x="5366437" y="1066800"/>
              <a:ext cx="341349" cy="751722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 flipV="1">
              <a:off x="5366437" y="1685154"/>
              <a:ext cx="396172" cy="15202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1" idx="2"/>
            </p:cNvCxnSpPr>
            <p:nvPr/>
          </p:nvCxnSpPr>
          <p:spPr>
            <a:xfrm flipV="1">
              <a:off x="6085340" y="3732086"/>
              <a:ext cx="260409" cy="12346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3"/>
              <a:endCxn id="10" idx="1"/>
            </p:cNvCxnSpPr>
            <p:nvPr/>
          </p:nvCxnSpPr>
          <p:spPr>
            <a:xfrm flipV="1">
              <a:off x="6085340" y="3582225"/>
              <a:ext cx="718903" cy="304039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3"/>
              <a:endCxn id="9" idx="1"/>
            </p:cNvCxnSpPr>
            <p:nvPr/>
          </p:nvCxnSpPr>
          <p:spPr>
            <a:xfrm>
              <a:off x="6496512" y="3580067"/>
              <a:ext cx="307731" cy="32523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1"/>
              <a:endCxn id="9" idx="1"/>
            </p:cNvCxnSpPr>
            <p:nvPr/>
          </p:nvCxnSpPr>
          <p:spPr>
            <a:xfrm>
              <a:off x="6804243" y="3582225"/>
              <a:ext cx="0" cy="323073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45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904875"/>
            <a:ext cx="7562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6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19200"/>
            <a:ext cx="7515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7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976313"/>
            <a:ext cx="7553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5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700088"/>
            <a:ext cx="76390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08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95350"/>
            <a:ext cx="74295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3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4927" y="782615"/>
            <a:ext cx="8052467" cy="4502319"/>
            <a:chOff x="524927" y="782615"/>
            <a:chExt cx="8052467" cy="45023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27" y="782615"/>
              <a:ext cx="8052467" cy="4502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969911" y="1035312"/>
              <a:ext cx="294724" cy="3551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8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6643" y="869504"/>
            <a:ext cx="8035466" cy="4427970"/>
            <a:chOff x="526643" y="869504"/>
            <a:chExt cx="8035466" cy="442797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367"/>
            <a:stretch/>
          </p:blipFill>
          <p:spPr bwMode="auto">
            <a:xfrm>
              <a:off x="526643" y="869504"/>
              <a:ext cx="8035466" cy="442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3257" y="2025503"/>
              <a:ext cx="1095769" cy="120890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FFC000"/>
                  </a:solidFill>
                </a:rPr>
                <a:t>What are the possible outcomes when you flip a coin twice? </a:t>
              </a:r>
              <a:endParaRPr 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39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31</Words>
  <Application>Microsoft Macintosh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22</cp:revision>
  <dcterms:created xsi:type="dcterms:W3CDTF">2015-07-07T20:22:00Z</dcterms:created>
  <dcterms:modified xsi:type="dcterms:W3CDTF">2015-07-19T02:24:21Z</dcterms:modified>
</cp:coreProperties>
</file>