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C09F-1059-E746-85BE-9CDA7BAC264F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C028-0F84-D245-ABFE-6F51EF07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norama_objec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34282" r="9570" b="58961"/>
          <a:stretch/>
        </p:blipFill>
        <p:spPr>
          <a:xfrm>
            <a:off x="1092441" y="2939124"/>
            <a:ext cx="5151528" cy="463351"/>
          </a:xfrm>
          <a:prstGeom prst="rect">
            <a:avLst/>
          </a:prstGeom>
        </p:spPr>
      </p:pic>
      <p:pic>
        <p:nvPicPr>
          <p:cNvPr id="4" name="Picture 3" descr="panorama_obj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8" t="14464" r="9255" b="59367"/>
          <a:stretch/>
        </p:blipFill>
        <p:spPr>
          <a:xfrm>
            <a:off x="1092441" y="1202396"/>
            <a:ext cx="3054793" cy="1681788"/>
          </a:xfrm>
          <a:prstGeom prst="rect">
            <a:avLst/>
          </a:prstGeom>
        </p:spPr>
      </p:pic>
      <p:pic>
        <p:nvPicPr>
          <p:cNvPr id="6" name="Picture 5" descr="panorama_objec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16154" r="61431" b="51316"/>
          <a:stretch/>
        </p:blipFill>
        <p:spPr>
          <a:xfrm>
            <a:off x="4224068" y="1202396"/>
            <a:ext cx="2943242" cy="1673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0276" y="2514925"/>
            <a:ext cx="412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(a)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0333" y="2514925"/>
            <a:ext cx="42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(b)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525" y="2951985"/>
            <a:ext cx="412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"/>
                <a:cs typeface="Times"/>
              </a:rPr>
              <a:t>(c)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4877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6</cp:revision>
  <dcterms:created xsi:type="dcterms:W3CDTF">2015-05-01T17:32:43Z</dcterms:created>
  <dcterms:modified xsi:type="dcterms:W3CDTF">2015-05-01T18:24:27Z</dcterms:modified>
</cp:coreProperties>
</file>