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A746-3143-A542-8C5A-DC20B395A59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6857" y="176890"/>
            <a:ext cx="8585200" cy="6253138"/>
            <a:chOff x="456857" y="176890"/>
            <a:chExt cx="8585200" cy="6253138"/>
          </a:xfrm>
        </p:grpSpPr>
        <p:pic>
          <p:nvPicPr>
            <p:cNvPr id="4" name="Picture 3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57" y="283228"/>
              <a:ext cx="8585200" cy="61468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08939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6047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18975" y="1385812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8637" y="1687313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66048" y="17689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81271" y="3353434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08682" y="440120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7710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84322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9745" y="568298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5415" y="421824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33234" y="227490"/>
            <a:ext cx="8153400" cy="5867400"/>
            <a:chOff x="433234" y="227490"/>
            <a:chExt cx="8153400" cy="5867400"/>
          </a:xfrm>
        </p:grpSpPr>
        <p:pic>
          <p:nvPicPr>
            <p:cNvPr id="5" name="Picture 4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34" y="227490"/>
              <a:ext cx="8153400" cy="58674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5802088" y="3734244"/>
              <a:ext cx="283252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04243" y="3753278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04243" y="3430205"/>
              <a:ext cx="487200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94986" y="3428047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3185" y="1666502"/>
              <a:ext cx="283252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62609" y="1533134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7786" y="914780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00951" y="985713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3"/>
              <a:endCxn id="14" idx="1"/>
            </p:cNvCxnSpPr>
            <p:nvPr/>
          </p:nvCxnSpPr>
          <p:spPr>
            <a:xfrm flipV="1">
              <a:off x="5302477" y="1066800"/>
              <a:ext cx="405309" cy="7093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  <a:endCxn id="13" idx="1"/>
            </p:cNvCxnSpPr>
            <p:nvPr/>
          </p:nvCxnSpPr>
          <p:spPr>
            <a:xfrm>
              <a:off x="5302477" y="1137733"/>
              <a:ext cx="460132" cy="547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4" idx="1"/>
            </p:cNvCxnSpPr>
            <p:nvPr/>
          </p:nvCxnSpPr>
          <p:spPr>
            <a:xfrm flipV="1">
              <a:off x="5366437" y="1066800"/>
              <a:ext cx="341349" cy="751722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 flipV="1">
              <a:off x="5366437" y="1685154"/>
              <a:ext cx="396172" cy="15202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1" idx="2"/>
            </p:cNvCxnSpPr>
            <p:nvPr/>
          </p:nvCxnSpPr>
          <p:spPr>
            <a:xfrm flipV="1">
              <a:off x="6085340" y="3732086"/>
              <a:ext cx="260409" cy="12346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3"/>
              <a:endCxn id="10" idx="1"/>
            </p:cNvCxnSpPr>
            <p:nvPr/>
          </p:nvCxnSpPr>
          <p:spPr>
            <a:xfrm flipV="1">
              <a:off x="6085340" y="3582225"/>
              <a:ext cx="718903" cy="30403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3"/>
              <a:endCxn id="9" idx="1"/>
            </p:cNvCxnSpPr>
            <p:nvPr/>
          </p:nvCxnSpPr>
          <p:spPr>
            <a:xfrm>
              <a:off x="6496512" y="3580067"/>
              <a:ext cx="307731" cy="32523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1"/>
              <a:endCxn id="9" idx="1"/>
            </p:cNvCxnSpPr>
            <p:nvPr/>
          </p:nvCxnSpPr>
          <p:spPr>
            <a:xfrm>
              <a:off x="6804243" y="3582225"/>
              <a:ext cx="0" cy="32307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3</cp:revision>
  <dcterms:created xsi:type="dcterms:W3CDTF">2015-07-07T20:22:00Z</dcterms:created>
  <dcterms:modified xsi:type="dcterms:W3CDTF">2015-07-08T14:46:50Z</dcterms:modified>
</cp:coreProperties>
</file>