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96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8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7CD9-7268-7F46-AA1D-34674E1D8CCC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2E528-467F-BF4D-99A5-FB600EAC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9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33599" y="432113"/>
            <a:ext cx="9144000" cy="5874510"/>
            <a:chOff x="706598" y="60882"/>
            <a:chExt cx="9144000" cy="5874510"/>
          </a:xfrm>
        </p:grpSpPr>
        <p:pic>
          <p:nvPicPr>
            <p:cNvPr id="10" name="Picture 9" descr="Screen Shot 2015-05-09 at 12.27.4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98" y="60882"/>
              <a:ext cx="9144000" cy="587451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1" name="Picture 10" descr="Screen Shot 2015-05-09 at 12.27.47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45" t="38109" r="51381" b="2595"/>
            <a:stretch/>
          </p:blipFill>
          <p:spPr>
            <a:xfrm>
              <a:off x="1240694" y="1856154"/>
              <a:ext cx="3819770" cy="34833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Screen Shot 2015-05-09 at 12.16.35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79" t="16494" r="13889" b="79423"/>
            <a:stretch/>
          </p:blipFill>
          <p:spPr>
            <a:xfrm>
              <a:off x="2276230" y="4953000"/>
              <a:ext cx="2188308" cy="244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2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oggle-expand-alt_blu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r="13462" b="24760"/>
          <a:stretch/>
        </p:blipFill>
        <p:spPr>
          <a:xfrm>
            <a:off x="117231" y="306754"/>
            <a:ext cx="586154" cy="611554"/>
          </a:xfrm>
          <a:prstGeom prst="rect">
            <a:avLst/>
          </a:prstGeom>
        </p:spPr>
      </p:pic>
      <p:pic>
        <p:nvPicPr>
          <p:cNvPr id="7" name="Picture 6" descr="toggle-collapse-alt_blu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r="13942" b="24760"/>
          <a:stretch/>
        </p:blipFill>
        <p:spPr>
          <a:xfrm>
            <a:off x="117231" y="1645138"/>
            <a:ext cx="586154" cy="6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14923" y="568734"/>
            <a:ext cx="8277457" cy="5673859"/>
            <a:chOff x="214923" y="568734"/>
            <a:chExt cx="8277457" cy="5673859"/>
          </a:xfrm>
        </p:grpSpPr>
        <p:grpSp>
          <p:nvGrpSpPr>
            <p:cNvPr id="25" name="Group 24"/>
            <p:cNvGrpSpPr/>
            <p:nvPr/>
          </p:nvGrpSpPr>
          <p:grpSpPr>
            <a:xfrm>
              <a:off x="214923" y="568734"/>
              <a:ext cx="8277457" cy="5673859"/>
              <a:chOff x="214923" y="568734"/>
              <a:chExt cx="8277457" cy="5673859"/>
            </a:xfrm>
          </p:grpSpPr>
          <p:pic>
            <p:nvPicPr>
              <p:cNvPr id="5" name="Picture 4" descr="Screen Shot 2015-05-10 at 10.14.32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71" t="9862" r="7126"/>
              <a:stretch/>
            </p:blipFill>
            <p:spPr>
              <a:xfrm>
                <a:off x="701380" y="568734"/>
                <a:ext cx="7791000" cy="5151399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14923" y="2960077"/>
                <a:ext cx="1230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Thumbnail</a:t>
                </a:r>
                <a:br>
                  <a:rPr lang="en-US" dirty="0" smtClean="0">
                    <a:solidFill>
                      <a:srgbClr val="FF0000"/>
                    </a:solidFill>
                    <a:latin typeface="Times"/>
                    <a:cs typeface="Times"/>
                  </a:rPr>
                </a:br>
                <a:r>
                  <a:rPr lang="en-US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preview</a:t>
                </a:r>
                <a:endParaRPr lang="en-US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01037" y="4517347"/>
                <a:ext cx="3080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Timeline clicking and dragging</a:t>
                </a:r>
                <a:endParaRPr lang="en-US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12088" y="5873261"/>
                <a:ext cx="3223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Transcript/Interactive Transcript</a:t>
                </a:r>
                <a:endParaRPr lang="en-US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01380" y="3963349"/>
                <a:ext cx="1217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Pause/Play</a:t>
                </a:r>
                <a:endParaRPr lang="en-US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252833" y="2514819"/>
                <a:ext cx="1928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Play Speed Setting</a:t>
                </a:r>
                <a:endParaRPr lang="en-US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  <p:pic>
            <p:nvPicPr>
              <p:cNvPr id="11" name="Picture 10" descr="Screen Shot 2015-05-10 at 10.18.42 P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1151" y="3222902"/>
                <a:ext cx="1046774" cy="407834"/>
              </a:xfrm>
              <a:prstGeom prst="rect">
                <a:avLst/>
              </a:prstGeom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1426307" y="3148897"/>
                <a:ext cx="361462" cy="33871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9" idx="0"/>
              </p:cNvCxnSpPr>
              <p:nvPr/>
            </p:nvCxnSpPr>
            <p:spPr>
              <a:xfrm flipV="1">
                <a:off x="1310043" y="3878385"/>
                <a:ext cx="477726" cy="849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7" idx="0"/>
              </p:cNvCxnSpPr>
              <p:nvPr/>
            </p:nvCxnSpPr>
            <p:spPr>
              <a:xfrm flipH="1" flipV="1">
                <a:off x="2549769" y="3790463"/>
                <a:ext cx="91489" cy="7268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0"/>
                <a:endCxn id="10" idx="2"/>
              </p:cNvCxnSpPr>
              <p:nvPr/>
            </p:nvCxnSpPr>
            <p:spPr>
              <a:xfrm flipH="1" flipV="1">
                <a:off x="3217156" y="2884151"/>
                <a:ext cx="157382" cy="33875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5" descr="Screen Shot 2015-05-10 at 10.07.09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01" t="22906" r="9936" b="-2768"/>
            <a:stretch/>
          </p:blipFill>
          <p:spPr>
            <a:xfrm>
              <a:off x="4302431" y="1309076"/>
              <a:ext cx="3233616" cy="4564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12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8211" y="0"/>
            <a:ext cx="9319491" cy="6858000"/>
            <a:chOff x="168211" y="0"/>
            <a:chExt cx="9319491" cy="6858000"/>
          </a:xfrm>
        </p:grpSpPr>
        <p:pic>
          <p:nvPicPr>
            <p:cNvPr id="5" name="Picture 4" descr="Screen Shot 2015-05-10 at 10.06.1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676" y="0"/>
              <a:ext cx="653034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482676" y="48845"/>
              <a:ext cx="5199478" cy="6740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893538" y="390769"/>
              <a:ext cx="468924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62462" y="206103"/>
              <a:ext cx="1125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  <a:t>Transcript </a:t>
              </a:r>
              <a:b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</a:br>
              <a: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  <a:t>search</a:t>
              </a:r>
              <a:endParaRPr lang="en-US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616" y="67603"/>
              <a:ext cx="12936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  <a:t>Panoramic </a:t>
              </a:r>
            </a:p>
            <a:p>
              <a:pPr algn="r"/>
              <a: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  <a:t>video board</a:t>
              </a:r>
              <a:endParaRPr lang="en-US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729154" y="1230923"/>
              <a:ext cx="322384" cy="3223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endCxn id="11" idx="2"/>
            </p:cNvCxnSpPr>
            <p:nvPr/>
          </p:nvCxnSpPr>
          <p:spPr>
            <a:xfrm flipV="1">
              <a:off x="1260231" y="1392115"/>
              <a:ext cx="468923" cy="264746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8211" y="1333695"/>
              <a:ext cx="11714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  <a:t>Interactive</a:t>
              </a:r>
            </a:p>
            <a:p>
              <a:pPr algn="r"/>
              <a: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  <a:t>visuals</a:t>
              </a:r>
              <a:endParaRPr lang="en-US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60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94731"/>
            <a:ext cx="9604734" cy="6547935"/>
            <a:chOff x="0" y="494731"/>
            <a:chExt cx="9604734" cy="6547935"/>
          </a:xfrm>
        </p:grpSpPr>
        <p:pic>
          <p:nvPicPr>
            <p:cNvPr id="4" name="Picture 3" descr="Screen Shot 2015-05-10 at 10.06.3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4731"/>
              <a:ext cx="9144000" cy="6363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728308" y="3175000"/>
              <a:ext cx="1748692" cy="4396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35230" y="4529016"/>
              <a:ext cx="4376615" cy="9417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14966" y="3118282"/>
              <a:ext cx="1729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  <a:t>Transcript figure</a:t>
              </a:r>
              <a:endParaRPr lang="en-US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cxnSp>
          <p:nvCxnSpPr>
            <p:cNvPr id="8" name="Straight Connector 7"/>
            <p:cNvCxnSpPr>
              <a:stCxn id="5" idx="3"/>
              <a:endCxn id="7" idx="1"/>
            </p:cNvCxnSpPr>
            <p:nvPr/>
          </p:nvCxnSpPr>
          <p:spPr>
            <a:xfrm flipV="1">
              <a:off x="6477000" y="3302948"/>
              <a:ext cx="937966" cy="9186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4" idx="3"/>
            </p:cNvCxnSpPr>
            <p:nvPr/>
          </p:nvCxnSpPr>
          <p:spPr>
            <a:xfrm>
              <a:off x="3988913" y="4611077"/>
              <a:ext cx="573318" cy="1660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18966" y="4426411"/>
              <a:ext cx="2669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  <a:t>Transcript expand/collapse</a:t>
              </a:r>
              <a:endParaRPr lang="en-US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18956" y="6673334"/>
              <a:ext cx="15857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"/>
                  <a:cs typeface="Times"/>
                </a:rPr>
                <a:t>Transcript Text 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35229" y="6233719"/>
              <a:ext cx="4542693" cy="4396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2"/>
              <a:endCxn id="17" idx="1"/>
            </p:cNvCxnSpPr>
            <p:nvPr/>
          </p:nvCxnSpPr>
          <p:spPr>
            <a:xfrm>
              <a:off x="6706576" y="6673334"/>
              <a:ext cx="1312380" cy="184666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38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29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Hijung Shin</cp:lastModifiedBy>
  <cp:revision>6</cp:revision>
  <dcterms:created xsi:type="dcterms:W3CDTF">2015-05-09T16:09:37Z</dcterms:created>
  <dcterms:modified xsi:type="dcterms:W3CDTF">2015-05-11T03:08:24Z</dcterms:modified>
</cp:coreProperties>
</file>