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8002250" cy="18002250"/>
  <p:notesSz cx="6858000" cy="9144000"/>
  <p:defaultTextStyle>
    <a:defPPr>
      <a:defRPr lang="en-US"/>
    </a:defPPr>
    <a:lvl1pPr marL="0" algn="l" defTabSz="2861709" rtl="0" eaLnBrk="1" latinLnBrk="0" hangingPunct="1">
      <a:defRPr sz="5600" kern="1200">
        <a:solidFill>
          <a:schemeClr val="tx1"/>
        </a:solidFill>
        <a:latin typeface="+mn-lt"/>
        <a:ea typeface="+mn-ea"/>
        <a:cs typeface="+mn-cs"/>
      </a:defRPr>
    </a:lvl1pPr>
    <a:lvl2pPr marL="1430855" algn="l" defTabSz="2861709" rtl="0" eaLnBrk="1" latinLnBrk="0" hangingPunct="1">
      <a:defRPr sz="5600" kern="1200">
        <a:solidFill>
          <a:schemeClr val="tx1"/>
        </a:solidFill>
        <a:latin typeface="+mn-lt"/>
        <a:ea typeface="+mn-ea"/>
        <a:cs typeface="+mn-cs"/>
      </a:defRPr>
    </a:lvl2pPr>
    <a:lvl3pPr marL="2861709" algn="l" defTabSz="2861709" rtl="0" eaLnBrk="1" latinLnBrk="0" hangingPunct="1">
      <a:defRPr sz="5600" kern="1200">
        <a:solidFill>
          <a:schemeClr val="tx1"/>
        </a:solidFill>
        <a:latin typeface="+mn-lt"/>
        <a:ea typeface="+mn-ea"/>
        <a:cs typeface="+mn-cs"/>
      </a:defRPr>
    </a:lvl3pPr>
    <a:lvl4pPr marL="4292564" algn="l" defTabSz="2861709" rtl="0" eaLnBrk="1" latinLnBrk="0" hangingPunct="1">
      <a:defRPr sz="5600" kern="1200">
        <a:solidFill>
          <a:schemeClr val="tx1"/>
        </a:solidFill>
        <a:latin typeface="+mn-lt"/>
        <a:ea typeface="+mn-ea"/>
        <a:cs typeface="+mn-cs"/>
      </a:defRPr>
    </a:lvl4pPr>
    <a:lvl5pPr marL="5723416" algn="l" defTabSz="2861709" rtl="0" eaLnBrk="1" latinLnBrk="0" hangingPunct="1">
      <a:defRPr sz="5600" kern="1200">
        <a:solidFill>
          <a:schemeClr val="tx1"/>
        </a:solidFill>
        <a:latin typeface="+mn-lt"/>
        <a:ea typeface="+mn-ea"/>
        <a:cs typeface="+mn-cs"/>
      </a:defRPr>
    </a:lvl5pPr>
    <a:lvl6pPr marL="7154271" algn="l" defTabSz="2861709" rtl="0" eaLnBrk="1" latinLnBrk="0" hangingPunct="1">
      <a:defRPr sz="5600" kern="1200">
        <a:solidFill>
          <a:schemeClr val="tx1"/>
        </a:solidFill>
        <a:latin typeface="+mn-lt"/>
        <a:ea typeface="+mn-ea"/>
        <a:cs typeface="+mn-cs"/>
      </a:defRPr>
    </a:lvl6pPr>
    <a:lvl7pPr marL="8585125" algn="l" defTabSz="2861709" rtl="0" eaLnBrk="1" latinLnBrk="0" hangingPunct="1">
      <a:defRPr sz="5600" kern="1200">
        <a:solidFill>
          <a:schemeClr val="tx1"/>
        </a:solidFill>
        <a:latin typeface="+mn-lt"/>
        <a:ea typeface="+mn-ea"/>
        <a:cs typeface="+mn-cs"/>
      </a:defRPr>
    </a:lvl7pPr>
    <a:lvl8pPr marL="10015980" algn="l" defTabSz="2861709" rtl="0" eaLnBrk="1" latinLnBrk="0" hangingPunct="1">
      <a:defRPr sz="5600" kern="1200">
        <a:solidFill>
          <a:schemeClr val="tx1"/>
        </a:solidFill>
        <a:latin typeface="+mn-lt"/>
        <a:ea typeface="+mn-ea"/>
        <a:cs typeface="+mn-cs"/>
      </a:defRPr>
    </a:lvl8pPr>
    <a:lvl9pPr marL="11446834" algn="l" defTabSz="2861709" rtl="0" eaLnBrk="1" latinLnBrk="0" hangingPunct="1">
      <a:defRPr sz="5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40" y="712"/>
      </p:cViewPr>
      <p:guideLst>
        <p:guide orient="horz" pos="5670"/>
        <p:guide pos="56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172" y="5592369"/>
            <a:ext cx="15301913" cy="3858816"/>
          </a:xfrm>
        </p:spPr>
        <p:txBody>
          <a:bodyPr/>
          <a:lstStyle/>
          <a:p>
            <a:r>
              <a:rPr lang="en-US" smtClean="0"/>
              <a:t>Click to edit Master title style</a:t>
            </a:r>
            <a:endParaRPr lang="en-US"/>
          </a:p>
        </p:txBody>
      </p:sp>
      <p:sp>
        <p:nvSpPr>
          <p:cNvPr id="3" name="Subtitle 2"/>
          <p:cNvSpPr>
            <a:spLocks noGrp="1"/>
          </p:cNvSpPr>
          <p:nvPr>
            <p:ph type="subTitle" idx="1"/>
          </p:nvPr>
        </p:nvSpPr>
        <p:spPr>
          <a:xfrm>
            <a:off x="2700339" y="10201275"/>
            <a:ext cx="12601576" cy="4600575"/>
          </a:xfrm>
        </p:spPr>
        <p:txBody>
          <a:bodyPr/>
          <a:lstStyle>
            <a:lvl1pPr marL="0" indent="0" algn="ctr">
              <a:buNone/>
              <a:defRPr>
                <a:solidFill>
                  <a:schemeClr val="tx1">
                    <a:tint val="75000"/>
                  </a:schemeClr>
                </a:solidFill>
              </a:defRPr>
            </a:lvl1pPr>
            <a:lvl2pPr marL="1430855" indent="0" algn="ctr">
              <a:buNone/>
              <a:defRPr>
                <a:solidFill>
                  <a:schemeClr val="tx1">
                    <a:tint val="75000"/>
                  </a:schemeClr>
                </a:solidFill>
              </a:defRPr>
            </a:lvl2pPr>
            <a:lvl3pPr marL="2861709" indent="0" algn="ctr">
              <a:buNone/>
              <a:defRPr>
                <a:solidFill>
                  <a:schemeClr val="tx1">
                    <a:tint val="75000"/>
                  </a:schemeClr>
                </a:solidFill>
              </a:defRPr>
            </a:lvl3pPr>
            <a:lvl4pPr marL="4292564" indent="0" algn="ctr">
              <a:buNone/>
              <a:defRPr>
                <a:solidFill>
                  <a:schemeClr val="tx1">
                    <a:tint val="75000"/>
                  </a:schemeClr>
                </a:solidFill>
              </a:defRPr>
            </a:lvl4pPr>
            <a:lvl5pPr marL="5723416" indent="0" algn="ctr">
              <a:buNone/>
              <a:defRPr>
                <a:solidFill>
                  <a:schemeClr val="tx1">
                    <a:tint val="75000"/>
                  </a:schemeClr>
                </a:solidFill>
              </a:defRPr>
            </a:lvl5pPr>
            <a:lvl6pPr marL="7154271" indent="0" algn="ctr">
              <a:buNone/>
              <a:defRPr>
                <a:solidFill>
                  <a:schemeClr val="tx1">
                    <a:tint val="75000"/>
                  </a:schemeClr>
                </a:solidFill>
              </a:defRPr>
            </a:lvl6pPr>
            <a:lvl7pPr marL="8585125" indent="0" algn="ctr">
              <a:buNone/>
              <a:defRPr>
                <a:solidFill>
                  <a:schemeClr val="tx1">
                    <a:tint val="75000"/>
                  </a:schemeClr>
                </a:solidFill>
              </a:defRPr>
            </a:lvl7pPr>
            <a:lvl8pPr marL="10015980" indent="0" algn="ctr">
              <a:buNone/>
              <a:defRPr>
                <a:solidFill>
                  <a:schemeClr val="tx1">
                    <a:tint val="75000"/>
                  </a:schemeClr>
                </a:solidFill>
              </a:defRPr>
            </a:lvl8pPr>
            <a:lvl9pPr marL="1144683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3E8AF3-69E6-4EED-8ECD-14AF842C56A7}"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318593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E8AF3-69E6-4EED-8ECD-14AF842C56A7}"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361746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37" y="720927"/>
            <a:ext cx="4050507" cy="153602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00114" y="720927"/>
            <a:ext cx="11851480" cy="153602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E8AF3-69E6-4EED-8ECD-14AF842C56A7}"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130531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E8AF3-69E6-4EED-8ECD-14AF842C56A7}"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204113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58" y="11568116"/>
            <a:ext cx="15301913" cy="3575447"/>
          </a:xfrm>
        </p:spPr>
        <p:txBody>
          <a:bodyPr anchor="t"/>
          <a:lstStyle>
            <a:lvl1pPr algn="l">
              <a:defRPr sz="12500" b="1" cap="all"/>
            </a:lvl1pPr>
          </a:lstStyle>
          <a:p>
            <a:r>
              <a:rPr lang="en-US" smtClean="0"/>
              <a:t>Click to edit Master title style</a:t>
            </a:r>
            <a:endParaRPr lang="en-US"/>
          </a:p>
        </p:txBody>
      </p:sp>
      <p:sp>
        <p:nvSpPr>
          <p:cNvPr id="3" name="Text Placeholder 2"/>
          <p:cNvSpPr>
            <a:spLocks noGrp="1"/>
          </p:cNvSpPr>
          <p:nvPr>
            <p:ph type="body" idx="1"/>
          </p:nvPr>
        </p:nvSpPr>
        <p:spPr>
          <a:xfrm>
            <a:off x="1422058" y="7630126"/>
            <a:ext cx="15301913" cy="3937991"/>
          </a:xfrm>
        </p:spPr>
        <p:txBody>
          <a:bodyPr anchor="b"/>
          <a:lstStyle>
            <a:lvl1pPr marL="0" indent="0">
              <a:buNone/>
              <a:defRPr sz="6300">
                <a:solidFill>
                  <a:schemeClr val="tx1">
                    <a:tint val="75000"/>
                  </a:schemeClr>
                </a:solidFill>
              </a:defRPr>
            </a:lvl1pPr>
            <a:lvl2pPr marL="1430855" indent="0">
              <a:buNone/>
              <a:defRPr sz="5600">
                <a:solidFill>
                  <a:schemeClr val="tx1">
                    <a:tint val="75000"/>
                  </a:schemeClr>
                </a:solidFill>
              </a:defRPr>
            </a:lvl2pPr>
            <a:lvl3pPr marL="2861709" indent="0">
              <a:buNone/>
              <a:defRPr sz="4900">
                <a:solidFill>
                  <a:schemeClr val="tx1">
                    <a:tint val="75000"/>
                  </a:schemeClr>
                </a:solidFill>
              </a:defRPr>
            </a:lvl3pPr>
            <a:lvl4pPr marL="4292564" indent="0">
              <a:buNone/>
              <a:defRPr sz="4400">
                <a:solidFill>
                  <a:schemeClr val="tx1">
                    <a:tint val="75000"/>
                  </a:schemeClr>
                </a:solidFill>
              </a:defRPr>
            </a:lvl4pPr>
            <a:lvl5pPr marL="5723416" indent="0">
              <a:buNone/>
              <a:defRPr sz="4400">
                <a:solidFill>
                  <a:schemeClr val="tx1">
                    <a:tint val="75000"/>
                  </a:schemeClr>
                </a:solidFill>
              </a:defRPr>
            </a:lvl5pPr>
            <a:lvl6pPr marL="7154271" indent="0">
              <a:buNone/>
              <a:defRPr sz="4400">
                <a:solidFill>
                  <a:schemeClr val="tx1">
                    <a:tint val="75000"/>
                  </a:schemeClr>
                </a:solidFill>
              </a:defRPr>
            </a:lvl6pPr>
            <a:lvl7pPr marL="8585125" indent="0">
              <a:buNone/>
              <a:defRPr sz="4400">
                <a:solidFill>
                  <a:schemeClr val="tx1">
                    <a:tint val="75000"/>
                  </a:schemeClr>
                </a:solidFill>
              </a:defRPr>
            </a:lvl7pPr>
            <a:lvl8pPr marL="10015980" indent="0">
              <a:buNone/>
              <a:defRPr sz="4400">
                <a:solidFill>
                  <a:schemeClr val="tx1">
                    <a:tint val="75000"/>
                  </a:schemeClr>
                </a:solidFill>
              </a:defRPr>
            </a:lvl8pPr>
            <a:lvl9pPr marL="11446834" indent="0">
              <a:buNone/>
              <a:defRPr sz="4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E8AF3-69E6-4EED-8ECD-14AF842C56A7}" type="datetimeFigureOut">
              <a:rPr lang="en-US" smtClean="0"/>
              <a:t>10/14/14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12424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0113" y="4200528"/>
            <a:ext cx="7950994" cy="11880654"/>
          </a:xfrm>
        </p:spPr>
        <p:txBody>
          <a:bodyPr/>
          <a:lstStyle>
            <a:lvl1pPr>
              <a:defRPr sz="8800"/>
            </a:lvl1pPr>
            <a:lvl2pPr>
              <a:defRPr sz="7600"/>
            </a:lvl2pPr>
            <a:lvl3pPr>
              <a:defRPr sz="6300"/>
            </a:lvl3pPr>
            <a:lvl4pPr>
              <a:defRPr sz="5600"/>
            </a:lvl4pPr>
            <a:lvl5pPr>
              <a:defRPr sz="5600"/>
            </a:lvl5pPr>
            <a:lvl6pPr>
              <a:defRPr sz="5600"/>
            </a:lvl6pPr>
            <a:lvl7pPr>
              <a:defRPr sz="5600"/>
            </a:lvl7pPr>
            <a:lvl8pPr>
              <a:defRPr sz="5600"/>
            </a:lvl8pPr>
            <a:lvl9pPr>
              <a:defRPr sz="5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51144" y="4200528"/>
            <a:ext cx="7950994" cy="11880654"/>
          </a:xfrm>
        </p:spPr>
        <p:txBody>
          <a:bodyPr/>
          <a:lstStyle>
            <a:lvl1pPr>
              <a:defRPr sz="8800"/>
            </a:lvl1pPr>
            <a:lvl2pPr>
              <a:defRPr sz="7600"/>
            </a:lvl2pPr>
            <a:lvl3pPr>
              <a:defRPr sz="6300"/>
            </a:lvl3pPr>
            <a:lvl4pPr>
              <a:defRPr sz="5600"/>
            </a:lvl4pPr>
            <a:lvl5pPr>
              <a:defRPr sz="5600"/>
            </a:lvl5pPr>
            <a:lvl6pPr>
              <a:defRPr sz="5600"/>
            </a:lvl6pPr>
            <a:lvl7pPr>
              <a:defRPr sz="5600"/>
            </a:lvl7pPr>
            <a:lvl8pPr>
              <a:defRPr sz="5600"/>
            </a:lvl8pPr>
            <a:lvl9pPr>
              <a:defRPr sz="5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3E8AF3-69E6-4EED-8ECD-14AF842C56A7}" type="datetimeFigureOut">
              <a:rPr lang="en-US" smtClean="0"/>
              <a:t>10/14/14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570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0114" y="4029672"/>
            <a:ext cx="7954120" cy="1679376"/>
          </a:xfrm>
        </p:spPr>
        <p:txBody>
          <a:bodyPr anchor="b"/>
          <a:lstStyle>
            <a:lvl1pPr marL="0" indent="0">
              <a:buNone/>
              <a:defRPr sz="7600" b="1"/>
            </a:lvl1pPr>
            <a:lvl2pPr marL="1430855" indent="0">
              <a:buNone/>
              <a:defRPr sz="6300" b="1"/>
            </a:lvl2pPr>
            <a:lvl3pPr marL="2861709" indent="0">
              <a:buNone/>
              <a:defRPr sz="5600" b="1"/>
            </a:lvl3pPr>
            <a:lvl4pPr marL="4292564" indent="0">
              <a:buNone/>
              <a:defRPr sz="4900" b="1"/>
            </a:lvl4pPr>
            <a:lvl5pPr marL="5723416" indent="0">
              <a:buNone/>
              <a:defRPr sz="4900" b="1"/>
            </a:lvl5pPr>
            <a:lvl6pPr marL="7154271" indent="0">
              <a:buNone/>
              <a:defRPr sz="4900" b="1"/>
            </a:lvl6pPr>
            <a:lvl7pPr marL="8585125" indent="0">
              <a:buNone/>
              <a:defRPr sz="4900" b="1"/>
            </a:lvl7pPr>
            <a:lvl8pPr marL="10015980" indent="0">
              <a:buNone/>
              <a:defRPr sz="4900" b="1"/>
            </a:lvl8pPr>
            <a:lvl9pPr marL="11446834" indent="0">
              <a:buNone/>
              <a:defRPr sz="4900" b="1"/>
            </a:lvl9pPr>
          </a:lstStyle>
          <a:p>
            <a:pPr lvl="0"/>
            <a:r>
              <a:rPr lang="en-US" smtClean="0"/>
              <a:t>Click to edit Master text styles</a:t>
            </a:r>
          </a:p>
        </p:txBody>
      </p:sp>
      <p:sp>
        <p:nvSpPr>
          <p:cNvPr id="4" name="Content Placeholder 3"/>
          <p:cNvSpPr>
            <a:spLocks noGrp="1"/>
          </p:cNvSpPr>
          <p:nvPr>
            <p:ph sz="half" idx="2"/>
          </p:nvPr>
        </p:nvSpPr>
        <p:spPr>
          <a:xfrm>
            <a:off x="900114" y="5709049"/>
            <a:ext cx="7954120" cy="10372131"/>
          </a:xfrm>
        </p:spPr>
        <p:txBody>
          <a:bodyPr/>
          <a:lstStyle>
            <a:lvl1pPr>
              <a:defRPr sz="7600"/>
            </a:lvl1pPr>
            <a:lvl2pPr>
              <a:defRPr sz="6300"/>
            </a:lvl2pPr>
            <a:lvl3pPr>
              <a:defRPr sz="56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144895" y="4029672"/>
            <a:ext cx="7957244" cy="1679376"/>
          </a:xfrm>
        </p:spPr>
        <p:txBody>
          <a:bodyPr anchor="b"/>
          <a:lstStyle>
            <a:lvl1pPr marL="0" indent="0">
              <a:buNone/>
              <a:defRPr sz="7600" b="1"/>
            </a:lvl1pPr>
            <a:lvl2pPr marL="1430855" indent="0">
              <a:buNone/>
              <a:defRPr sz="6300" b="1"/>
            </a:lvl2pPr>
            <a:lvl3pPr marL="2861709" indent="0">
              <a:buNone/>
              <a:defRPr sz="5600" b="1"/>
            </a:lvl3pPr>
            <a:lvl4pPr marL="4292564" indent="0">
              <a:buNone/>
              <a:defRPr sz="4900" b="1"/>
            </a:lvl4pPr>
            <a:lvl5pPr marL="5723416" indent="0">
              <a:buNone/>
              <a:defRPr sz="4900" b="1"/>
            </a:lvl5pPr>
            <a:lvl6pPr marL="7154271" indent="0">
              <a:buNone/>
              <a:defRPr sz="4900" b="1"/>
            </a:lvl6pPr>
            <a:lvl7pPr marL="8585125" indent="0">
              <a:buNone/>
              <a:defRPr sz="4900" b="1"/>
            </a:lvl7pPr>
            <a:lvl8pPr marL="10015980" indent="0">
              <a:buNone/>
              <a:defRPr sz="4900" b="1"/>
            </a:lvl8pPr>
            <a:lvl9pPr marL="11446834" indent="0">
              <a:buNone/>
              <a:defRPr sz="4900" b="1"/>
            </a:lvl9pPr>
          </a:lstStyle>
          <a:p>
            <a:pPr lvl="0"/>
            <a:r>
              <a:rPr lang="en-US" smtClean="0"/>
              <a:t>Click to edit Master text styles</a:t>
            </a:r>
          </a:p>
        </p:txBody>
      </p:sp>
      <p:sp>
        <p:nvSpPr>
          <p:cNvPr id="6" name="Content Placeholder 5"/>
          <p:cNvSpPr>
            <a:spLocks noGrp="1"/>
          </p:cNvSpPr>
          <p:nvPr>
            <p:ph sz="quarter" idx="4"/>
          </p:nvPr>
        </p:nvSpPr>
        <p:spPr>
          <a:xfrm>
            <a:off x="9144895" y="5709049"/>
            <a:ext cx="7957244" cy="10372131"/>
          </a:xfrm>
        </p:spPr>
        <p:txBody>
          <a:bodyPr/>
          <a:lstStyle>
            <a:lvl1pPr>
              <a:defRPr sz="7600"/>
            </a:lvl1pPr>
            <a:lvl2pPr>
              <a:defRPr sz="6300"/>
            </a:lvl2pPr>
            <a:lvl3pPr>
              <a:defRPr sz="56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3E8AF3-69E6-4EED-8ECD-14AF842C56A7}" type="datetimeFigureOut">
              <a:rPr lang="en-US" smtClean="0"/>
              <a:t>10/14/14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30216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3E8AF3-69E6-4EED-8ECD-14AF842C56A7}" type="datetimeFigureOut">
              <a:rPr lang="en-US" smtClean="0"/>
              <a:t>10/14/14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419906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E8AF3-69E6-4EED-8ECD-14AF842C56A7}" type="datetimeFigureOut">
              <a:rPr lang="en-US" smtClean="0"/>
              <a:t>10/14/14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229745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17" y="716758"/>
            <a:ext cx="5922617" cy="3050382"/>
          </a:xfrm>
        </p:spPr>
        <p:txBody>
          <a:bodyPr anchor="b"/>
          <a:lstStyle>
            <a:lvl1pPr algn="l">
              <a:defRPr sz="6300" b="1"/>
            </a:lvl1pPr>
          </a:lstStyle>
          <a:p>
            <a:r>
              <a:rPr lang="en-US" smtClean="0"/>
              <a:t>Click to edit Master title style</a:t>
            </a:r>
            <a:endParaRPr lang="en-US"/>
          </a:p>
        </p:txBody>
      </p:sp>
      <p:sp>
        <p:nvSpPr>
          <p:cNvPr id="3" name="Content Placeholder 2"/>
          <p:cNvSpPr>
            <a:spLocks noGrp="1"/>
          </p:cNvSpPr>
          <p:nvPr>
            <p:ph idx="1"/>
          </p:nvPr>
        </p:nvSpPr>
        <p:spPr>
          <a:xfrm>
            <a:off x="7038383" y="716759"/>
            <a:ext cx="10063757" cy="15364422"/>
          </a:xfrm>
        </p:spPr>
        <p:txBody>
          <a:bodyPr/>
          <a:lstStyle>
            <a:lvl1pPr>
              <a:defRPr sz="10000"/>
            </a:lvl1pPr>
            <a:lvl2pPr>
              <a:defRPr sz="8800"/>
            </a:lvl2pPr>
            <a:lvl3pPr>
              <a:defRPr sz="7600"/>
            </a:lvl3pPr>
            <a:lvl4pPr>
              <a:defRPr sz="6300"/>
            </a:lvl4pPr>
            <a:lvl5pPr>
              <a:defRPr sz="6300"/>
            </a:lvl5pPr>
            <a:lvl6pPr>
              <a:defRPr sz="6300"/>
            </a:lvl6pPr>
            <a:lvl7pPr>
              <a:defRPr sz="6300"/>
            </a:lvl7pPr>
            <a:lvl8pPr>
              <a:defRPr sz="6300"/>
            </a:lvl8pPr>
            <a:lvl9pPr>
              <a:defRPr sz="6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00117" y="3767140"/>
            <a:ext cx="5922617" cy="12314040"/>
          </a:xfrm>
        </p:spPr>
        <p:txBody>
          <a:bodyPr/>
          <a:lstStyle>
            <a:lvl1pPr marL="0" indent="0">
              <a:buNone/>
              <a:defRPr sz="4400"/>
            </a:lvl1pPr>
            <a:lvl2pPr marL="1430855" indent="0">
              <a:buNone/>
              <a:defRPr sz="3700"/>
            </a:lvl2pPr>
            <a:lvl3pPr marL="2861709" indent="0">
              <a:buNone/>
              <a:defRPr sz="3200"/>
            </a:lvl3pPr>
            <a:lvl4pPr marL="4292564" indent="0">
              <a:buNone/>
              <a:defRPr sz="2800"/>
            </a:lvl4pPr>
            <a:lvl5pPr marL="5723416" indent="0">
              <a:buNone/>
              <a:defRPr sz="2800"/>
            </a:lvl5pPr>
            <a:lvl6pPr marL="7154271" indent="0">
              <a:buNone/>
              <a:defRPr sz="2800"/>
            </a:lvl6pPr>
            <a:lvl7pPr marL="8585125" indent="0">
              <a:buNone/>
              <a:defRPr sz="2800"/>
            </a:lvl7pPr>
            <a:lvl8pPr marL="10015980" indent="0">
              <a:buNone/>
              <a:defRPr sz="2800"/>
            </a:lvl8pPr>
            <a:lvl9pPr marL="11446834"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E8AF3-69E6-4EED-8ECD-14AF842C56A7}" type="datetimeFigureOut">
              <a:rPr lang="en-US" smtClean="0"/>
              <a:t>10/14/14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26121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8566" y="12601575"/>
            <a:ext cx="10801350" cy="1487687"/>
          </a:xfrm>
        </p:spPr>
        <p:txBody>
          <a:bodyPr anchor="b"/>
          <a:lstStyle>
            <a:lvl1pPr algn="l">
              <a:defRPr sz="6300" b="1"/>
            </a:lvl1pPr>
          </a:lstStyle>
          <a:p>
            <a:r>
              <a:rPr lang="en-US" smtClean="0"/>
              <a:t>Click to edit Master title style</a:t>
            </a:r>
            <a:endParaRPr lang="en-US"/>
          </a:p>
        </p:txBody>
      </p:sp>
      <p:sp>
        <p:nvSpPr>
          <p:cNvPr id="3" name="Picture Placeholder 2"/>
          <p:cNvSpPr>
            <a:spLocks noGrp="1"/>
          </p:cNvSpPr>
          <p:nvPr>
            <p:ph type="pic" idx="1"/>
          </p:nvPr>
        </p:nvSpPr>
        <p:spPr>
          <a:xfrm>
            <a:off x="3528566" y="1608534"/>
            <a:ext cx="10801350" cy="10801350"/>
          </a:xfrm>
        </p:spPr>
        <p:txBody>
          <a:bodyPr/>
          <a:lstStyle>
            <a:lvl1pPr marL="0" indent="0">
              <a:buNone/>
              <a:defRPr sz="10000"/>
            </a:lvl1pPr>
            <a:lvl2pPr marL="1430855" indent="0">
              <a:buNone/>
              <a:defRPr sz="8800"/>
            </a:lvl2pPr>
            <a:lvl3pPr marL="2861709" indent="0">
              <a:buNone/>
              <a:defRPr sz="7600"/>
            </a:lvl3pPr>
            <a:lvl4pPr marL="4292564" indent="0">
              <a:buNone/>
              <a:defRPr sz="6300"/>
            </a:lvl4pPr>
            <a:lvl5pPr marL="5723416" indent="0">
              <a:buNone/>
              <a:defRPr sz="6300"/>
            </a:lvl5pPr>
            <a:lvl6pPr marL="7154271" indent="0">
              <a:buNone/>
              <a:defRPr sz="6300"/>
            </a:lvl6pPr>
            <a:lvl7pPr marL="8585125" indent="0">
              <a:buNone/>
              <a:defRPr sz="6300"/>
            </a:lvl7pPr>
            <a:lvl8pPr marL="10015980" indent="0">
              <a:buNone/>
              <a:defRPr sz="6300"/>
            </a:lvl8pPr>
            <a:lvl9pPr marL="11446834" indent="0">
              <a:buNone/>
              <a:defRPr sz="6300"/>
            </a:lvl9pPr>
          </a:lstStyle>
          <a:p>
            <a:endParaRPr lang="en-US"/>
          </a:p>
        </p:txBody>
      </p:sp>
      <p:sp>
        <p:nvSpPr>
          <p:cNvPr id="4" name="Text Placeholder 3"/>
          <p:cNvSpPr>
            <a:spLocks noGrp="1"/>
          </p:cNvSpPr>
          <p:nvPr>
            <p:ph type="body" sz="half" idx="2"/>
          </p:nvPr>
        </p:nvSpPr>
        <p:spPr>
          <a:xfrm>
            <a:off x="3528566" y="14089262"/>
            <a:ext cx="10801350" cy="2112764"/>
          </a:xfrm>
        </p:spPr>
        <p:txBody>
          <a:bodyPr/>
          <a:lstStyle>
            <a:lvl1pPr marL="0" indent="0">
              <a:buNone/>
              <a:defRPr sz="4400"/>
            </a:lvl1pPr>
            <a:lvl2pPr marL="1430855" indent="0">
              <a:buNone/>
              <a:defRPr sz="3700"/>
            </a:lvl2pPr>
            <a:lvl3pPr marL="2861709" indent="0">
              <a:buNone/>
              <a:defRPr sz="3200"/>
            </a:lvl3pPr>
            <a:lvl4pPr marL="4292564" indent="0">
              <a:buNone/>
              <a:defRPr sz="2800"/>
            </a:lvl4pPr>
            <a:lvl5pPr marL="5723416" indent="0">
              <a:buNone/>
              <a:defRPr sz="2800"/>
            </a:lvl5pPr>
            <a:lvl6pPr marL="7154271" indent="0">
              <a:buNone/>
              <a:defRPr sz="2800"/>
            </a:lvl6pPr>
            <a:lvl7pPr marL="8585125" indent="0">
              <a:buNone/>
              <a:defRPr sz="2800"/>
            </a:lvl7pPr>
            <a:lvl8pPr marL="10015980" indent="0">
              <a:buNone/>
              <a:defRPr sz="2800"/>
            </a:lvl8pPr>
            <a:lvl9pPr marL="11446834"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E8AF3-69E6-4EED-8ECD-14AF842C56A7}" type="datetimeFigureOut">
              <a:rPr lang="en-US" smtClean="0"/>
              <a:t>10/14/14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28561428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4" y="720927"/>
            <a:ext cx="16202026" cy="3000376"/>
          </a:xfrm>
          <a:prstGeom prst="rect">
            <a:avLst/>
          </a:prstGeom>
        </p:spPr>
        <p:txBody>
          <a:bodyPr vert="horz" lIns="286171" tIns="143086" rIns="286171" bIns="14308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00114" y="4200528"/>
            <a:ext cx="16202026" cy="11880654"/>
          </a:xfrm>
          <a:prstGeom prst="rect">
            <a:avLst/>
          </a:prstGeom>
        </p:spPr>
        <p:txBody>
          <a:bodyPr vert="horz" lIns="286171" tIns="143086" rIns="286171" bIns="1430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00111" y="16685422"/>
            <a:ext cx="4200526" cy="958453"/>
          </a:xfrm>
          <a:prstGeom prst="rect">
            <a:avLst/>
          </a:prstGeom>
        </p:spPr>
        <p:txBody>
          <a:bodyPr vert="horz" lIns="286171" tIns="143086" rIns="286171" bIns="143086" rtlCol="0" anchor="ctr"/>
          <a:lstStyle>
            <a:lvl1pPr algn="l">
              <a:defRPr sz="3700">
                <a:solidFill>
                  <a:schemeClr val="tx1">
                    <a:tint val="75000"/>
                  </a:schemeClr>
                </a:solidFill>
              </a:defRPr>
            </a:lvl1pPr>
          </a:lstStyle>
          <a:p>
            <a:fld id="{B13E8AF3-69E6-4EED-8ECD-14AF842C56A7}" type="datetimeFigureOut">
              <a:rPr lang="en-US" smtClean="0"/>
              <a:t>10/14/14</a:t>
            </a:fld>
            <a:endParaRPr lang="en-US"/>
          </a:p>
        </p:txBody>
      </p:sp>
      <p:sp>
        <p:nvSpPr>
          <p:cNvPr id="5" name="Footer Placeholder 4"/>
          <p:cNvSpPr>
            <a:spLocks noGrp="1"/>
          </p:cNvSpPr>
          <p:nvPr>
            <p:ph type="ftr" sz="quarter" idx="3"/>
          </p:nvPr>
        </p:nvSpPr>
        <p:spPr>
          <a:xfrm>
            <a:off x="6150774" y="16685422"/>
            <a:ext cx="5700713" cy="958453"/>
          </a:xfrm>
          <a:prstGeom prst="rect">
            <a:avLst/>
          </a:prstGeom>
        </p:spPr>
        <p:txBody>
          <a:bodyPr vert="horz" lIns="286171" tIns="143086" rIns="286171" bIns="143086" rtlCol="0" anchor="ctr"/>
          <a:lstStyle>
            <a:lvl1pPr algn="ctr">
              <a:defRPr sz="3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01613" y="16685422"/>
            <a:ext cx="4200526" cy="958453"/>
          </a:xfrm>
          <a:prstGeom prst="rect">
            <a:avLst/>
          </a:prstGeom>
        </p:spPr>
        <p:txBody>
          <a:bodyPr vert="horz" lIns="286171" tIns="143086" rIns="286171" bIns="143086" rtlCol="0" anchor="ctr"/>
          <a:lstStyle>
            <a:lvl1pPr algn="r">
              <a:defRPr sz="3700">
                <a:solidFill>
                  <a:schemeClr val="tx1">
                    <a:tint val="75000"/>
                  </a:schemeClr>
                </a:solidFill>
              </a:defRPr>
            </a:lvl1pPr>
          </a:lstStyle>
          <a:p>
            <a:fld id="{345BE5C2-F16D-4FA7-A1B6-C7908AD4F66F}" type="slidenum">
              <a:rPr lang="en-US" smtClean="0"/>
              <a:t>‹#›</a:t>
            </a:fld>
            <a:endParaRPr lang="en-US"/>
          </a:p>
        </p:txBody>
      </p:sp>
    </p:spTree>
    <p:extLst>
      <p:ext uri="{BB962C8B-B14F-4D97-AF65-F5344CB8AC3E}">
        <p14:creationId xmlns:p14="http://schemas.microsoft.com/office/powerpoint/2010/main" val="301540876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61709" rtl="0" eaLnBrk="1" latinLnBrk="0" hangingPunct="1">
        <a:spcBef>
          <a:spcPct val="0"/>
        </a:spcBef>
        <a:buNone/>
        <a:defRPr sz="13700" kern="1200">
          <a:solidFill>
            <a:schemeClr val="tx1"/>
          </a:solidFill>
          <a:latin typeface="+mj-lt"/>
          <a:ea typeface="+mj-ea"/>
          <a:cs typeface="+mj-cs"/>
        </a:defRPr>
      </a:lvl1pPr>
    </p:titleStyle>
    <p:bodyStyle>
      <a:lvl1pPr marL="1073140" indent="-1073140" algn="l" defTabSz="2861709" rtl="0" eaLnBrk="1" latinLnBrk="0" hangingPunct="1">
        <a:spcBef>
          <a:spcPct val="20000"/>
        </a:spcBef>
        <a:buFont typeface="Arial" panose="020B0604020202020204" pitchFamily="34" charset="0"/>
        <a:buChar char="•"/>
        <a:defRPr sz="10000" kern="1200">
          <a:solidFill>
            <a:schemeClr val="tx1"/>
          </a:solidFill>
          <a:latin typeface="+mn-lt"/>
          <a:ea typeface="+mn-ea"/>
          <a:cs typeface="+mn-cs"/>
        </a:defRPr>
      </a:lvl1pPr>
      <a:lvl2pPr marL="2325138" indent="-894283" algn="l" defTabSz="286170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2pPr>
      <a:lvl3pPr marL="3577135" indent="-715426" algn="l" defTabSz="2861709" rtl="0" eaLnBrk="1" latinLnBrk="0" hangingPunct="1">
        <a:spcBef>
          <a:spcPct val="20000"/>
        </a:spcBef>
        <a:buFont typeface="Arial" panose="020B0604020202020204" pitchFamily="34" charset="0"/>
        <a:buChar char="•"/>
        <a:defRPr sz="7600" kern="1200">
          <a:solidFill>
            <a:schemeClr val="tx1"/>
          </a:solidFill>
          <a:latin typeface="+mn-lt"/>
          <a:ea typeface="+mn-ea"/>
          <a:cs typeface="+mn-cs"/>
        </a:defRPr>
      </a:lvl3pPr>
      <a:lvl4pPr marL="5007990"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4pPr>
      <a:lvl5pPr marL="6438844"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5pPr>
      <a:lvl6pPr marL="7869699"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6pPr>
      <a:lvl7pPr marL="9300552"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7pPr>
      <a:lvl8pPr marL="10731406"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8pPr>
      <a:lvl9pPr marL="12162261"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9pPr>
    </p:bodyStyle>
    <p:otherStyle>
      <a:defPPr>
        <a:defRPr lang="en-US"/>
      </a:defPPr>
      <a:lvl1pPr marL="0" algn="l" defTabSz="2861709" rtl="0" eaLnBrk="1" latinLnBrk="0" hangingPunct="1">
        <a:defRPr sz="5600" kern="1200">
          <a:solidFill>
            <a:schemeClr val="tx1"/>
          </a:solidFill>
          <a:latin typeface="+mn-lt"/>
          <a:ea typeface="+mn-ea"/>
          <a:cs typeface="+mn-cs"/>
        </a:defRPr>
      </a:lvl1pPr>
      <a:lvl2pPr marL="1430855" algn="l" defTabSz="2861709" rtl="0" eaLnBrk="1" latinLnBrk="0" hangingPunct="1">
        <a:defRPr sz="5600" kern="1200">
          <a:solidFill>
            <a:schemeClr val="tx1"/>
          </a:solidFill>
          <a:latin typeface="+mn-lt"/>
          <a:ea typeface="+mn-ea"/>
          <a:cs typeface="+mn-cs"/>
        </a:defRPr>
      </a:lvl2pPr>
      <a:lvl3pPr marL="2861709" algn="l" defTabSz="2861709" rtl="0" eaLnBrk="1" latinLnBrk="0" hangingPunct="1">
        <a:defRPr sz="5600" kern="1200">
          <a:solidFill>
            <a:schemeClr val="tx1"/>
          </a:solidFill>
          <a:latin typeface="+mn-lt"/>
          <a:ea typeface="+mn-ea"/>
          <a:cs typeface="+mn-cs"/>
        </a:defRPr>
      </a:lvl3pPr>
      <a:lvl4pPr marL="4292564" algn="l" defTabSz="2861709" rtl="0" eaLnBrk="1" latinLnBrk="0" hangingPunct="1">
        <a:defRPr sz="5600" kern="1200">
          <a:solidFill>
            <a:schemeClr val="tx1"/>
          </a:solidFill>
          <a:latin typeface="+mn-lt"/>
          <a:ea typeface="+mn-ea"/>
          <a:cs typeface="+mn-cs"/>
        </a:defRPr>
      </a:lvl4pPr>
      <a:lvl5pPr marL="5723416" algn="l" defTabSz="2861709" rtl="0" eaLnBrk="1" latinLnBrk="0" hangingPunct="1">
        <a:defRPr sz="5600" kern="1200">
          <a:solidFill>
            <a:schemeClr val="tx1"/>
          </a:solidFill>
          <a:latin typeface="+mn-lt"/>
          <a:ea typeface="+mn-ea"/>
          <a:cs typeface="+mn-cs"/>
        </a:defRPr>
      </a:lvl5pPr>
      <a:lvl6pPr marL="7154271" algn="l" defTabSz="2861709" rtl="0" eaLnBrk="1" latinLnBrk="0" hangingPunct="1">
        <a:defRPr sz="5600" kern="1200">
          <a:solidFill>
            <a:schemeClr val="tx1"/>
          </a:solidFill>
          <a:latin typeface="+mn-lt"/>
          <a:ea typeface="+mn-ea"/>
          <a:cs typeface="+mn-cs"/>
        </a:defRPr>
      </a:lvl6pPr>
      <a:lvl7pPr marL="8585125" algn="l" defTabSz="2861709" rtl="0" eaLnBrk="1" latinLnBrk="0" hangingPunct="1">
        <a:defRPr sz="5600" kern="1200">
          <a:solidFill>
            <a:schemeClr val="tx1"/>
          </a:solidFill>
          <a:latin typeface="+mn-lt"/>
          <a:ea typeface="+mn-ea"/>
          <a:cs typeface="+mn-cs"/>
        </a:defRPr>
      </a:lvl7pPr>
      <a:lvl8pPr marL="10015980" algn="l" defTabSz="2861709" rtl="0" eaLnBrk="1" latinLnBrk="0" hangingPunct="1">
        <a:defRPr sz="5600" kern="1200">
          <a:solidFill>
            <a:schemeClr val="tx1"/>
          </a:solidFill>
          <a:latin typeface="+mn-lt"/>
          <a:ea typeface="+mn-ea"/>
          <a:cs typeface="+mn-cs"/>
        </a:defRPr>
      </a:lvl8pPr>
      <a:lvl9pPr marL="11446834" algn="l" defTabSz="2861709" rtl="0" eaLnBrk="1" latinLnBrk="0" hangingPunct="1">
        <a:defRPr sz="5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287907" y="0"/>
            <a:ext cx="18434048" cy="18002250"/>
            <a:chOff x="-287907" y="0"/>
            <a:chExt cx="18434048" cy="18002250"/>
          </a:xfrm>
        </p:grpSpPr>
        <p:sp>
          <p:nvSpPr>
            <p:cNvPr id="40" name="Rectangle 39"/>
            <p:cNvSpPr/>
            <p:nvPr/>
          </p:nvSpPr>
          <p:spPr>
            <a:xfrm>
              <a:off x="-287907" y="0"/>
              <a:ext cx="18434048" cy="18002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43891" y="216273"/>
              <a:ext cx="18162199" cy="17174948"/>
              <a:chOff x="-143891" y="216274"/>
              <a:chExt cx="18162199" cy="17174947"/>
            </a:xfrm>
            <a:solidFill>
              <a:schemeClr val="bg1"/>
            </a:solidFill>
          </p:grpSpPr>
          <p:sp>
            <p:nvSpPr>
              <p:cNvPr id="29" name="Rectangle 28"/>
              <p:cNvSpPr/>
              <p:nvPr/>
            </p:nvSpPr>
            <p:spPr>
              <a:xfrm>
                <a:off x="-143891" y="2220589"/>
                <a:ext cx="18000000" cy="750631"/>
              </a:xfrm>
              <a:prstGeom prst="rect">
                <a:avLst/>
              </a:prstGeom>
              <a:grpFill/>
            </p:spPr>
            <p:txBody>
              <a:bodyPr wrap="square" lIns="286171" tIns="143086" rIns="286171" bIns="143086">
                <a:spAutoFit/>
              </a:bodyPr>
              <a:lstStyle/>
              <a:p>
                <a:r>
                  <a:rPr lang="en-US" sz="1500" dirty="0"/>
                  <a:t>So, our goal in this video is to take the </a:t>
                </a:r>
                <a:r>
                  <a:rPr lang="en-US" sz="1500" dirty="0" err="1"/>
                  <a:t>antiderivative</a:t>
                </a:r>
                <a:r>
                  <a:rPr lang="en-US" sz="1500" dirty="0"/>
                  <a:t> of this fairly crazy looking expression. </a:t>
                </a:r>
                <a:r>
                  <a:rPr lang="en-US" sz="1500" dirty="0" smtClean="0"/>
                  <a:t> Or </a:t>
                </a:r>
                <a:r>
                  <a:rPr lang="en-US" sz="1500" dirty="0"/>
                  <a:t>another way of saying it is to find the indefinite integral of this crazy looking </a:t>
                </a:r>
                <a:r>
                  <a:rPr lang="en-US" sz="1500" dirty="0" err="1" smtClean="0"/>
                  <a:t>expression.And</a:t>
                </a:r>
                <a:r>
                  <a:rPr lang="en-US" sz="1500" dirty="0" smtClean="0"/>
                  <a:t> </a:t>
                </a:r>
                <a:r>
                  <a:rPr lang="en-US" sz="1500" dirty="0"/>
                  <a:t>the key realization right over here is that you, this expression is made up of a bunch of terms</a:t>
                </a:r>
                <a:r>
                  <a:rPr lang="en-US" sz="1500" dirty="0" smtClean="0"/>
                  <a:t>. </a:t>
                </a:r>
                <a:r>
                  <a:rPr lang="en-US" sz="1500" dirty="0"/>
                  <a:t>And the indefinite integral of the entire expression is going </a:t>
                </a:r>
                <a:r>
                  <a:rPr lang="en-US" sz="1500" dirty="0" smtClean="0"/>
                  <a:t>to </a:t>
                </a:r>
                <a:r>
                  <a:rPr lang="en-US" sz="1500" b="1" dirty="0" smtClean="0"/>
                  <a:t>be </a:t>
                </a:r>
                <a:r>
                  <a:rPr lang="en-US" sz="1500" b="1" dirty="0"/>
                  <a:t>equal to the indefinite integral of each of the terms</a:t>
                </a:r>
                <a:r>
                  <a:rPr lang="en-US" sz="1500" b="1" dirty="0" smtClean="0"/>
                  <a:t>.</a:t>
                </a:r>
                <a:endParaRPr lang="en-US" sz="1500" dirty="0"/>
              </a:p>
            </p:txBody>
          </p:sp>
          <p:pic>
            <p:nvPicPr>
              <p:cNvPr id="3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27605" b="53614"/>
              <a:stretch/>
            </p:blipFill>
            <p:spPr bwMode="auto">
              <a:xfrm>
                <a:off x="69885" y="216274"/>
                <a:ext cx="7851120" cy="1800200"/>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143891" y="6528130"/>
                <a:ext cx="18146140" cy="1673961"/>
              </a:xfrm>
              <a:prstGeom prst="rect">
                <a:avLst/>
              </a:prstGeom>
              <a:grpFill/>
            </p:spPr>
            <p:txBody>
              <a:bodyPr wrap="square" lIns="286171" tIns="143086" rIns="286171" bIns="143086">
                <a:spAutoFit/>
              </a:bodyPr>
              <a:lstStyle/>
              <a:p>
                <a:r>
                  <a:rPr lang="en-US" sz="1500" dirty="0"/>
                  <a:t>So this is going to be equal to, we could look at this term right over here and just take the indefinite, take the indefinite integral of that. </a:t>
                </a:r>
                <a:r>
                  <a:rPr lang="en-US" sz="1500" dirty="0" smtClean="0"/>
                  <a:t> 7 </a:t>
                </a:r>
                <a:r>
                  <a:rPr lang="en-US" sz="1500" dirty="0"/>
                  <a:t>x to the 3rd dx. And then from that we can subtract the indefinite integral of this thing. So we can say this is, and then minus. </a:t>
                </a:r>
                <a:r>
                  <a:rPr lang="en-US" sz="1500" dirty="0" smtClean="0"/>
                  <a:t> The </a:t>
                </a:r>
                <a:r>
                  <a:rPr lang="en-US" sz="1500" dirty="0"/>
                  <a:t>indefinite integral of 5 times the </a:t>
                </a:r>
                <a:r>
                  <a:rPr lang="en-US" sz="1500" dirty="0" smtClean="0"/>
                  <a:t>square </a:t>
                </a:r>
                <a:r>
                  <a:rPr lang="en-US" sz="1500" dirty="0"/>
                  <a:t>root of x d x. </a:t>
                </a:r>
                <a:r>
                  <a:rPr lang="en-US" sz="1500" dirty="0" smtClean="0"/>
                  <a:t>And </a:t>
                </a:r>
                <a:r>
                  <a:rPr lang="en-US" sz="1500" dirty="0"/>
                  <a:t>then we can look at this one right over here. So then we can say plus the indefinite integral of 18 square root of x. </a:t>
                </a:r>
                <a:r>
                  <a:rPr lang="en-US" sz="1500" dirty="0" smtClean="0"/>
                  <a:t>Square </a:t>
                </a:r>
                <a:r>
                  <a:rPr lang="en-US" sz="1500" dirty="0"/>
                  <a:t>roots of x over x to the third, dx and then finally, and I'm running out of colors here. </a:t>
                </a:r>
                <a:r>
                  <a:rPr lang="en-US" sz="1500" dirty="0" smtClean="0"/>
                  <a:t>Finally</a:t>
                </a:r>
                <a:r>
                  <a:rPr lang="en-US" sz="1500" dirty="0"/>
                  <a:t>, I need more colors in my thing. We can take the anti derivative of this</a:t>
                </a:r>
                <a:r>
                  <a:rPr lang="en-US" sz="1500" dirty="0" smtClean="0"/>
                  <a:t>. So </a:t>
                </a:r>
                <a:r>
                  <a:rPr lang="en-US" sz="1500" dirty="0"/>
                  <a:t>plus the anti derivative of x to the negative 40th power dx. So, I've just rewritten this and color coded things. </a:t>
                </a:r>
                <a:r>
                  <a:rPr lang="en-US" sz="1500" dirty="0" smtClean="0"/>
                  <a:t>So</a:t>
                </a:r>
                <a:r>
                  <a:rPr lang="en-US" sz="1500" dirty="0"/>
                  <a:t>, let's take the anti derivative of each of these and you'll see that'll we'll be able to do it. </a:t>
                </a:r>
                <a:r>
                  <a:rPr lang="en-US" sz="1500" dirty="0" smtClean="0"/>
                  <a:t>Using </a:t>
                </a:r>
                <a:r>
                  <a:rPr lang="en-US" sz="1500" dirty="0"/>
                  <a:t>our whatever we </a:t>
                </a:r>
                <a:r>
                  <a:rPr lang="en-US" sz="1500" dirty="0" err="1"/>
                  <a:t>wanna</a:t>
                </a:r>
                <a:r>
                  <a:rPr lang="en-US" sz="1500" dirty="0"/>
                  <a:t> call the inverse of the power rule or the anti power rule. Whatever you might </a:t>
                </a:r>
                <a:r>
                  <a:rPr lang="en-US" sz="1500" dirty="0" err="1"/>
                  <a:t>wanna</a:t>
                </a:r>
                <a:r>
                  <a:rPr lang="en-US" sz="1500" dirty="0"/>
                  <a:t> call it. </a:t>
                </a:r>
                <a:r>
                  <a:rPr lang="en-US" sz="1500" dirty="0" smtClean="0"/>
                  <a:t>So </a:t>
                </a:r>
                <a:r>
                  <a:rPr lang="en-US" sz="1500" dirty="0"/>
                  <a:t>lets look at the first one. </a:t>
                </a:r>
                <a:r>
                  <a:rPr lang="en-US" sz="1500" dirty="0" smtClean="0"/>
                  <a:t>So </a:t>
                </a:r>
                <a:r>
                  <a:rPr lang="en-US" sz="1500" dirty="0"/>
                  <a:t>we have, we have, what I'm </a:t>
                </a:r>
                <a:r>
                  <a:rPr lang="en-US" sz="1500" dirty="0" err="1"/>
                  <a:t>gonna</a:t>
                </a:r>
                <a:r>
                  <a:rPr lang="en-US" sz="1500" dirty="0"/>
                  <a:t> do is I'm just </a:t>
                </a:r>
                <a:r>
                  <a:rPr lang="en-US" sz="1500" dirty="0" err="1"/>
                  <a:t>gonna</a:t>
                </a:r>
                <a:r>
                  <a:rPr lang="en-US" sz="1500" dirty="0"/>
                  <a:t> find the </a:t>
                </a:r>
                <a:r>
                  <a:rPr lang="en-US" sz="1500" dirty="0" err="1"/>
                  <a:t>antiderivative</a:t>
                </a:r>
                <a:r>
                  <a:rPr lang="en-US" sz="1500" dirty="0"/>
                  <a:t> without the constant and just add the constant at the end for the sake of this. </a:t>
                </a:r>
                <a:r>
                  <a:rPr lang="en-US" sz="1500" dirty="0" smtClean="0"/>
                  <a:t>So </a:t>
                </a:r>
                <a:r>
                  <a:rPr lang="en-US" sz="1500" dirty="0"/>
                  <a:t>we just make sure we get the most general anti derivative.</a:t>
                </a:r>
              </a:p>
            </p:txBody>
          </p:sp>
          <p:sp>
            <p:nvSpPr>
              <p:cNvPr id="32" name="Rectangle 31"/>
              <p:cNvSpPr/>
              <p:nvPr/>
            </p:nvSpPr>
            <p:spPr>
              <a:xfrm>
                <a:off x="69884" y="9660209"/>
                <a:ext cx="17932365" cy="3093154"/>
              </a:xfrm>
              <a:prstGeom prst="rect">
                <a:avLst/>
              </a:prstGeom>
              <a:grpFill/>
            </p:spPr>
            <p:txBody>
              <a:bodyPr wrap="square">
                <a:spAutoFit/>
              </a:bodyPr>
              <a:lstStyle/>
              <a:p>
                <a:r>
                  <a:rPr lang="en-US" sz="1500" b="1" dirty="0"/>
                  <a:t>So here the exponent is a 3</a:t>
                </a:r>
                <a:r>
                  <a:rPr lang="en-US" sz="1500" b="1" dirty="0" smtClean="0"/>
                  <a:t>. </a:t>
                </a:r>
                <a:r>
                  <a:rPr lang="en-US" sz="1500" dirty="0" smtClean="0"/>
                  <a:t>So </a:t>
                </a:r>
                <a:r>
                  <a:rPr lang="en-US" sz="1500" dirty="0"/>
                  <a:t>we can increase it by 1</a:t>
                </a:r>
                <a:r>
                  <a:rPr lang="en-US" sz="1500" dirty="0" smtClean="0"/>
                  <a:t>. So </a:t>
                </a:r>
                <a:r>
                  <a:rPr lang="en-US" sz="1500" dirty="0"/>
                  <a:t>it's going to be x to the 4th</a:t>
                </a:r>
                <a:r>
                  <a:rPr lang="en-US" sz="1500" dirty="0" smtClean="0"/>
                  <a:t>. It's </a:t>
                </a:r>
                <a:r>
                  <a:rPr lang="en-US" sz="1500" dirty="0" err="1"/>
                  <a:t>gonna</a:t>
                </a:r>
                <a:r>
                  <a:rPr lang="en-US" sz="1500" dirty="0"/>
                  <a:t> be that same purple color</a:t>
                </a:r>
                <a:r>
                  <a:rPr lang="en-US" sz="1500" dirty="0" smtClean="0"/>
                  <a:t>. Or </a:t>
                </a:r>
                <a:r>
                  <a:rPr lang="en-US" sz="1500" dirty="0"/>
                  <a:t>that pink color</a:t>
                </a:r>
                <a:r>
                  <a:rPr lang="en-US" sz="1500" dirty="0" smtClean="0"/>
                  <a:t>. It's </a:t>
                </a:r>
                <a:r>
                  <a:rPr lang="en-US" sz="1500" dirty="0"/>
                  <a:t>going to be x to the 4th</a:t>
                </a:r>
                <a:r>
                  <a:rPr lang="en-US" sz="1500" dirty="0" smtClean="0"/>
                  <a:t>. And </a:t>
                </a:r>
                <a:r>
                  <a:rPr lang="en-US" sz="1500" dirty="0"/>
                  <a:t>we're </a:t>
                </a:r>
                <a:r>
                  <a:rPr lang="en-US" sz="1500" dirty="0" err="1"/>
                  <a:t>gonna</a:t>
                </a:r>
                <a:r>
                  <a:rPr lang="en-US" sz="1500" dirty="0"/>
                  <a:t> divide x to the 4th</a:t>
                </a:r>
                <a:r>
                  <a:rPr lang="en-US" sz="1500" dirty="0" smtClean="0"/>
                  <a:t>. So </a:t>
                </a:r>
                <a:r>
                  <a:rPr lang="en-US" sz="1500" dirty="0"/>
                  <a:t>it's x to the 4th over 4 is the </a:t>
                </a:r>
                <a:r>
                  <a:rPr lang="en-US" sz="1500" dirty="0" err="1" smtClean="0"/>
                  <a:t>antiderivative</a:t>
                </a:r>
                <a:r>
                  <a:rPr lang="en-US" sz="1500" dirty="0" smtClean="0"/>
                  <a:t> of </a:t>
                </a:r>
                <a:r>
                  <a:rPr lang="en-US" sz="1500" dirty="0"/>
                  <a:t>x to the 3rd, and you just had this scaling quantity</a:t>
                </a:r>
                <a:r>
                  <a:rPr lang="en-US" sz="1500" dirty="0" smtClean="0"/>
                  <a:t>. The </a:t>
                </a:r>
                <a:r>
                  <a:rPr lang="en-US" sz="1500" dirty="0"/>
                  <a:t>7 out front</a:t>
                </a:r>
                <a:r>
                  <a:rPr lang="en-US" sz="1500" dirty="0" smtClean="0"/>
                  <a:t>. So </a:t>
                </a:r>
                <a:r>
                  <a:rPr lang="en-US" sz="1500" dirty="0"/>
                  <a:t>we can still just have 7 out front</a:t>
                </a:r>
                <a:r>
                  <a:rPr lang="en-US" sz="1500" dirty="0" smtClean="0"/>
                  <a:t>. So </a:t>
                </a:r>
                <a:r>
                  <a:rPr lang="en-US" sz="1500" dirty="0"/>
                  <a:t>we get 7x to the 4th over 4</a:t>
                </a:r>
                <a:r>
                  <a:rPr lang="en-US" sz="1500" dirty="0" smtClean="0"/>
                  <a:t>. Fair </a:t>
                </a:r>
                <a:r>
                  <a:rPr lang="en-US" sz="1500" dirty="0"/>
                  <a:t>enough</a:t>
                </a:r>
                <a:r>
                  <a:rPr lang="en-US" sz="1500" dirty="0" smtClean="0"/>
                  <a:t>. From </a:t>
                </a:r>
                <a:r>
                  <a:rPr lang="en-US" sz="1500" dirty="0"/>
                  <a:t>that, we're going to subtract the </a:t>
                </a:r>
                <a:r>
                  <a:rPr lang="en-US" sz="1500" dirty="0" err="1"/>
                  <a:t>antiderivative</a:t>
                </a:r>
                <a:r>
                  <a:rPr lang="en-US" sz="1500" dirty="0"/>
                  <a:t> of this</a:t>
                </a:r>
                <a:r>
                  <a:rPr lang="en-US" sz="1500" dirty="0" smtClean="0"/>
                  <a:t>. Now</a:t>
                </a:r>
                <a:r>
                  <a:rPr lang="en-US" sz="1500" dirty="0"/>
                  <a:t>, at first, this might not be obvious that this</a:t>
                </a:r>
                <a:r>
                  <a:rPr lang="en-US" sz="1500" dirty="0" smtClean="0"/>
                  <a:t>, you </a:t>
                </a:r>
                <a:r>
                  <a:rPr lang="en-US" sz="1500" dirty="0"/>
                  <a:t>could use our inverse power rule or anti-power rule here</a:t>
                </a:r>
                <a:r>
                  <a:rPr lang="en-US" sz="1500" dirty="0" smtClean="0"/>
                  <a:t>. But </a:t>
                </a:r>
                <a:r>
                  <a:rPr lang="en-US" sz="1500" dirty="0"/>
                  <a:t>then you just need to realize that 5 </a:t>
                </a:r>
                <a:r>
                  <a:rPr lang="en-US" sz="1500" dirty="0" err="1" smtClean="0"/>
                  <a:t>timesthe</a:t>
                </a:r>
                <a:r>
                  <a:rPr lang="en-US" sz="1500" dirty="0" smtClean="0"/>
                  <a:t> </a:t>
                </a:r>
                <a:r>
                  <a:rPr lang="en-US" sz="1500" dirty="0"/>
                  <a:t>principal root of x is the same thing as</a:t>
                </a:r>
                <a:r>
                  <a:rPr lang="en-US" sz="1500" dirty="0" smtClean="0"/>
                  <a:t>. So</a:t>
                </a:r>
                <a:r>
                  <a:rPr lang="en-US" sz="1500" dirty="0"/>
                  <a:t>, this is the same thing as 5 x </a:t>
                </a:r>
                <a:r>
                  <a:rPr lang="en-US" sz="1500" dirty="0" err="1"/>
                  <a:t>X</a:t>
                </a:r>
                <a:r>
                  <a:rPr lang="en-US" sz="1500" dirty="0"/>
                  <a:t> to the 1 half power</a:t>
                </a:r>
                <a:r>
                  <a:rPr lang="en-US" sz="1500" dirty="0" smtClean="0"/>
                  <a:t>. And</a:t>
                </a:r>
                <a:r>
                  <a:rPr lang="en-US" sz="1500" dirty="0"/>
                  <a:t>, so, once again, the exponent here is one half, we can increment it by 1</a:t>
                </a:r>
                <a:r>
                  <a:rPr lang="en-US" sz="1500" dirty="0" smtClean="0"/>
                  <a:t>. This </a:t>
                </a:r>
                <a:r>
                  <a:rPr lang="en-US" sz="1500" dirty="0"/>
                  <a:t>is going to be X to the 3 halves</a:t>
                </a:r>
                <a:r>
                  <a:rPr lang="en-US" sz="1500" dirty="0" smtClean="0"/>
                  <a:t>. And </a:t>
                </a:r>
                <a:r>
                  <a:rPr lang="en-US" sz="1500" dirty="0"/>
                  <a:t>then, divide by the incremented exponent</a:t>
                </a:r>
                <a:r>
                  <a:rPr lang="en-US" sz="1500" dirty="0" smtClean="0"/>
                  <a:t>. So</a:t>
                </a:r>
                <a:r>
                  <a:rPr lang="en-US" sz="1500" dirty="0"/>
                  <a:t>, divide </a:t>
                </a:r>
                <a:r>
                  <a:rPr lang="en-US" sz="1500" dirty="0" smtClean="0"/>
                  <a:t>by Three halves and of course we had this five out front </a:t>
                </a:r>
                <a:r>
                  <a:rPr lang="en-US" sz="1500" dirty="0"/>
                  <a:t>so we still want to have the five out </a:t>
                </a:r>
                <a:r>
                  <a:rPr lang="en-US" sz="1500" dirty="0" err="1" smtClean="0"/>
                  <a:t>front.Now</a:t>
                </a:r>
                <a:r>
                  <a:rPr lang="en-US" sz="1500" dirty="0" smtClean="0"/>
                  <a:t> this next expression looks even wackier but once again we can simplify a little bit. This is the same thing. Let me do it right over here. This is the same thing as 18 times x to the one half times x to the negative three power. X to the third in the denominator is the same thing as x to the negative three. We have the same base, we can just add the exponent so this is going to be equal to 18 times x to the 2 and a half power, 2 and a half power or another way of thinking about it, this is the same thing as 18 times x, 18 times x to the 5 halves power. Two the 5 halves power. Did I do that right? Yeah, negative 3, oh sorry, this is negative 2 and a half let me make this very clear and this is going to be the negative 5 half power. X to the negative 3 is the same thing as x to the negative 6 halves, negative six halves plus 1 half is negative 5 halves. So once again we just have to increment this exponent. So negative 5 halves, plus 1 is going to be negative 3 halves. So you're going to have x, x to the negative 3 halves, and then you divide by what your exponent is when you increment, so divide it by negative, divide it by negative 3 halves. And then you have the 18 out front. And we obviously are going to have to simplify this. And then finally, our exponent in this term, let me not use that purple any more, the exponent, in this term right over here is negative 40, if we increment we get x to the negative 39 power, all of that over negative 39. And now we can add our constant. Now we can add our constant C, and all we need to do is simplify all of this craziness.</a:t>
                </a:r>
              </a:p>
              <a:p>
                <a:endParaRPr lang="en-US" sz="1500" dirty="0"/>
              </a:p>
            </p:txBody>
          </p:sp>
          <p:pic>
            <p:nvPicPr>
              <p:cNvPr id="3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5310"/>
              <a:stretch/>
            </p:blipFill>
            <p:spPr bwMode="auto">
              <a:xfrm>
                <a:off x="295475" y="5107797"/>
                <a:ext cx="9518691" cy="1661081"/>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34" name="Picture 10"/>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448" b="100000" l="569" r="98578"/>
                        </a14:imgEffect>
                      </a14:imgLayer>
                    </a14:imgProps>
                  </a:ext>
                  <a:ext uri="{28A0092B-C50C-407E-A947-70E740481C1C}">
                    <a14:useLocalDpi xmlns:a14="http://schemas.microsoft.com/office/drawing/2010/main" val="0"/>
                  </a:ext>
                </a:extLst>
              </a:blip>
              <a:srcRect/>
              <a:stretch>
                <a:fillRect/>
              </a:stretch>
            </p:blipFill>
            <p:spPr bwMode="auto">
              <a:xfrm>
                <a:off x="5607179" y="2929679"/>
                <a:ext cx="8755753" cy="37193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35"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l="32536"/>
              <a:stretch/>
            </p:blipFill>
            <p:spPr bwMode="auto">
              <a:xfrm>
                <a:off x="2711204" y="8204705"/>
                <a:ext cx="4796805" cy="1439313"/>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36"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r="67464"/>
              <a:stretch/>
            </p:blipFill>
            <p:spPr bwMode="auto">
              <a:xfrm>
                <a:off x="307615" y="8204705"/>
                <a:ext cx="2313357" cy="1439313"/>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3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96" y="13702279"/>
                <a:ext cx="9599613" cy="2082800"/>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0" y="15913893"/>
                <a:ext cx="18018308" cy="1477328"/>
              </a:xfrm>
              <a:prstGeom prst="rect">
                <a:avLst/>
              </a:prstGeom>
              <a:grpFill/>
            </p:spPr>
            <p:txBody>
              <a:bodyPr wrap="square">
                <a:spAutoFit/>
              </a:bodyPr>
              <a:lstStyle/>
              <a:p>
                <a:r>
                  <a:rPr lang="en-US" sz="1500" dirty="0"/>
                  <a:t>So the first one is fairly simplified</a:t>
                </a:r>
                <a:r>
                  <a:rPr lang="en-US" sz="1500" dirty="0" smtClean="0"/>
                  <a:t>. We </a:t>
                </a:r>
                <a:r>
                  <a:rPr lang="en-US" sz="1500" dirty="0"/>
                  <a:t>can write it </a:t>
                </a:r>
                <a:r>
                  <a:rPr lang="en-US" sz="1500" dirty="0" smtClean="0"/>
                  <a:t>as seven fourths. X </a:t>
                </a:r>
                <a:r>
                  <a:rPr lang="en-US" sz="1500" dirty="0"/>
                  <a:t>to the 4th</a:t>
                </a:r>
                <a:r>
                  <a:rPr lang="en-US" sz="1500" dirty="0" smtClean="0"/>
                  <a:t>. Now </a:t>
                </a:r>
                <a:r>
                  <a:rPr lang="en-US" sz="1500" dirty="0"/>
                  <a:t>this term right over here is essentially 5 divided by 3 halves, so </a:t>
                </a:r>
                <a:r>
                  <a:rPr lang="en-US" sz="1500" dirty="0" smtClean="0"/>
                  <a:t>5 over </a:t>
                </a:r>
                <a:r>
                  <a:rPr lang="en-US" sz="1500" dirty="0"/>
                  <a:t>three halves is equal 5 times two thirds, which is equal to 10 over 3</a:t>
                </a:r>
                <a:r>
                  <a:rPr lang="en-US" sz="1500" dirty="0" smtClean="0"/>
                  <a:t>. So </a:t>
                </a:r>
                <a:r>
                  <a:rPr lang="en-US" sz="1500" dirty="0"/>
                  <a:t>this thing right over here simplifies </a:t>
                </a:r>
                <a:r>
                  <a:rPr lang="en-US" sz="1500" dirty="0" smtClean="0"/>
                  <a:t>to negative </a:t>
                </a:r>
                <a:r>
                  <a:rPr lang="en-US" sz="1500" dirty="0"/>
                  <a:t>10 over 3X to the three halves</a:t>
                </a:r>
                <a:r>
                  <a:rPr lang="en-US" sz="1500" dirty="0" smtClean="0"/>
                  <a:t>. And </a:t>
                </a:r>
                <a:r>
                  <a:rPr lang="en-US" sz="1500" dirty="0"/>
                  <a:t>then we have all of this craziness</a:t>
                </a:r>
                <a:r>
                  <a:rPr lang="en-US" sz="1500" dirty="0" smtClean="0"/>
                  <a:t>. Now </a:t>
                </a:r>
                <a:r>
                  <a:rPr lang="en-US" sz="1500" dirty="0"/>
                  <a:t>18 divided by negative three halves</a:t>
                </a:r>
                <a:r>
                  <a:rPr lang="en-US" sz="1500" dirty="0" smtClean="0"/>
                  <a:t>. 18 </a:t>
                </a:r>
                <a:r>
                  <a:rPr lang="en-US" sz="1500" dirty="0"/>
                  <a:t>divided by negative 3 halves is equal to 18 times</a:t>
                </a:r>
                <a:r>
                  <a:rPr lang="en-US" sz="1500" dirty="0" smtClean="0"/>
                  <a:t>. Negative </a:t>
                </a:r>
                <a:r>
                  <a:rPr lang="en-US" sz="1500" dirty="0"/>
                  <a:t>two thirds, which is equal to, well</a:t>
                </a:r>
                <a:r>
                  <a:rPr lang="en-US" sz="1500" dirty="0" smtClean="0"/>
                  <a:t>, we </a:t>
                </a:r>
                <a:r>
                  <a:rPr lang="en-US" sz="1500" dirty="0"/>
                  <a:t>can, we can simplify this a little bit</a:t>
                </a:r>
                <a:r>
                  <a:rPr lang="en-US" sz="1500" dirty="0" smtClean="0"/>
                  <a:t>. This </a:t>
                </a:r>
                <a:r>
                  <a:rPr lang="en-US" sz="1500" dirty="0"/>
                  <a:t>is the same thing as 6</a:t>
                </a:r>
                <a:r>
                  <a:rPr lang="en-US" sz="1500" dirty="0" smtClean="0"/>
                  <a:t>. This </a:t>
                </a:r>
                <a:r>
                  <a:rPr lang="en-US" sz="1500" dirty="0"/>
                  <a:t>is the same thing as 6 times negative 2 which is equal to negative 12</a:t>
                </a:r>
                <a:r>
                  <a:rPr lang="en-US" sz="1500" dirty="0" smtClean="0"/>
                  <a:t>. So</a:t>
                </a:r>
                <a:r>
                  <a:rPr lang="en-US" sz="1500" dirty="0"/>
                  <a:t>, this expression right over here, is negative 12 x to the negative 3 halves</a:t>
                </a:r>
                <a:r>
                  <a:rPr lang="en-US" sz="1500" dirty="0" smtClean="0"/>
                  <a:t>. And </a:t>
                </a:r>
                <a:r>
                  <a:rPr lang="en-US" sz="1500" dirty="0"/>
                  <a:t>then finally this one right over here, we can just rewrite it as</a:t>
                </a:r>
                <a:r>
                  <a:rPr lang="en-US" sz="1500" dirty="0" smtClean="0"/>
                  <a:t>. If </a:t>
                </a:r>
                <a:r>
                  <a:rPr lang="en-US" sz="1500" dirty="0"/>
                  <a:t>we want, we could, well, we could </a:t>
                </a:r>
                <a:r>
                  <a:rPr lang="en-US" sz="1500" dirty="0" smtClean="0"/>
                  <a:t>just write </a:t>
                </a:r>
                <a:r>
                  <a:rPr lang="en-US" sz="1500" dirty="0"/>
                  <a:t>negative one thirty-ninths x to the negative 39</a:t>
                </a:r>
                <a:r>
                  <a:rPr lang="en-US" sz="1500" dirty="0" smtClean="0"/>
                  <a:t>. Plus</a:t>
                </a:r>
                <a:r>
                  <a:rPr lang="en-US" sz="1500" dirty="0"/>
                  <a:t>, plus C, and we're done</a:t>
                </a:r>
                <a:r>
                  <a:rPr lang="en-US" sz="1500" dirty="0" smtClean="0"/>
                  <a:t>. We </a:t>
                </a:r>
                <a:r>
                  <a:rPr lang="en-US" sz="1500" dirty="0"/>
                  <a:t>found the indefinite integral of all of this craziness</a:t>
                </a:r>
                <a:r>
                  <a:rPr lang="en-US" sz="1500" dirty="0" smtClean="0"/>
                  <a:t>. And </a:t>
                </a:r>
                <a:r>
                  <a:rPr lang="en-US" sz="1500" dirty="0"/>
                  <a:t>I encourage you to take the derivative of this, </a:t>
                </a:r>
                <a:r>
                  <a:rPr lang="en-US" sz="1500" dirty="0" smtClean="0"/>
                  <a:t>and you </a:t>
                </a:r>
                <a:r>
                  <a:rPr lang="en-US" sz="1500" dirty="0"/>
                  <a:t>can do it using really just the power rule, </a:t>
                </a:r>
                <a:r>
                  <a:rPr lang="en-US" sz="1500" dirty="0" smtClean="0"/>
                  <a:t>to take </a:t>
                </a:r>
                <a:r>
                  <a:rPr lang="en-US" sz="1500" dirty="0"/>
                  <a:t>the derivative of this and verify that it does </a:t>
                </a:r>
                <a:r>
                  <a:rPr lang="en-US" sz="1500" dirty="0" smtClean="0"/>
                  <a:t>indeed equal </a:t>
                </a:r>
                <a:r>
                  <a:rPr lang="en-US" sz="1500" dirty="0"/>
                  <a:t>this expression that we took, that we took the anti-derivative of.</a:t>
                </a:r>
              </a:p>
            </p:txBody>
          </p:sp>
          <p:pic>
            <p:nvPicPr>
              <p:cNvPr id="39"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7589" y="12407762"/>
                <a:ext cx="3949700" cy="3098800"/>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grpSp>
      </p:grpSp>
    </p:spTree>
    <p:extLst>
      <p:ext uri="{BB962C8B-B14F-4D97-AF65-F5344CB8AC3E}">
        <p14:creationId xmlns:p14="http://schemas.microsoft.com/office/powerpoint/2010/main" val="1780697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norama.png"/>
          <p:cNvPicPr>
            <a:picLocks noChangeAspect="1"/>
          </p:cNvPicPr>
          <p:nvPr/>
        </p:nvPicPr>
        <p:blipFill rotWithShape="1">
          <a:blip r:embed="rId2">
            <a:extLst>
              <a:ext uri="{28A0092B-C50C-407E-A947-70E740481C1C}">
                <a14:useLocalDpi xmlns:a14="http://schemas.microsoft.com/office/drawing/2010/main" val="0"/>
              </a:ext>
            </a:extLst>
          </a:blip>
          <a:srcRect r="66794" b="80830"/>
          <a:stretch/>
        </p:blipFill>
        <p:spPr>
          <a:xfrm>
            <a:off x="144141" y="1584301"/>
            <a:ext cx="5397973" cy="1752889"/>
          </a:xfrm>
          <a:prstGeom prst="rect">
            <a:avLst/>
          </a:prstGeom>
        </p:spPr>
      </p:pic>
      <p:sp>
        <p:nvSpPr>
          <p:cNvPr id="7" name="Rectangle 6"/>
          <p:cNvSpPr/>
          <p:nvPr/>
        </p:nvSpPr>
        <p:spPr>
          <a:xfrm>
            <a:off x="34908" y="34281"/>
            <a:ext cx="17967342" cy="707886"/>
          </a:xfrm>
          <a:prstGeom prst="rect">
            <a:avLst/>
          </a:prstGeom>
        </p:spPr>
        <p:txBody>
          <a:bodyPr wrap="square">
            <a:spAutoFit/>
          </a:bodyPr>
          <a:lstStyle/>
          <a:p>
            <a:r>
              <a:rPr lang="en-US" sz="2000" dirty="0" smtClean="0"/>
              <a:t>I </a:t>
            </a:r>
            <a:r>
              <a:rPr lang="en-US" sz="2000" dirty="0"/>
              <a:t>thought I would do a few more examples  of taking </a:t>
            </a:r>
            <a:r>
              <a:rPr lang="en-US" sz="2000" dirty="0" err="1"/>
              <a:t>antiderivatives</a:t>
            </a:r>
            <a:r>
              <a:rPr lang="en-US" sz="2000" dirty="0"/>
              <a:t>, just so we feel comfortable taking  </a:t>
            </a:r>
            <a:r>
              <a:rPr lang="en-US" sz="2000" dirty="0" err="1"/>
              <a:t>antiderivatives</a:t>
            </a:r>
            <a:r>
              <a:rPr lang="en-US" sz="2000" dirty="0"/>
              <a:t> of all of the basic functions  that we know how to take the derivatives of.  And on top of that, I just want to make it clear  that it doesn't always have to be functions of x. </a:t>
            </a:r>
          </a:p>
        </p:txBody>
      </p:sp>
      <p:sp>
        <p:nvSpPr>
          <p:cNvPr id="8" name="Rectangle 7"/>
          <p:cNvSpPr/>
          <p:nvPr/>
        </p:nvSpPr>
        <p:spPr>
          <a:xfrm>
            <a:off x="144141" y="936229"/>
            <a:ext cx="17569952" cy="707886"/>
          </a:xfrm>
          <a:prstGeom prst="rect">
            <a:avLst/>
          </a:prstGeom>
        </p:spPr>
        <p:txBody>
          <a:bodyPr wrap="square">
            <a:spAutoFit/>
          </a:bodyPr>
          <a:lstStyle/>
          <a:p>
            <a:r>
              <a:rPr lang="en-US" sz="2000" dirty="0"/>
              <a:t>Here we have a function of t, and we're  taking the </a:t>
            </a:r>
            <a:r>
              <a:rPr lang="en-US" sz="2000" dirty="0" err="1"/>
              <a:t>antiderivative</a:t>
            </a:r>
            <a:r>
              <a:rPr lang="en-US" sz="2000" dirty="0"/>
              <a:t> with respect to t.  And so you would not write a dx here.  That is not the notation.  You'll see why when we focus on definite integrals.  So what's the </a:t>
            </a:r>
            <a:r>
              <a:rPr lang="en-US" sz="2000" dirty="0" err="1"/>
              <a:t>antiderivative</a:t>
            </a:r>
            <a:r>
              <a:rPr lang="en-US" sz="2000" dirty="0"/>
              <a:t> of this business right over here?</a:t>
            </a:r>
          </a:p>
        </p:txBody>
      </p:sp>
      <p:sp>
        <p:nvSpPr>
          <p:cNvPr id="9" name="Rectangle 8"/>
          <p:cNvSpPr/>
          <p:nvPr/>
        </p:nvSpPr>
        <p:spPr>
          <a:xfrm>
            <a:off x="216149" y="3384501"/>
            <a:ext cx="17497944" cy="707886"/>
          </a:xfrm>
          <a:prstGeom prst="rect">
            <a:avLst/>
          </a:prstGeom>
        </p:spPr>
        <p:txBody>
          <a:bodyPr wrap="square">
            <a:spAutoFit/>
          </a:bodyPr>
          <a:lstStyle/>
          <a:p>
            <a:r>
              <a:rPr lang="en-US" sz="2000" dirty="0"/>
              <a:t>Well, it's going to be the same thing as the </a:t>
            </a:r>
            <a:r>
              <a:rPr lang="en-US" sz="2000" dirty="0" err="1"/>
              <a:t>antiderivative</a:t>
            </a:r>
            <a:r>
              <a:rPr lang="en-US" sz="2000" dirty="0"/>
              <a:t>  of sine of t, or the indefinite integral of sine of t,  plus the indefinite integral, or the </a:t>
            </a:r>
            <a:r>
              <a:rPr lang="en-US" sz="2000" dirty="0" err="1"/>
              <a:t>antiderivative</a:t>
            </a:r>
            <a:r>
              <a:rPr lang="en-US" sz="2000" dirty="0"/>
              <a:t>,  of cosine of t.</a:t>
            </a:r>
          </a:p>
        </p:txBody>
      </p:sp>
      <p:pic>
        <p:nvPicPr>
          <p:cNvPr id="10" name="Picture 9" descr="panorama.png"/>
          <p:cNvPicPr>
            <a:picLocks noChangeAspect="1"/>
          </p:cNvPicPr>
          <p:nvPr/>
        </p:nvPicPr>
        <p:blipFill rotWithShape="1">
          <a:blip r:embed="rId2">
            <a:extLst>
              <a:ext uri="{28A0092B-C50C-407E-A947-70E740481C1C}">
                <a14:useLocalDpi xmlns:a14="http://schemas.microsoft.com/office/drawing/2010/main" val="0"/>
              </a:ext>
            </a:extLst>
          </a:blip>
          <a:srcRect l="2923" t="1263" r="34206" b="79567"/>
          <a:stretch/>
        </p:blipFill>
        <p:spPr>
          <a:xfrm>
            <a:off x="942930" y="4152380"/>
            <a:ext cx="10220280" cy="1752889"/>
          </a:xfrm>
          <a:prstGeom prst="rect">
            <a:avLst/>
          </a:prstGeom>
        </p:spPr>
      </p:pic>
      <p:sp>
        <p:nvSpPr>
          <p:cNvPr id="12" name="Rectangle 11"/>
          <p:cNvSpPr/>
          <p:nvPr/>
        </p:nvSpPr>
        <p:spPr>
          <a:xfrm>
            <a:off x="216149" y="5832773"/>
            <a:ext cx="17497944" cy="1323439"/>
          </a:xfrm>
          <a:prstGeom prst="rect">
            <a:avLst/>
          </a:prstGeom>
        </p:spPr>
        <p:txBody>
          <a:bodyPr wrap="square">
            <a:spAutoFit/>
          </a:bodyPr>
          <a:lstStyle/>
          <a:p>
            <a:r>
              <a:rPr lang="en-US" sz="2000" dirty="0"/>
              <a:t>So let's think about what these </a:t>
            </a:r>
            <a:r>
              <a:rPr lang="en-US" sz="2000" dirty="0" err="1"/>
              <a:t>antiderivatives</a:t>
            </a:r>
            <a:r>
              <a:rPr lang="en-US" sz="2000" dirty="0"/>
              <a:t> are.  And we already know a little bit about taking  the derivatives of trig functions.  We know that the derivative with respect to t of cosine of t  is equal to negative sine of t.  So if we want a sine of t here, we  would just have to take the derivative of negative cosine  t.  If we take the derivative of negative cosine t,  then we get positive sine of t.  The derivative with respect to t of cosine t  is negative sine of t.  We have the negative out front.  It becomes positive sine of t.  So the </a:t>
            </a:r>
            <a:r>
              <a:rPr lang="en-US" sz="2000" dirty="0" err="1"/>
              <a:t>antiderivative</a:t>
            </a:r>
            <a:r>
              <a:rPr lang="en-US" sz="2000" dirty="0"/>
              <a:t> of sine of t is negative cosine of t.  So this is going to be equal to negative cosine of t.</a:t>
            </a:r>
          </a:p>
        </p:txBody>
      </p:sp>
      <p:pic>
        <p:nvPicPr>
          <p:cNvPr id="13" name="Picture 12" descr="panorama.png"/>
          <p:cNvPicPr>
            <a:picLocks noChangeAspect="1"/>
          </p:cNvPicPr>
          <p:nvPr/>
        </p:nvPicPr>
        <p:blipFill rotWithShape="1">
          <a:blip r:embed="rId2">
            <a:extLst>
              <a:ext uri="{28A0092B-C50C-407E-A947-70E740481C1C}">
                <a14:useLocalDpi xmlns:a14="http://schemas.microsoft.com/office/drawing/2010/main" val="0"/>
              </a:ext>
            </a:extLst>
          </a:blip>
          <a:srcRect l="2923" t="19794" r="62588" b="65685"/>
          <a:stretch/>
        </p:blipFill>
        <p:spPr>
          <a:xfrm>
            <a:off x="936229" y="7488957"/>
            <a:ext cx="5606545" cy="1327798"/>
          </a:xfrm>
          <a:prstGeom prst="rect">
            <a:avLst/>
          </a:prstGeom>
        </p:spPr>
      </p:pic>
      <p:pic>
        <p:nvPicPr>
          <p:cNvPr id="14" name="Picture 13" descr="panorama.png"/>
          <p:cNvPicPr>
            <a:picLocks noChangeAspect="1"/>
          </p:cNvPicPr>
          <p:nvPr/>
        </p:nvPicPr>
        <p:blipFill rotWithShape="1">
          <a:blip r:embed="rId2">
            <a:extLst>
              <a:ext uri="{28A0092B-C50C-407E-A947-70E740481C1C}">
                <a14:useLocalDpi xmlns:a14="http://schemas.microsoft.com/office/drawing/2010/main" val="0"/>
              </a:ext>
            </a:extLst>
          </a:blip>
          <a:srcRect l="2922" t="1263" r="17693" b="79567"/>
          <a:stretch/>
        </p:blipFill>
        <p:spPr>
          <a:xfrm>
            <a:off x="1008236" y="8641085"/>
            <a:ext cx="12904780" cy="1752889"/>
          </a:xfrm>
          <a:prstGeom prst="rect">
            <a:avLst/>
          </a:prstGeom>
        </p:spPr>
      </p:pic>
      <p:sp>
        <p:nvSpPr>
          <p:cNvPr id="15" name="Rectangle 14"/>
          <p:cNvSpPr/>
          <p:nvPr/>
        </p:nvSpPr>
        <p:spPr>
          <a:xfrm>
            <a:off x="34908" y="10441285"/>
            <a:ext cx="17967342" cy="707886"/>
          </a:xfrm>
          <a:prstGeom prst="rect">
            <a:avLst/>
          </a:prstGeom>
        </p:spPr>
        <p:txBody>
          <a:bodyPr wrap="square">
            <a:spAutoFit/>
          </a:bodyPr>
          <a:lstStyle/>
          <a:p>
            <a:r>
              <a:rPr lang="en-US" sz="2000" dirty="0"/>
              <a:t>And then what's the </a:t>
            </a:r>
            <a:r>
              <a:rPr lang="en-US" sz="2000" dirty="0" err="1"/>
              <a:t>antiderivative</a:t>
            </a:r>
            <a:r>
              <a:rPr lang="en-US" sz="2000" dirty="0"/>
              <a:t> of cosine of t?  Well, we already know that the derivative with respect  to t of sine of t is equal to cosine of t.  So cosine of t's </a:t>
            </a:r>
            <a:r>
              <a:rPr lang="en-US" sz="2000" dirty="0" err="1"/>
              <a:t>antiderivative</a:t>
            </a:r>
            <a:r>
              <a:rPr lang="en-US" sz="2000" dirty="0"/>
              <a:t> is just  sine of t-- so plus sine of t.  And we're done.  We've found the </a:t>
            </a:r>
            <a:r>
              <a:rPr lang="en-US" sz="2000" dirty="0" err="1"/>
              <a:t>antiderivative</a:t>
            </a:r>
            <a:r>
              <a:rPr lang="en-US" sz="2000" dirty="0"/>
              <a:t>.</a:t>
            </a:r>
          </a:p>
        </p:txBody>
      </p:sp>
      <p:pic>
        <p:nvPicPr>
          <p:cNvPr id="16" name="Picture 15" descr="panorama.png"/>
          <p:cNvPicPr>
            <a:picLocks noChangeAspect="1"/>
          </p:cNvPicPr>
          <p:nvPr/>
        </p:nvPicPr>
        <p:blipFill rotWithShape="1">
          <a:blip r:embed="rId2">
            <a:extLst>
              <a:ext uri="{28A0092B-C50C-407E-A947-70E740481C1C}">
                <a14:useLocalDpi xmlns:a14="http://schemas.microsoft.com/office/drawing/2010/main" val="0"/>
              </a:ext>
            </a:extLst>
          </a:blip>
          <a:srcRect l="2922" t="1263" r="10173" b="79567"/>
          <a:stretch/>
        </p:blipFill>
        <p:spPr>
          <a:xfrm>
            <a:off x="1152253" y="12097469"/>
            <a:ext cx="14127048" cy="1752889"/>
          </a:xfrm>
          <a:prstGeom prst="rect">
            <a:avLst/>
          </a:prstGeom>
        </p:spPr>
      </p:pic>
      <p:pic>
        <p:nvPicPr>
          <p:cNvPr id="17" name="Picture 16" descr="panorama.png"/>
          <p:cNvPicPr>
            <a:picLocks noChangeAspect="1"/>
          </p:cNvPicPr>
          <p:nvPr/>
        </p:nvPicPr>
        <p:blipFill rotWithShape="1">
          <a:blip r:embed="rId2">
            <a:extLst>
              <a:ext uri="{28A0092B-C50C-407E-A947-70E740481C1C}">
                <a14:useLocalDpi xmlns:a14="http://schemas.microsoft.com/office/drawing/2010/main" val="0"/>
              </a:ext>
            </a:extLst>
          </a:blip>
          <a:srcRect l="3633" t="31790" r="61878" b="53689"/>
          <a:stretch/>
        </p:blipFill>
        <p:spPr>
          <a:xfrm>
            <a:off x="1008237" y="11161365"/>
            <a:ext cx="5606545" cy="1327798"/>
          </a:xfrm>
          <a:prstGeom prst="rect">
            <a:avLst/>
          </a:prstGeom>
        </p:spPr>
      </p:pic>
    </p:spTree>
    <p:extLst>
      <p:ext uri="{BB962C8B-B14F-4D97-AF65-F5344CB8AC3E}">
        <p14:creationId xmlns:p14="http://schemas.microsoft.com/office/powerpoint/2010/main" val="490249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1611</Words>
  <Application>Microsoft Macintosh PowerPoint</Application>
  <PresentationFormat>Custom</PresentationFormat>
  <Paragraphs>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dc:creator>
  <cp:lastModifiedBy>Hijung Shin</cp:lastModifiedBy>
  <cp:revision>10</cp:revision>
  <dcterms:created xsi:type="dcterms:W3CDTF">2014-10-14T21:02:49Z</dcterms:created>
  <dcterms:modified xsi:type="dcterms:W3CDTF">2014-10-15T04:00:05Z</dcterms:modified>
</cp:coreProperties>
</file>