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20DF2-DCBD-45E1-AFDE-D9BEC7351CA4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BA8D3419-B963-494A-AF4C-1741136AFEB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Request a dev key</a:t>
          </a:r>
        </a:p>
      </dgm:t>
    </dgm:pt>
    <dgm:pt modelId="{5C318B68-DD5D-4BE3-95C7-3F1BB5398DEC}" type="parTrans" cxnId="{7109B6DD-4341-4B3E-A015-B4FCF1868AA7}">
      <dgm:prSet/>
      <dgm:spPr/>
      <dgm:t>
        <a:bodyPr/>
        <a:lstStyle/>
        <a:p>
          <a:endParaRPr lang="en-US"/>
        </a:p>
      </dgm:t>
    </dgm:pt>
    <dgm:pt modelId="{749793D7-B1FE-4463-BFB2-7829465669E3}" type="sibTrans" cxnId="{7109B6DD-4341-4B3E-A015-B4FCF1868AA7}">
      <dgm:prSet/>
      <dgm:spPr/>
      <dgm:t>
        <a:bodyPr/>
        <a:lstStyle/>
        <a:p>
          <a:endParaRPr lang="en-US"/>
        </a:p>
      </dgm:t>
    </dgm:pt>
    <dgm:pt modelId="{473AF882-ACE5-43B9-A147-5FABC2399CE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Get sample project</a:t>
          </a:r>
        </a:p>
      </dgm:t>
    </dgm:pt>
    <dgm:pt modelId="{D846C8DF-1E0E-4C19-83CF-F936FD6577E3}" type="parTrans" cxnId="{3D3E229F-FA71-4A83-AFB7-8F90481667B5}">
      <dgm:prSet/>
      <dgm:spPr/>
      <dgm:t>
        <a:bodyPr/>
        <a:lstStyle/>
        <a:p>
          <a:endParaRPr lang="en-US"/>
        </a:p>
      </dgm:t>
    </dgm:pt>
    <dgm:pt modelId="{A12CD0BA-6985-4A65-868D-E786022122CE}" type="sibTrans" cxnId="{3D3E229F-FA71-4A83-AFB7-8F90481667B5}">
      <dgm:prSet/>
      <dgm:spPr/>
      <dgm:t>
        <a:bodyPr/>
        <a:lstStyle/>
        <a:p>
          <a:endParaRPr lang="en-US"/>
        </a:p>
      </dgm:t>
    </dgm:pt>
    <dgm:pt modelId="{93B182BC-7942-4E1E-B58F-E3DF3E80A4C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Set up authentication</a:t>
          </a:r>
        </a:p>
      </dgm:t>
    </dgm:pt>
    <dgm:pt modelId="{59FEC0C3-C36B-4286-AEC0-97DA8EEBE880}" type="parTrans" cxnId="{4333408E-0471-4DD3-9818-3D946659BF07}">
      <dgm:prSet/>
      <dgm:spPr/>
      <dgm:t>
        <a:bodyPr/>
        <a:lstStyle/>
        <a:p>
          <a:endParaRPr lang="en-US"/>
        </a:p>
      </dgm:t>
    </dgm:pt>
    <dgm:pt modelId="{D4D5FD2F-E246-4BB9-9E08-72BD9F37A0C8}" type="sibTrans" cxnId="{4333408E-0471-4DD3-9818-3D946659BF07}">
      <dgm:prSet/>
      <dgm:spPr/>
      <dgm:t>
        <a:bodyPr/>
        <a:lstStyle/>
        <a:p>
          <a:endParaRPr lang="en-US"/>
        </a:p>
      </dgm:t>
    </dgm:pt>
    <dgm:pt modelId="{2E65B38A-EFAF-409F-85C2-69A60D506A5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Run the sample project</a:t>
          </a:r>
        </a:p>
      </dgm:t>
    </dgm:pt>
    <dgm:pt modelId="{B69A236B-E950-465C-B82A-FA0C9F5D6015}" type="parTrans" cxnId="{224490EF-2620-4458-BCA6-56A8119C4051}">
      <dgm:prSet/>
      <dgm:spPr/>
      <dgm:t>
        <a:bodyPr/>
        <a:lstStyle/>
        <a:p>
          <a:endParaRPr lang="en-US"/>
        </a:p>
      </dgm:t>
    </dgm:pt>
    <dgm:pt modelId="{290B744E-D2AB-4B94-934E-51C5BCFBC0C6}" type="sibTrans" cxnId="{224490EF-2620-4458-BCA6-56A8119C4051}">
      <dgm:prSet/>
      <dgm:spPr/>
      <dgm:t>
        <a:bodyPr/>
        <a:lstStyle/>
        <a:p>
          <a:endParaRPr lang="en-US"/>
        </a:p>
      </dgm:t>
    </dgm:pt>
    <dgm:pt modelId="{B8A22299-EC19-44DA-AF46-F2C8DD1939D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Integrate DC services in your app </a:t>
          </a:r>
        </a:p>
      </dgm:t>
    </dgm:pt>
    <dgm:pt modelId="{6E19A0EF-42B3-4633-A738-8C85A9E3B118}" type="parTrans" cxnId="{EEF180DB-66BA-43D9-A83B-6B65926425BB}">
      <dgm:prSet/>
      <dgm:spPr/>
      <dgm:t>
        <a:bodyPr/>
        <a:lstStyle/>
        <a:p>
          <a:endParaRPr lang="en-US"/>
        </a:p>
      </dgm:t>
    </dgm:pt>
    <dgm:pt modelId="{14E20AB9-8691-4245-90F1-170FD812AD57}" type="sibTrans" cxnId="{EEF180DB-66BA-43D9-A83B-6B65926425BB}">
      <dgm:prSet/>
      <dgm:spPr/>
      <dgm:t>
        <a:bodyPr/>
        <a:lstStyle/>
        <a:p>
          <a:endParaRPr lang="en-US"/>
        </a:p>
      </dgm:t>
    </dgm:pt>
    <dgm:pt modelId="{E0A376F5-C426-489D-B067-422EB4C9D5D0}" type="pres">
      <dgm:prSet presAssocID="{E5F20DF2-DCBD-45E1-AFDE-D9BEC7351CA4}" presName="Name0" presStyleCnt="0">
        <dgm:presLayoutVars>
          <dgm:dir/>
          <dgm:animLvl val="lvl"/>
          <dgm:resizeHandles val="exact"/>
        </dgm:presLayoutVars>
      </dgm:prSet>
      <dgm:spPr/>
    </dgm:pt>
    <dgm:pt modelId="{45C219F5-C2C8-4B01-9E1D-A59EFC92A3ED}" type="pres">
      <dgm:prSet presAssocID="{BA8D3419-B963-494A-AF4C-1741136AFE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064C18E-742C-492E-AEDC-D37109503BC8}" type="pres">
      <dgm:prSet presAssocID="{749793D7-B1FE-4463-BFB2-7829465669E3}" presName="parTxOnlySpace" presStyleCnt="0"/>
      <dgm:spPr/>
    </dgm:pt>
    <dgm:pt modelId="{91D2D395-FC35-4BB9-8B84-8D2211DC1158}" type="pres">
      <dgm:prSet presAssocID="{473AF882-ACE5-43B9-A147-5FABC2399C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8C35415-FBC4-45A3-855E-052DBBCD628F}" type="pres">
      <dgm:prSet presAssocID="{A12CD0BA-6985-4A65-868D-E786022122CE}" presName="parTxOnlySpace" presStyleCnt="0"/>
      <dgm:spPr/>
    </dgm:pt>
    <dgm:pt modelId="{67B49544-0C00-4378-A449-86564A7F046A}" type="pres">
      <dgm:prSet presAssocID="{93B182BC-7942-4E1E-B58F-E3DF3E80A4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998857-BEE0-413E-9D7D-5C7F6D0009A7}" type="pres">
      <dgm:prSet presAssocID="{D4D5FD2F-E246-4BB9-9E08-72BD9F37A0C8}" presName="parTxOnlySpace" presStyleCnt="0"/>
      <dgm:spPr/>
    </dgm:pt>
    <dgm:pt modelId="{1C438F13-B440-44A5-9D5A-2B350BC98A06}" type="pres">
      <dgm:prSet presAssocID="{2E65B38A-EFAF-409F-85C2-69A60D506A5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52577F-2AC3-4785-B445-B0BA93399105}" type="pres">
      <dgm:prSet presAssocID="{290B744E-D2AB-4B94-934E-51C5BCFBC0C6}" presName="parTxOnlySpace" presStyleCnt="0"/>
      <dgm:spPr/>
    </dgm:pt>
    <dgm:pt modelId="{866F3FCB-2646-4159-BCB4-7B177A0505E7}" type="pres">
      <dgm:prSet presAssocID="{B8A22299-EC19-44DA-AF46-F2C8DD1939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F5B3E08-A263-46CD-9BED-8829E6C9E780}" type="presOf" srcId="{BA8D3419-B963-494A-AF4C-1741136AFEB2}" destId="{45C219F5-C2C8-4B01-9E1D-A59EFC92A3ED}" srcOrd="0" destOrd="0" presId="urn:microsoft.com/office/officeart/2005/8/layout/chevron1"/>
    <dgm:cxn modelId="{8FF8DD24-0D16-4B2D-AFB8-8470AB574E25}" type="presOf" srcId="{2E65B38A-EFAF-409F-85C2-69A60D506A57}" destId="{1C438F13-B440-44A5-9D5A-2B350BC98A06}" srcOrd="0" destOrd="0" presId="urn:microsoft.com/office/officeart/2005/8/layout/chevron1"/>
    <dgm:cxn modelId="{94FA742A-82DE-4A76-99CE-A7318C29BF10}" type="presOf" srcId="{473AF882-ACE5-43B9-A147-5FABC2399CEB}" destId="{91D2D395-FC35-4BB9-8B84-8D2211DC1158}" srcOrd="0" destOrd="0" presId="urn:microsoft.com/office/officeart/2005/8/layout/chevron1"/>
    <dgm:cxn modelId="{30AAFD69-0E53-46CA-A819-327E3067D32F}" type="presOf" srcId="{B8A22299-EC19-44DA-AF46-F2C8DD1939D9}" destId="{866F3FCB-2646-4159-BCB4-7B177A0505E7}" srcOrd="0" destOrd="0" presId="urn:microsoft.com/office/officeart/2005/8/layout/chevron1"/>
    <dgm:cxn modelId="{9BC0F750-BE52-4E85-8597-BB72C31789FD}" type="presOf" srcId="{E5F20DF2-DCBD-45E1-AFDE-D9BEC7351CA4}" destId="{E0A376F5-C426-489D-B067-422EB4C9D5D0}" srcOrd="0" destOrd="0" presId="urn:microsoft.com/office/officeart/2005/8/layout/chevron1"/>
    <dgm:cxn modelId="{4333408E-0471-4DD3-9818-3D946659BF07}" srcId="{E5F20DF2-DCBD-45E1-AFDE-D9BEC7351CA4}" destId="{93B182BC-7942-4E1E-B58F-E3DF3E80A4CE}" srcOrd="2" destOrd="0" parTransId="{59FEC0C3-C36B-4286-AEC0-97DA8EEBE880}" sibTransId="{D4D5FD2F-E246-4BB9-9E08-72BD9F37A0C8}"/>
    <dgm:cxn modelId="{3D3E229F-FA71-4A83-AFB7-8F90481667B5}" srcId="{E5F20DF2-DCBD-45E1-AFDE-D9BEC7351CA4}" destId="{473AF882-ACE5-43B9-A147-5FABC2399CEB}" srcOrd="1" destOrd="0" parTransId="{D846C8DF-1E0E-4C19-83CF-F936FD6577E3}" sibTransId="{A12CD0BA-6985-4A65-868D-E786022122CE}"/>
    <dgm:cxn modelId="{1C84DEBE-AFFB-4A31-AB5F-8D760929EED7}" type="presOf" srcId="{93B182BC-7942-4E1E-B58F-E3DF3E80A4CE}" destId="{67B49544-0C00-4378-A449-86564A7F046A}" srcOrd="0" destOrd="0" presId="urn:microsoft.com/office/officeart/2005/8/layout/chevron1"/>
    <dgm:cxn modelId="{EEF180DB-66BA-43D9-A83B-6B65926425BB}" srcId="{E5F20DF2-DCBD-45E1-AFDE-D9BEC7351CA4}" destId="{B8A22299-EC19-44DA-AF46-F2C8DD1939D9}" srcOrd="4" destOrd="0" parTransId="{6E19A0EF-42B3-4633-A738-8C85A9E3B118}" sibTransId="{14E20AB9-8691-4245-90F1-170FD812AD57}"/>
    <dgm:cxn modelId="{7109B6DD-4341-4B3E-A015-B4FCF1868AA7}" srcId="{E5F20DF2-DCBD-45E1-AFDE-D9BEC7351CA4}" destId="{BA8D3419-B963-494A-AF4C-1741136AFEB2}" srcOrd="0" destOrd="0" parTransId="{5C318B68-DD5D-4BE3-95C7-3F1BB5398DEC}" sibTransId="{749793D7-B1FE-4463-BFB2-7829465669E3}"/>
    <dgm:cxn modelId="{224490EF-2620-4458-BCA6-56A8119C4051}" srcId="{E5F20DF2-DCBD-45E1-AFDE-D9BEC7351CA4}" destId="{2E65B38A-EFAF-409F-85C2-69A60D506A57}" srcOrd="3" destOrd="0" parTransId="{B69A236B-E950-465C-B82A-FA0C9F5D6015}" sibTransId="{290B744E-D2AB-4B94-934E-51C5BCFBC0C6}"/>
    <dgm:cxn modelId="{66029EAB-B348-404F-9119-DDCE55BC6478}" type="presParOf" srcId="{E0A376F5-C426-489D-B067-422EB4C9D5D0}" destId="{45C219F5-C2C8-4B01-9E1D-A59EFC92A3ED}" srcOrd="0" destOrd="0" presId="urn:microsoft.com/office/officeart/2005/8/layout/chevron1"/>
    <dgm:cxn modelId="{BADA299F-C656-45F0-81B3-4B01A4428608}" type="presParOf" srcId="{E0A376F5-C426-489D-B067-422EB4C9D5D0}" destId="{E064C18E-742C-492E-AEDC-D37109503BC8}" srcOrd="1" destOrd="0" presId="urn:microsoft.com/office/officeart/2005/8/layout/chevron1"/>
    <dgm:cxn modelId="{CA72F74E-5DFB-47E6-A3B5-238534E6E7E2}" type="presParOf" srcId="{E0A376F5-C426-489D-B067-422EB4C9D5D0}" destId="{91D2D395-FC35-4BB9-8B84-8D2211DC1158}" srcOrd="2" destOrd="0" presId="urn:microsoft.com/office/officeart/2005/8/layout/chevron1"/>
    <dgm:cxn modelId="{EC9F0DA9-683B-456E-BF32-8F7FE3521085}" type="presParOf" srcId="{E0A376F5-C426-489D-B067-422EB4C9D5D0}" destId="{58C35415-FBC4-45A3-855E-052DBBCD628F}" srcOrd="3" destOrd="0" presId="urn:microsoft.com/office/officeart/2005/8/layout/chevron1"/>
    <dgm:cxn modelId="{85A6DD07-F206-49EC-9492-F9D73B03B26A}" type="presParOf" srcId="{E0A376F5-C426-489D-B067-422EB4C9D5D0}" destId="{67B49544-0C00-4378-A449-86564A7F046A}" srcOrd="4" destOrd="0" presId="urn:microsoft.com/office/officeart/2005/8/layout/chevron1"/>
    <dgm:cxn modelId="{25A6CD34-69F7-4AD7-B4E1-2240721E514C}" type="presParOf" srcId="{E0A376F5-C426-489D-B067-422EB4C9D5D0}" destId="{04998857-BEE0-413E-9D7D-5C7F6D0009A7}" srcOrd="5" destOrd="0" presId="urn:microsoft.com/office/officeart/2005/8/layout/chevron1"/>
    <dgm:cxn modelId="{EE1AF604-E374-4256-9E05-5369100E941F}" type="presParOf" srcId="{E0A376F5-C426-489D-B067-422EB4C9D5D0}" destId="{1C438F13-B440-44A5-9D5A-2B350BC98A06}" srcOrd="6" destOrd="0" presId="urn:microsoft.com/office/officeart/2005/8/layout/chevron1"/>
    <dgm:cxn modelId="{9DC3635D-084D-4965-8C64-FC3203BAD4FF}" type="presParOf" srcId="{E0A376F5-C426-489D-B067-422EB4C9D5D0}" destId="{D852577F-2AC3-4785-B445-B0BA93399105}" srcOrd="7" destOrd="0" presId="urn:microsoft.com/office/officeart/2005/8/layout/chevron1"/>
    <dgm:cxn modelId="{BF11D48F-20A3-4C6B-AFC3-16C1FD0DBF52}" type="presParOf" srcId="{E0A376F5-C426-489D-B067-422EB4C9D5D0}" destId="{866F3FCB-2646-4159-BCB4-7B177A0505E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84D5D-D008-4FC8-8E86-0DA7DAE3764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AB45C7-AD63-492D-AA92-583D4FC669DA}">
      <dgm:prSet phldrT="[Text]"/>
      <dgm:spPr/>
      <dgm:t>
        <a:bodyPr/>
        <a:lstStyle/>
        <a:p>
          <a:r>
            <a:rPr lang="en-US" dirty="0"/>
            <a:t>Placeholder diagram</a:t>
          </a:r>
        </a:p>
      </dgm:t>
    </dgm:pt>
    <dgm:pt modelId="{71C2E8DA-FE37-4E93-B12F-A7D72564A1B4}" type="parTrans" cxnId="{53DC260B-D9ED-4326-9FF5-07E6DE288413}">
      <dgm:prSet/>
      <dgm:spPr/>
      <dgm:t>
        <a:bodyPr/>
        <a:lstStyle/>
        <a:p>
          <a:endParaRPr lang="en-US"/>
        </a:p>
      </dgm:t>
    </dgm:pt>
    <dgm:pt modelId="{50FCA855-0B54-4040-BA81-1CE025A7504F}" type="sibTrans" cxnId="{53DC260B-D9ED-4326-9FF5-07E6DE288413}">
      <dgm:prSet/>
      <dgm:spPr/>
      <dgm:t>
        <a:bodyPr/>
        <a:lstStyle/>
        <a:p>
          <a:endParaRPr lang="en-US"/>
        </a:p>
      </dgm:t>
    </dgm:pt>
    <dgm:pt modelId="{CD71E658-76FB-4DBE-8AA5-1B6B3030B791}">
      <dgm:prSet phldrT="[Text]"/>
      <dgm:spPr/>
      <dgm:t>
        <a:bodyPr/>
        <a:lstStyle/>
        <a:p>
          <a:r>
            <a:rPr lang="en-US" dirty="0"/>
            <a:t>Create PDF</a:t>
          </a:r>
        </a:p>
      </dgm:t>
    </dgm:pt>
    <dgm:pt modelId="{50EECE50-415F-4746-98CB-C072CDA351B6}" type="parTrans" cxnId="{601F7F53-E0A0-4496-8154-64CB5427633F}">
      <dgm:prSet/>
      <dgm:spPr/>
      <dgm:t>
        <a:bodyPr/>
        <a:lstStyle/>
        <a:p>
          <a:endParaRPr lang="en-US"/>
        </a:p>
      </dgm:t>
    </dgm:pt>
    <dgm:pt modelId="{C7EF0ADC-90B5-4F0E-8F13-D0009C047A3A}" type="sibTrans" cxnId="{601F7F53-E0A0-4496-8154-64CB5427633F}">
      <dgm:prSet/>
      <dgm:spPr/>
      <dgm:t>
        <a:bodyPr/>
        <a:lstStyle/>
        <a:p>
          <a:endParaRPr lang="en-US"/>
        </a:p>
      </dgm:t>
    </dgm:pt>
    <dgm:pt modelId="{F860A754-4E19-4BAE-9A3C-A5D476E63DF3}">
      <dgm:prSet phldrT="[Text]"/>
      <dgm:spPr/>
      <dgm:t>
        <a:bodyPr/>
        <a:lstStyle/>
        <a:p>
          <a:r>
            <a:rPr lang="en-US" dirty="0"/>
            <a:t>Export PDF</a:t>
          </a:r>
        </a:p>
      </dgm:t>
    </dgm:pt>
    <dgm:pt modelId="{53343F0E-CEB7-4B20-A406-C66FB8BDDA35}" type="parTrans" cxnId="{B3B3A53E-929F-4989-A6FD-316CA07464A0}">
      <dgm:prSet/>
      <dgm:spPr/>
      <dgm:t>
        <a:bodyPr/>
        <a:lstStyle/>
        <a:p>
          <a:endParaRPr lang="en-US"/>
        </a:p>
      </dgm:t>
    </dgm:pt>
    <dgm:pt modelId="{ABFBEE79-A1BB-4977-B385-3A38E9475131}" type="sibTrans" cxnId="{B3B3A53E-929F-4989-A6FD-316CA07464A0}">
      <dgm:prSet/>
      <dgm:spPr/>
      <dgm:t>
        <a:bodyPr/>
        <a:lstStyle/>
        <a:p>
          <a:endParaRPr lang="en-US"/>
        </a:p>
      </dgm:t>
    </dgm:pt>
    <dgm:pt modelId="{2A572E55-C1FA-43CF-B9C7-1D521246EA3D}">
      <dgm:prSet phldrT="[Text]"/>
      <dgm:spPr/>
      <dgm:t>
        <a:bodyPr/>
        <a:lstStyle/>
        <a:p>
          <a:r>
            <a:rPr lang="en-US" dirty="0"/>
            <a:t>Combine PDF</a:t>
          </a:r>
        </a:p>
      </dgm:t>
    </dgm:pt>
    <dgm:pt modelId="{266965E8-C5AD-42BB-B650-66B39DE35351}" type="parTrans" cxnId="{3907404C-A796-4BF9-8C21-BBD045CD46BB}">
      <dgm:prSet/>
      <dgm:spPr/>
      <dgm:t>
        <a:bodyPr/>
        <a:lstStyle/>
        <a:p>
          <a:endParaRPr lang="en-US"/>
        </a:p>
      </dgm:t>
    </dgm:pt>
    <dgm:pt modelId="{805C6374-8B1F-402A-AB3D-E256AAFFB3C3}" type="sibTrans" cxnId="{3907404C-A796-4BF9-8C21-BBD045CD46BB}">
      <dgm:prSet/>
      <dgm:spPr/>
      <dgm:t>
        <a:bodyPr/>
        <a:lstStyle/>
        <a:p>
          <a:endParaRPr lang="en-US"/>
        </a:p>
      </dgm:t>
    </dgm:pt>
    <dgm:pt modelId="{4DF04B29-320B-487D-9947-30A5A03E9D85}">
      <dgm:prSet phldrT="[Text]"/>
      <dgm:spPr/>
      <dgm:t>
        <a:bodyPr/>
        <a:lstStyle/>
        <a:p>
          <a:r>
            <a:rPr lang="en-US" dirty="0"/>
            <a:t>Text recognition</a:t>
          </a:r>
        </a:p>
      </dgm:t>
    </dgm:pt>
    <dgm:pt modelId="{033B16D9-9D1B-4DF9-A300-81CC80295F42}" type="parTrans" cxnId="{79266785-E853-4CF9-8B9F-C7DBCA228D88}">
      <dgm:prSet/>
      <dgm:spPr/>
      <dgm:t>
        <a:bodyPr/>
        <a:lstStyle/>
        <a:p>
          <a:endParaRPr lang="en-US"/>
        </a:p>
      </dgm:t>
    </dgm:pt>
    <dgm:pt modelId="{AFC87AAE-95DC-4CDD-AA7D-823EA21AAEA3}" type="sibTrans" cxnId="{79266785-E853-4CF9-8B9F-C7DBCA228D88}">
      <dgm:prSet/>
      <dgm:spPr/>
      <dgm:t>
        <a:bodyPr/>
        <a:lstStyle/>
        <a:p>
          <a:endParaRPr lang="en-US"/>
        </a:p>
      </dgm:t>
    </dgm:pt>
    <dgm:pt modelId="{1396A3EA-AF90-477E-AF4B-DA76C4F148FA}">
      <dgm:prSet phldrT="[Text]"/>
      <dgm:spPr/>
      <dgm:t>
        <a:bodyPr/>
        <a:lstStyle/>
        <a:p>
          <a:r>
            <a:rPr lang="en-US" dirty="0"/>
            <a:t>????/</a:t>
          </a:r>
        </a:p>
      </dgm:t>
    </dgm:pt>
    <dgm:pt modelId="{D2B0EB84-05E8-4E56-9393-DF9108CF28EF}" type="parTrans" cxnId="{7E135A98-1E25-4C7E-BF89-B09023326101}">
      <dgm:prSet/>
      <dgm:spPr/>
      <dgm:t>
        <a:bodyPr/>
        <a:lstStyle/>
        <a:p>
          <a:endParaRPr lang="en-US"/>
        </a:p>
      </dgm:t>
    </dgm:pt>
    <dgm:pt modelId="{D98A0CB3-3AA9-463D-9C1A-D375BECFAD2C}" type="sibTrans" cxnId="{7E135A98-1E25-4C7E-BF89-B09023326101}">
      <dgm:prSet/>
      <dgm:spPr/>
      <dgm:t>
        <a:bodyPr/>
        <a:lstStyle/>
        <a:p>
          <a:endParaRPr lang="en-US"/>
        </a:p>
      </dgm:t>
    </dgm:pt>
    <dgm:pt modelId="{22B086A5-D522-476A-B507-533600066886}" type="pres">
      <dgm:prSet presAssocID="{68B84D5D-D008-4FC8-8E86-0DA7DAE3764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584474-2400-48F7-91C3-D57836AD4AD9}" type="pres">
      <dgm:prSet presAssocID="{A1AB45C7-AD63-492D-AA92-583D4FC669DA}" presName="centerShape" presStyleLbl="node0" presStyleIdx="0" presStyleCnt="1"/>
      <dgm:spPr/>
    </dgm:pt>
    <dgm:pt modelId="{49922670-2300-4238-9C87-CFCC3D107DA3}" type="pres">
      <dgm:prSet presAssocID="{CD71E658-76FB-4DBE-8AA5-1B6B3030B791}" presName="node" presStyleLbl="node1" presStyleIdx="0" presStyleCnt="5">
        <dgm:presLayoutVars>
          <dgm:bulletEnabled val="1"/>
        </dgm:presLayoutVars>
      </dgm:prSet>
      <dgm:spPr/>
    </dgm:pt>
    <dgm:pt modelId="{5626DE90-9ABF-4276-9B1E-69A3A5D549BE}" type="pres">
      <dgm:prSet presAssocID="{CD71E658-76FB-4DBE-8AA5-1B6B3030B791}" presName="dummy" presStyleCnt="0"/>
      <dgm:spPr/>
    </dgm:pt>
    <dgm:pt modelId="{134E85D8-23BB-4F79-8042-C13F18424F3F}" type="pres">
      <dgm:prSet presAssocID="{C7EF0ADC-90B5-4F0E-8F13-D0009C047A3A}" presName="sibTrans" presStyleLbl="sibTrans2D1" presStyleIdx="0" presStyleCnt="5"/>
      <dgm:spPr/>
    </dgm:pt>
    <dgm:pt modelId="{21FD06AD-9D48-4344-9AEB-0CEC4CEF1A2D}" type="pres">
      <dgm:prSet presAssocID="{F860A754-4E19-4BAE-9A3C-A5D476E63DF3}" presName="node" presStyleLbl="node1" presStyleIdx="1" presStyleCnt="5">
        <dgm:presLayoutVars>
          <dgm:bulletEnabled val="1"/>
        </dgm:presLayoutVars>
      </dgm:prSet>
      <dgm:spPr/>
    </dgm:pt>
    <dgm:pt modelId="{C51D0710-FAF8-425D-8639-C20D21CF25C5}" type="pres">
      <dgm:prSet presAssocID="{F860A754-4E19-4BAE-9A3C-A5D476E63DF3}" presName="dummy" presStyleCnt="0"/>
      <dgm:spPr/>
    </dgm:pt>
    <dgm:pt modelId="{E632C23B-73D9-429A-BF6C-78C6D11A85F2}" type="pres">
      <dgm:prSet presAssocID="{ABFBEE79-A1BB-4977-B385-3A38E9475131}" presName="sibTrans" presStyleLbl="sibTrans2D1" presStyleIdx="1" presStyleCnt="5"/>
      <dgm:spPr/>
    </dgm:pt>
    <dgm:pt modelId="{C98E6290-A898-4BAB-BB17-995893AA608C}" type="pres">
      <dgm:prSet presAssocID="{2A572E55-C1FA-43CF-B9C7-1D521246EA3D}" presName="node" presStyleLbl="node1" presStyleIdx="2" presStyleCnt="5">
        <dgm:presLayoutVars>
          <dgm:bulletEnabled val="1"/>
        </dgm:presLayoutVars>
      </dgm:prSet>
      <dgm:spPr/>
    </dgm:pt>
    <dgm:pt modelId="{59E8B55A-E930-47C3-9B7A-1516812BB762}" type="pres">
      <dgm:prSet presAssocID="{2A572E55-C1FA-43CF-B9C7-1D521246EA3D}" presName="dummy" presStyleCnt="0"/>
      <dgm:spPr/>
    </dgm:pt>
    <dgm:pt modelId="{5893AC33-77BA-4B65-8310-FDA08317D5E8}" type="pres">
      <dgm:prSet presAssocID="{805C6374-8B1F-402A-AB3D-E256AAFFB3C3}" presName="sibTrans" presStyleLbl="sibTrans2D1" presStyleIdx="2" presStyleCnt="5"/>
      <dgm:spPr/>
    </dgm:pt>
    <dgm:pt modelId="{D467D519-46F7-4807-BA64-AAF2B127B39C}" type="pres">
      <dgm:prSet presAssocID="{4DF04B29-320B-487D-9947-30A5A03E9D85}" presName="node" presStyleLbl="node1" presStyleIdx="3" presStyleCnt="5">
        <dgm:presLayoutVars>
          <dgm:bulletEnabled val="1"/>
        </dgm:presLayoutVars>
      </dgm:prSet>
      <dgm:spPr/>
    </dgm:pt>
    <dgm:pt modelId="{5EF284EE-C3FB-4376-A3F2-D934BB29D315}" type="pres">
      <dgm:prSet presAssocID="{4DF04B29-320B-487D-9947-30A5A03E9D85}" presName="dummy" presStyleCnt="0"/>
      <dgm:spPr/>
    </dgm:pt>
    <dgm:pt modelId="{C0061636-06D5-4269-8D55-3DFDB9A3D400}" type="pres">
      <dgm:prSet presAssocID="{AFC87AAE-95DC-4CDD-AA7D-823EA21AAEA3}" presName="sibTrans" presStyleLbl="sibTrans2D1" presStyleIdx="3" presStyleCnt="5"/>
      <dgm:spPr/>
    </dgm:pt>
    <dgm:pt modelId="{2B2408A1-6DC1-44D8-97E4-33C3E28B9162}" type="pres">
      <dgm:prSet presAssocID="{1396A3EA-AF90-477E-AF4B-DA76C4F148FA}" presName="node" presStyleLbl="node1" presStyleIdx="4" presStyleCnt="5">
        <dgm:presLayoutVars>
          <dgm:bulletEnabled val="1"/>
        </dgm:presLayoutVars>
      </dgm:prSet>
      <dgm:spPr/>
    </dgm:pt>
    <dgm:pt modelId="{8D5344C4-9CBF-4F0D-9B65-3312D6B78972}" type="pres">
      <dgm:prSet presAssocID="{1396A3EA-AF90-477E-AF4B-DA76C4F148FA}" presName="dummy" presStyleCnt="0"/>
      <dgm:spPr/>
    </dgm:pt>
    <dgm:pt modelId="{D523C74D-61B3-497C-8C32-D0B18A6176F6}" type="pres">
      <dgm:prSet presAssocID="{D98A0CB3-3AA9-463D-9C1A-D375BECFAD2C}" presName="sibTrans" presStyleLbl="sibTrans2D1" presStyleIdx="4" presStyleCnt="5"/>
      <dgm:spPr/>
    </dgm:pt>
  </dgm:ptLst>
  <dgm:cxnLst>
    <dgm:cxn modelId="{A8B27F01-C498-4EC3-BBC4-FEF30D431AB8}" type="presOf" srcId="{CD71E658-76FB-4DBE-8AA5-1B6B3030B791}" destId="{49922670-2300-4238-9C87-CFCC3D107DA3}" srcOrd="0" destOrd="0" presId="urn:microsoft.com/office/officeart/2005/8/layout/radial6"/>
    <dgm:cxn modelId="{11FE2E07-745F-4BDC-BA1F-7F12112C7C87}" type="presOf" srcId="{1396A3EA-AF90-477E-AF4B-DA76C4F148FA}" destId="{2B2408A1-6DC1-44D8-97E4-33C3E28B9162}" srcOrd="0" destOrd="0" presId="urn:microsoft.com/office/officeart/2005/8/layout/radial6"/>
    <dgm:cxn modelId="{53DC260B-D9ED-4326-9FF5-07E6DE288413}" srcId="{68B84D5D-D008-4FC8-8E86-0DA7DAE3764C}" destId="{A1AB45C7-AD63-492D-AA92-583D4FC669DA}" srcOrd="0" destOrd="0" parTransId="{71C2E8DA-FE37-4E93-B12F-A7D72564A1B4}" sibTransId="{50FCA855-0B54-4040-BA81-1CE025A7504F}"/>
    <dgm:cxn modelId="{50491F0F-5B32-41F0-8B35-133D08E367AF}" type="presOf" srcId="{805C6374-8B1F-402A-AB3D-E256AAFFB3C3}" destId="{5893AC33-77BA-4B65-8310-FDA08317D5E8}" srcOrd="0" destOrd="0" presId="urn:microsoft.com/office/officeart/2005/8/layout/radial6"/>
    <dgm:cxn modelId="{92FCE315-52E1-4BD6-BACD-EEB961384661}" type="presOf" srcId="{ABFBEE79-A1BB-4977-B385-3A38E9475131}" destId="{E632C23B-73D9-429A-BF6C-78C6D11A85F2}" srcOrd="0" destOrd="0" presId="urn:microsoft.com/office/officeart/2005/8/layout/radial6"/>
    <dgm:cxn modelId="{C4274E19-D3CD-4F1A-9E47-F4F1237EAD0B}" type="presOf" srcId="{4DF04B29-320B-487D-9947-30A5A03E9D85}" destId="{D467D519-46F7-4807-BA64-AAF2B127B39C}" srcOrd="0" destOrd="0" presId="urn:microsoft.com/office/officeart/2005/8/layout/radial6"/>
    <dgm:cxn modelId="{92D71534-B3B2-46D6-B650-FB1FDCA7ECE0}" type="presOf" srcId="{F860A754-4E19-4BAE-9A3C-A5D476E63DF3}" destId="{21FD06AD-9D48-4344-9AEB-0CEC4CEF1A2D}" srcOrd="0" destOrd="0" presId="urn:microsoft.com/office/officeart/2005/8/layout/radial6"/>
    <dgm:cxn modelId="{B3B3A53E-929F-4989-A6FD-316CA07464A0}" srcId="{A1AB45C7-AD63-492D-AA92-583D4FC669DA}" destId="{F860A754-4E19-4BAE-9A3C-A5D476E63DF3}" srcOrd="1" destOrd="0" parTransId="{53343F0E-CEB7-4B20-A406-C66FB8BDDA35}" sibTransId="{ABFBEE79-A1BB-4977-B385-3A38E9475131}"/>
    <dgm:cxn modelId="{E2AF9362-0E3A-4C8D-9B54-37D0B106AE02}" type="presOf" srcId="{A1AB45C7-AD63-492D-AA92-583D4FC669DA}" destId="{53584474-2400-48F7-91C3-D57836AD4AD9}" srcOrd="0" destOrd="0" presId="urn:microsoft.com/office/officeart/2005/8/layout/radial6"/>
    <dgm:cxn modelId="{EC7D5B46-26E1-4CD2-854D-4239DEA9453A}" type="presOf" srcId="{D98A0CB3-3AA9-463D-9C1A-D375BECFAD2C}" destId="{D523C74D-61B3-497C-8C32-D0B18A6176F6}" srcOrd="0" destOrd="0" presId="urn:microsoft.com/office/officeart/2005/8/layout/radial6"/>
    <dgm:cxn modelId="{2C33ED6A-42C9-4E3C-A9DF-DE9490941C09}" type="presOf" srcId="{2A572E55-C1FA-43CF-B9C7-1D521246EA3D}" destId="{C98E6290-A898-4BAB-BB17-995893AA608C}" srcOrd="0" destOrd="0" presId="urn:microsoft.com/office/officeart/2005/8/layout/radial6"/>
    <dgm:cxn modelId="{3907404C-A796-4BF9-8C21-BBD045CD46BB}" srcId="{A1AB45C7-AD63-492D-AA92-583D4FC669DA}" destId="{2A572E55-C1FA-43CF-B9C7-1D521246EA3D}" srcOrd="2" destOrd="0" parTransId="{266965E8-C5AD-42BB-B650-66B39DE35351}" sibTransId="{805C6374-8B1F-402A-AB3D-E256AAFFB3C3}"/>
    <dgm:cxn modelId="{601F7F53-E0A0-4496-8154-64CB5427633F}" srcId="{A1AB45C7-AD63-492D-AA92-583D4FC669DA}" destId="{CD71E658-76FB-4DBE-8AA5-1B6B3030B791}" srcOrd="0" destOrd="0" parTransId="{50EECE50-415F-4746-98CB-C072CDA351B6}" sibTransId="{C7EF0ADC-90B5-4F0E-8F13-D0009C047A3A}"/>
    <dgm:cxn modelId="{AD848257-2A0D-45FC-BCEE-13674B885349}" type="presOf" srcId="{68B84D5D-D008-4FC8-8E86-0DA7DAE3764C}" destId="{22B086A5-D522-476A-B507-533600066886}" srcOrd="0" destOrd="0" presId="urn:microsoft.com/office/officeart/2005/8/layout/radial6"/>
    <dgm:cxn modelId="{79266785-E853-4CF9-8B9F-C7DBCA228D88}" srcId="{A1AB45C7-AD63-492D-AA92-583D4FC669DA}" destId="{4DF04B29-320B-487D-9947-30A5A03E9D85}" srcOrd="3" destOrd="0" parTransId="{033B16D9-9D1B-4DF9-A300-81CC80295F42}" sibTransId="{AFC87AAE-95DC-4CDD-AA7D-823EA21AAEA3}"/>
    <dgm:cxn modelId="{E958DD95-64FA-426D-BBD1-829AAB2F4BD2}" type="presOf" srcId="{AFC87AAE-95DC-4CDD-AA7D-823EA21AAEA3}" destId="{C0061636-06D5-4269-8D55-3DFDB9A3D400}" srcOrd="0" destOrd="0" presId="urn:microsoft.com/office/officeart/2005/8/layout/radial6"/>
    <dgm:cxn modelId="{7E135A98-1E25-4C7E-BF89-B09023326101}" srcId="{A1AB45C7-AD63-492D-AA92-583D4FC669DA}" destId="{1396A3EA-AF90-477E-AF4B-DA76C4F148FA}" srcOrd="4" destOrd="0" parTransId="{D2B0EB84-05E8-4E56-9393-DF9108CF28EF}" sibTransId="{D98A0CB3-3AA9-463D-9C1A-D375BECFAD2C}"/>
    <dgm:cxn modelId="{54D0ABBE-A858-4FA4-AE95-547B5D75DD0C}" type="presOf" srcId="{C7EF0ADC-90B5-4F0E-8F13-D0009C047A3A}" destId="{134E85D8-23BB-4F79-8042-C13F18424F3F}" srcOrd="0" destOrd="0" presId="urn:microsoft.com/office/officeart/2005/8/layout/radial6"/>
    <dgm:cxn modelId="{0F413A6A-B316-40F1-95DC-441E3087A6F1}" type="presParOf" srcId="{22B086A5-D522-476A-B507-533600066886}" destId="{53584474-2400-48F7-91C3-D57836AD4AD9}" srcOrd="0" destOrd="0" presId="urn:microsoft.com/office/officeart/2005/8/layout/radial6"/>
    <dgm:cxn modelId="{179DEE69-71AE-4247-B6F3-85D6550012D0}" type="presParOf" srcId="{22B086A5-D522-476A-B507-533600066886}" destId="{49922670-2300-4238-9C87-CFCC3D107DA3}" srcOrd="1" destOrd="0" presId="urn:microsoft.com/office/officeart/2005/8/layout/radial6"/>
    <dgm:cxn modelId="{996D24FB-A561-4923-BD4F-07C505F34500}" type="presParOf" srcId="{22B086A5-D522-476A-B507-533600066886}" destId="{5626DE90-9ABF-4276-9B1E-69A3A5D549BE}" srcOrd="2" destOrd="0" presId="urn:microsoft.com/office/officeart/2005/8/layout/radial6"/>
    <dgm:cxn modelId="{45BCA470-23F2-4380-9088-9BA4F886E9F6}" type="presParOf" srcId="{22B086A5-D522-476A-B507-533600066886}" destId="{134E85D8-23BB-4F79-8042-C13F18424F3F}" srcOrd="3" destOrd="0" presId="urn:microsoft.com/office/officeart/2005/8/layout/radial6"/>
    <dgm:cxn modelId="{A2A5B101-8339-49F4-BAEA-644081C2A523}" type="presParOf" srcId="{22B086A5-D522-476A-B507-533600066886}" destId="{21FD06AD-9D48-4344-9AEB-0CEC4CEF1A2D}" srcOrd="4" destOrd="0" presId="urn:microsoft.com/office/officeart/2005/8/layout/radial6"/>
    <dgm:cxn modelId="{0646EF30-15CF-4926-B2CF-B30D1DCD1AC2}" type="presParOf" srcId="{22B086A5-D522-476A-B507-533600066886}" destId="{C51D0710-FAF8-425D-8639-C20D21CF25C5}" srcOrd="5" destOrd="0" presId="urn:microsoft.com/office/officeart/2005/8/layout/radial6"/>
    <dgm:cxn modelId="{6E46BEA4-A09E-4683-8F20-F1433CDA3ED2}" type="presParOf" srcId="{22B086A5-D522-476A-B507-533600066886}" destId="{E632C23B-73D9-429A-BF6C-78C6D11A85F2}" srcOrd="6" destOrd="0" presId="urn:microsoft.com/office/officeart/2005/8/layout/radial6"/>
    <dgm:cxn modelId="{78247E13-BF01-4972-9A50-B0D921D5BAD8}" type="presParOf" srcId="{22B086A5-D522-476A-B507-533600066886}" destId="{C98E6290-A898-4BAB-BB17-995893AA608C}" srcOrd="7" destOrd="0" presId="urn:microsoft.com/office/officeart/2005/8/layout/radial6"/>
    <dgm:cxn modelId="{C19F494C-9BDB-46A6-9DB0-D5C761CB5CFA}" type="presParOf" srcId="{22B086A5-D522-476A-B507-533600066886}" destId="{59E8B55A-E930-47C3-9B7A-1516812BB762}" srcOrd="8" destOrd="0" presId="urn:microsoft.com/office/officeart/2005/8/layout/radial6"/>
    <dgm:cxn modelId="{BBDA1D06-925C-4E9F-9B73-E351C40FD03A}" type="presParOf" srcId="{22B086A5-D522-476A-B507-533600066886}" destId="{5893AC33-77BA-4B65-8310-FDA08317D5E8}" srcOrd="9" destOrd="0" presId="urn:microsoft.com/office/officeart/2005/8/layout/radial6"/>
    <dgm:cxn modelId="{2107DF2A-1FED-4381-8188-D7A970F6B239}" type="presParOf" srcId="{22B086A5-D522-476A-B507-533600066886}" destId="{D467D519-46F7-4807-BA64-AAF2B127B39C}" srcOrd="10" destOrd="0" presId="urn:microsoft.com/office/officeart/2005/8/layout/radial6"/>
    <dgm:cxn modelId="{4EAFC06B-21DE-4680-9606-6AC6761D57C5}" type="presParOf" srcId="{22B086A5-D522-476A-B507-533600066886}" destId="{5EF284EE-C3FB-4376-A3F2-D934BB29D315}" srcOrd="11" destOrd="0" presId="urn:microsoft.com/office/officeart/2005/8/layout/radial6"/>
    <dgm:cxn modelId="{C8EBBF90-4FB5-4A56-882D-3C31B60DFADE}" type="presParOf" srcId="{22B086A5-D522-476A-B507-533600066886}" destId="{C0061636-06D5-4269-8D55-3DFDB9A3D400}" srcOrd="12" destOrd="0" presId="urn:microsoft.com/office/officeart/2005/8/layout/radial6"/>
    <dgm:cxn modelId="{D2279ADE-B9CF-425E-92E2-9280D3B4D6CA}" type="presParOf" srcId="{22B086A5-D522-476A-B507-533600066886}" destId="{2B2408A1-6DC1-44D8-97E4-33C3E28B9162}" srcOrd="13" destOrd="0" presId="urn:microsoft.com/office/officeart/2005/8/layout/radial6"/>
    <dgm:cxn modelId="{654D40DB-65BC-47E4-AD1F-5C957DD92F96}" type="presParOf" srcId="{22B086A5-D522-476A-B507-533600066886}" destId="{8D5344C4-9CBF-4F0D-9B65-3312D6B78972}" srcOrd="14" destOrd="0" presId="urn:microsoft.com/office/officeart/2005/8/layout/radial6"/>
    <dgm:cxn modelId="{A78C7D66-F1DC-4B35-9B12-71BBDBB1F449}" type="presParOf" srcId="{22B086A5-D522-476A-B507-533600066886}" destId="{D523C74D-61B3-497C-8C32-D0B18A6176F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20DF2-DCBD-45E1-AFDE-D9BEC7351CA4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BA8D3419-B963-494A-AF4C-1741136AFEB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Major 1.0.0</a:t>
          </a:r>
        </a:p>
      </dgm:t>
    </dgm:pt>
    <dgm:pt modelId="{5C318B68-DD5D-4BE3-95C7-3F1BB5398DEC}" type="parTrans" cxnId="{7109B6DD-4341-4B3E-A015-B4FCF1868AA7}">
      <dgm:prSet/>
      <dgm:spPr/>
      <dgm:t>
        <a:bodyPr/>
        <a:lstStyle/>
        <a:p>
          <a:endParaRPr lang="en-US"/>
        </a:p>
      </dgm:t>
    </dgm:pt>
    <dgm:pt modelId="{749793D7-B1FE-4463-BFB2-7829465669E3}" type="sibTrans" cxnId="{7109B6DD-4341-4B3E-A015-B4FCF1868AA7}">
      <dgm:prSet/>
      <dgm:spPr/>
      <dgm:t>
        <a:bodyPr/>
        <a:lstStyle/>
        <a:p>
          <a:endParaRPr lang="en-US"/>
        </a:p>
      </dgm:t>
    </dgm:pt>
    <dgm:pt modelId="{473AF882-ACE5-43B9-A147-5FABC2399CE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Minor 1.x.x</a:t>
          </a:r>
        </a:p>
      </dgm:t>
    </dgm:pt>
    <dgm:pt modelId="{D846C8DF-1E0E-4C19-83CF-F936FD6577E3}" type="parTrans" cxnId="{3D3E229F-FA71-4A83-AFB7-8F90481667B5}">
      <dgm:prSet/>
      <dgm:spPr/>
      <dgm:t>
        <a:bodyPr/>
        <a:lstStyle/>
        <a:p>
          <a:endParaRPr lang="en-US"/>
        </a:p>
      </dgm:t>
    </dgm:pt>
    <dgm:pt modelId="{A12CD0BA-6985-4A65-868D-E786022122CE}" type="sibTrans" cxnId="{3D3E229F-FA71-4A83-AFB7-8F90481667B5}">
      <dgm:prSet/>
      <dgm:spPr/>
      <dgm:t>
        <a:bodyPr/>
        <a:lstStyle/>
        <a:p>
          <a:endParaRPr lang="en-US"/>
        </a:p>
      </dgm:t>
    </dgm:pt>
    <dgm:pt modelId="{66442DFE-1E70-4D60-A591-358CAAECF82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Patch 1.x.x</a:t>
          </a:r>
        </a:p>
      </dgm:t>
    </dgm:pt>
    <dgm:pt modelId="{A8EC4F7C-0101-4AF4-9F0C-FD2AD7E17FFD}" type="parTrans" cxnId="{DBEC3920-CB9F-4996-AA70-399B6C0412B5}">
      <dgm:prSet/>
      <dgm:spPr/>
      <dgm:t>
        <a:bodyPr/>
        <a:lstStyle/>
        <a:p>
          <a:endParaRPr lang="en-US"/>
        </a:p>
      </dgm:t>
    </dgm:pt>
    <dgm:pt modelId="{447E7079-3C0A-48C5-A898-5A0BE35034D6}" type="sibTrans" cxnId="{DBEC3920-CB9F-4996-AA70-399B6C0412B5}">
      <dgm:prSet/>
      <dgm:spPr/>
      <dgm:t>
        <a:bodyPr/>
        <a:lstStyle/>
        <a:p>
          <a:endParaRPr lang="en-US"/>
        </a:p>
      </dgm:t>
    </dgm:pt>
    <dgm:pt modelId="{B2967DCF-A3D5-4AA7-919E-72DF2C6E78F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Minor 1.x.x</a:t>
          </a:r>
        </a:p>
      </dgm:t>
    </dgm:pt>
    <dgm:pt modelId="{2A8AD5FB-F251-4F78-A196-E81B7EBFB4FE}" type="parTrans" cxnId="{01937340-8653-4086-B97B-216DEA9B5C1F}">
      <dgm:prSet/>
      <dgm:spPr/>
      <dgm:t>
        <a:bodyPr/>
        <a:lstStyle/>
        <a:p>
          <a:endParaRPr lang="en-US"/>
        </a:p>
      </dgm:t>
    </dgm:pt>
    <dgm:pt modelId="{2CDF0CE2-382A-4B68-8EAE-858EB06603BE}" type="sibTrans" cxnId="{01937340-8653-4086-B97B-216DEA9B5C1F}">
      <dgm:prSet/>
      <dgm:spPr/>
      <dgm:t>
        <a:bodyPr/>
        <a:lstStyle/>
        <a:p>
          <a:endParaRPr lang="en-US"/>
        </a:p>
      </dgm:t>
    </dgm:pt>
    <dgm:pt modelId="{C660E1D2-2CE7-4CF2-B572-7D63A544C07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Major 2.x.x</a:t>
          </a:r>
        </a:p>
      </dgm:t>
    </dgm:pt>
    <dgm:pt modelId="{0CBB8EA1-4978-489D-A0A1-3F4464B9CD86}" type="parTrans" cxnId="{73986A29-9711-491D-9119-21AB25E34CAD}">
      <dgm:prSet/>
      <dgm:spPr/>
      <dgm:t>
        <a:bodyPr/>
        <a:lstStyle/>
        <a:p>
          <a:endParaRPr lang="en-US"/>
        </a:p>
      </dgm:t>
    </dgm:pt>
    <dgm:pt modelId="{F5E7AF30-A04B-4AFC-8870-EA7260DD3E1F}" type="sibTrans" cxnId="{73986A29-9711-491D-9119-21AB25E34CAD}">
      <dgm:prSet/>
      <dgm:spPr/>
      <dgm:t>
        <a:bodyPr/>
        <a:lstStyle/>
        <a:p>
          <a:endParaRPr lang="en-US"/>
        </a:p>
      </dgm:t>
    </dgm:pt>
    <dgm:pt modelId="{E0A376F5-C426-489D-B067-422EB4C9D5D0}" type="pres">
      <dgm:prSet presAssocID="{E5F20DF2-DCBD-45E1-AFDE-D9BEC7351CA4}" presName="Name0" presStyleCnt="0">
        <dgm:presLayoutVars>
          <dgm:dir/>
          <dgm:animLvl val="lvl"/>
          <dgm:resizeHandles val="exact"/>
        </dgm:presLayoutVars>
      </dgm:prSet>
      <dgm:spPr/>
    </dgm:pt>
    <dgm:pt modelId="{45C219F5-C2C8-4B01-9E1D-A59EFC92A3ED}" type="pres">
      <dgm:prSet presAssocID="{BA8D3419-B963-494A-AF4C-1741136AFE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064C18E-742C-492E-AEDC-D37109503BC8}" type="pres">
      <dgm:prSet presAssocID="{749793D7-B1FE-4463-BFB2-7829465669E3}" presName="parTxOnlySpace" presStyleCnt="0"/>
      <dgm:spPr/>
    </dgm:pt>
    <dgm:pt modelId="{91D2D395-FC35-4BB9-8B84-8D2211DC1158}" type="pres">
      <dgm:prSet presAssocID="{473AF882-ACE5-43B9-A147-5FABC2399C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8C35415-FBC4-45A3-855E-052DBBCD628F}" type="pres">
      <dgm:prSet presAssocID="{A12CD0BA-6985-4A65-868D-E786022122CE}" presName="parTxOnlySpace" presStyleCnt="0"/>
      <dgm:spPr/>
    </dgm:pt>
    <dgm:pt modelId="{144E1245-15DC-497C-9551-6D587534CA65}" type="pres">
      <dgm:prSet presAssocID="{B2967DCF-A3D5-4AA7-919E-72DF2C6E78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6C4A63-6388-4D75-8396-1849977E2248}" type="pres">
      <dgm:prSet presAssocID="{2CDF0CE2-382A-4B68-8EAE-858EB06603BE}" presName="parTxOnlySpace" presStyleCnt="0"/>
      <dgm:spPr/>
    </dgm:pt>
    <dgm:pt modelId="{55155601-CBDE-40EE-8273-752429964B4F}" type="pres">
      <dgm:prSet presAssocID="{66442DFE-1E70-4D60-A591-358CAAECF8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1CAA1B0-1919-4F18-BB8A-5FC6F745F950}" type="pres">
      <dgm:prSet presAssocID="{447E7079-3C0A-48C5-A898-5A0BE35034D6}" presName="parTxOnlySpace" presStyleCnt="0"/>
      <dgm:spPr/>
    </dgm:pt>
    <dgm:pt modelId="{3396C6B0-2093-414C-A005-94A0872A711A}" type="pres">
      <dgm:prSet presAssocID="{C660E1D2-2CE7-4CF2-B572-7D63A544C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F5B3E08-A263-46CD-9BED-8829E6C9E780}" type="presOf" srcId="{BA8D3419-B963-494A-AF4C-1741136AFEB2}" destId="{45C219F5-C2C8-4B01-9E1D-A59EFC92A3ED}" srcOrd="0" destOrd="0" presId="urn:microsoft.com/office/officeart/2005/8/layout/chevron1"/>
    <dgm:cxn modelId="{DBEC3920-CB9F-4996-AA70-399B6C0412B5}" srcId="{E5F20DF2-DCBD-45E1-AFDE-D9BEC7351CA4}" destId="{66442DFE-1E70-4D60-A591-358CAAECF821}" srcOrd="3" destOrd="0" parTransId="{A8EC4F7C-0101-4AF4-9F0C-FD2AD7E17FFD}" sibTransId="{447E7079-3C0A-48C5-A898-5A0BE35034D6}"/>
    <dgm:cxn modelId="{73986A29-9711-491D-9119-21AB25E34CAD}" srcId="{E5F20DF2-DCBD-45E1-AFDE-D9BEC7351CA4}" destId="{C660E1D2-2CE7-4CF2-B572-7D63A544C07E}" srcOrd="4" destOrd="0" parTransId="{0CBB8EA1-4978-489D-A0A1-3F4464B9CD86}" sibTransId="{F5E7AF30-A04B-4AFC-8870-EA7260DD3E1F}"/>
    <dgm:cxn modelId="{94FA742A-82DE-4A76-99CE-A7318C29BF10}" type="presOf" srcId="{473AF882-ACE5-43B9-A147-5FABC2399CEB}" destId="{91D2D395-FC35-4BB9-8B84-8D2211DC1158}" srcOrd="0" destOrd="0" presId="urn:microsoft.com/office/officeart/2005/8/layout/chevron1"/>
    <dgm:cxn modelId="{01937340-8653-4086-B97B-216DEA9B5C1F}" srcId="{E5F20DF2-DCBD-45E1-AFDE-D9BEC7351CA4}" destId="{B2967DCF-A3D5-4AA7-919E-72DF2C6E78F2}" srcOrd="2" destOrd="0" parTransId="{2A8AD5FB-F251-4F78-A196-E81B7EBFB4FE}" sibTransId="{2CDF0CE2-382A-4B68-8EAE-858EB06603BE}"/>
    <dgm:cxn modelId="{9BC0F750-BE52-4E85-8597-BB72C31789FD}" type="presOf" srcId="{E5F20DF2-DCBD-45E1-AFDE-D9BEC7351CA4}" destId="{E0A376F5-C426-489D-B067-422EB4C9D5D0}" srcOrd="0" destOrd="0" presId="urn:microsoft.com/office/officeart/2005/8/layout/chevron1"/>
    <dgm:cxn modelId="{0E040485-7ED2-4397-8E57-4D824CC56078}" type="presOf" srcId="{C660E1D2-2CE7-4CF2-B572-7D63A544C07E}" destId="{3396C6B0-2093-414C-A005-94A0872A711A}" srcOrd="0" destOrd="0" presId="urn:microsoft.com/office/officeart/2005/8/layout/chevron1"/>
    <dgm:cxn modelId="{0D590391-E534-4360-8E91-C4FABE1609C2}" type="presOf" srcId="{B2967DCF-A3D5-4AA7-919E-72DF2C6E78F2}" destId="{144E1245-15DC-497C-9551-6D587534CA65}" srcOrd="0" destOrd="0" presId="urn:microsoft.com/office/officeart/2005/8/layout/chevron1"/>
    <dgm:cxn modelId="{3D3E229F-FA71-4A83-AFB7-8F90481667B5}" srcId="{E5F20DF2-DCBD-45E1-AFDE-D9BEC7351CA4}" destId="{473AF882-ACE5-43B9-A147-5FABC2399CEB}" srcOrd="1" destOrd="0" parTransId="{D846C8DF-1E0E-4C19-83CF-F936FD6577E3}" sibTransId="{A12CD0BA-6985-4A65-868D-E786022122CE}"/>
    <dgm:cxn modelId="{11C731B5-9610-4DE1-BBA3-3A013ED51129}" type="presOf" srcId="{66442DFE-1E70-4D60-A591-358CAAECF821}" destId="{55155601-CBDE-40EE-8273-752429964B4F}" srcOrd="0" destOrd="0" presId="urn:microsoft.com/office/officeart/2005/8/layout/chevron1"/>
    <dgm:cxn modelId="{7109B6DD-4341-4B3E-A015-B4FCF1868AA7}" srcId="{E5F20DF2-DCBD-45E1-AFDE-D9BEC7351CA4}" destId="{BA8D3419-B963-494A-AF4C-1741136AFEB2}" srcOrd="0" destOrd="0" parTransId="{5C318B68-DD5D-4BE3-95C7-3F1BB5398DEC}" sibTransId="{749793D7-B1FE-4463-BFB2-7829465669E3}"/>
    <dgm:cxn modelId="{66029EAB-B348-404F-9119-DDCE55BC6478}" type="presParOf" srcId="{E0A376F5-C426-489D-B067-422EB4C9D5D0}" destId="{45C219F5-C2C8-4B01-9E1D-A59EFC92A3ED}" srcOrd="0" destOrd="0" presId="urn:microsoft.com/office/officeart/2005/8/layout/chevron1"/>
    <dgm:cxn modelId="{BADA299F-C656-45F0-81B3-4B01A4428608}" type="presParOf" srcId="{E0A376F5-C426-489D-B067-422EB4C9D5D0}" destId="{E064C18E-742C-492E-AEDC-D37109503BC8}" srcOrd="1" destOrd="0" presId="urn:microsoft.com/office/officeart/2005/8/layout/chevron1"/>
    <dgm:cxn modelId="{CA72F74E-5DFB-47E6-A3B5-238534E6E7E2}" type="presParOf" srcId="{E0A376F5-C426-489D-B067-422EB4C9D5D0}" destId="{91D2D395-FC35-4BB9-8B84-8D2211DC1158}" srcOrd="2" destOrd="0" presId="urn:microsoft.com/office/officeart/2005/8/layout/chevron1"/>
    <dgm:cxn modelId="{EC9F0DA9-683B-456E-BF32-8F7FE3521085}" type="presParOf" srcId="{E0A376F5-C426-489D-B067-422EB4C9D5D0}" destId="{58C35415-FBC4-45A3-855E-052DBBCD628F}" srcOrd="3" destOrd="0" presId="urn:microsoft.com/office/officeart/2005/8/layout/chevron1"/>
    <dgm:cxn modelId="{95CA7937-DB3B-4DEE-9E4F-7C42EEBED281}" type="presParOf" srcId="{E0A376F5-C426-489D-B067-422EB4C9D5D0}" destId="{144E1245-15DC-497C-9551-6D587534CA65}" srcOrd="4" destOrd="0" presId="urn:microsoft.com/office/officeart/2005/8/layout/chevron1"/>
    <dgm:cxn modelId="{A7B08600-0A00-4BB5-BBF6-D765996A0E03}" type="presParOf" srcId="{E0A376F5-C426-489D-B067-422EB4C9D5D0}" destId="{D76C4A63-6388-4D75-8396-1849977E2248}" srcOrd="5" destOrd="0" presId="urn:microsoft.com/office/officeart/2005/8/layout/chevron1"/>
    <dgm:cxn modelId="{B187B526-3921-4DE9-B0B7-1FADFF78F406}" type="presParOf" srcId="{E0A376F5-C426-489D-B067-422EB4C9D5D0}" destId="{55155601-CBDE-40EE-8273-752429964B4F}" srcOrd="6" destOrd="0" presId="urn:microsoft.com/office/officeart/2005/8/layout/chevron1"/>
    <dgm:cxn modelId="{4E6F7E4B-4992-4884-84C4-9F66F2906DCB}" type="presParOf" srcId="{E0A376F5-C426-489D-B067-422EB4C9D5D0}" destId="{A1CAA1B0-1919-4F18-BB8A-5FC6F745F950}" srcOrd="7" destOrd="0" presId="urn:microsoft.com/office/officeart/2005/8/layout/chevron1"/>
    <dgm:cxn modelId="{E195B486-00F1-4E06-842E-4B36A7602967}" type="presParOf" srcId="{E0A376F5-C426-489D-B067-422EB4C9D5D0}" destId="{3396C6B0-2093-414C-A005-94A0872A71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219F5-C2C8-4B01-9E1D-A59EFC92A3ED}">
      <dsp:nvSpPr>
        <dsp:cNvPr id="0" name=""/>
        <dsp:cNvSpPr/>
      </dsp:nvSpPr>
      <dsp:spPr>
        <a:xfrm>
          <a:off x="2340" y="1666112"/>
          <a:ext cx="2083438" cy="833375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Request a dev key</a:t>
          </a:r>
        </a:p>
      </dsp:txBody>
      <dsp:txXfrm>
        <a:off x="419028" y="1666112"/>
        <a:ext cx="1250063" cy="833375"/>
      </dsp:txXfrm>
    </dsp:sp>
    <dsp:sp modelId="{91D2D395-FC35-4BB9-8B84-8D2211DC1158}">
      <dsp:nvSpPr>
        <dsp:cNvPr id="0" name=""/>
        <dsp:cNvSpPr/>
      </dsp:nvSpPr>
      <dsp:spPr>
        <a:xfrm>
          <a:off x="1877435" y="1666112"/>
          <a:ext cx="2083438" cy="833375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sample project</a:t>
          </a:r>
        </a:p>
      </dsp:txBody>
      <dsp:txXfrm>
        <a:off x="2294123" y="1666112"/>
        <a:ext cx="1250063" cy="833375"/>
      </dsp:txXfrm>
    </dsp:sp>
    <dsp:sp modelId="{67B49544-0C00-4378-A449-86564A7F046A}">
      <dsp:nvSpPr>
        <dsp:cNvPr id="0" name=""/>
        <dsp:cNvSpPr/>
      </dsp:nvSpPr>
      <dsp:spPr>
        <a:xfrm>
          <a:off x="3752530" y="1666112"/>
          <a:ext cx="2083438" cy="833375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up authentication</a:t>
          </a:r>
        </a:p>
      </dsp:txBody>
      <dsp:txXfrm>
        <a:off x="4169218" y="1666112"/>
        <a:ext cx="1250063" cy="833375"/>
      </dsp:txXfrm>
    </dsp:sp>
    <dsp:sp modelId="{1C438F13-B440-44A5-9D5A-2B350BC98A06}">
      <dsp:nvSpPr>
        <dsp:cNvPr id="0" name=""/>
        <dsp:cNvSpPr/>
      </dsp:nvSpPr>
      <dsp:spPr>
        <a:xfrm>
          <a:off x="5627625" y="1666112"/>
          <a:ext cx="2083438" cy="833375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Run the sample project</a:t>
          </a:r>
        </a:p>
      </dsp:txBody>
      <dsp:txXfrm>
        <a:off x="6044313" y="1666112"/>
        <a:ext cx="1250063" cy="833375"/>
      </dsp:txXfrm>
    </dsp:sp>
    <dsp:sp modelId="{866F3FCB-2646-4159-BCB4-7B177A0505E7}">
      <dsp:nvSpPr>
        <dsp:cNvPr id="0" name=""/>
        <dsp:cNvSpPr/>
      </dsp:nvSpPr>
      <dsp:spPr>
        <a:xfrm>
          <a:off x="7502720" y="1666112"/>
          <a:ext cx="2083438" cy="833375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Integrate DC services in your app </a:t>
          </a:r>
        </a:p>
      </dsp:txBody>
      <dsp:txXfrm>
        <a:off x="7919408" y="1666112"/>
        <a:ext cx="1250063" cy="83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3C74D-61B3-497C-8C32-D0B18A6176F6}">
      <dsp:nvSpPr>
        <dsp:cNvPr id="0" name=""/>
        <dsp:cNvSpPr/>
      </dsp:nvSpPr>
      <dsp:spPr>
        <a:xfrm>
          <a:off x="2986991" y="546928"/>
          <a:ext cx="3652616" cy="3652616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061636-06D5-4269-8D55-3DFDB9A3D400}">
      <dsp:nvSpPr>
        <dsp:cNvPr id="0" name=""/>
        <dsp:cNvSpPr/>
      </dsp:nvSpPr>
      <dsp:spPr>
        <a:xfrm>
          <a:off x="2986991" y="546928"/>
          <a:ext cx="3652616" cy="3652616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93AC33-77BA-4B65-8310-FDA08317D5E8}">
      <dsp:nvSpPr>
        <dsp:cNvPr id="0" name=""/>
        <dsp:cNvSpPr/>
      </dsp:nvSpPr>
      <dsp:spPr>
        <a:xfrm>
          <a:off x="2986991" y="546928"/>
          <a:ext cx="3652616" cy="3652616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32C23B-73D9-429A-BF6C-78C6D11A85F2}">
      <dsp:nvSpPr>
        <dsp:cNvPr id="0" name=""/>
        <dsp:cNvSpPr/>
      </dsp:nvSpPr>
      <dsp:spPr>
        <a:xfrm>
          <a:off x="2986991" y="546928"/>
          <a:ext cx="3652616" cy="3652616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4E85D8-23BB-4F79-8042-C13F18424F3F}">
      <dsp:nvSpPr>
        <dsp:cNvPr id="0" name=""/>
        <dsp:cNvSpPr/>
      </dsp:nvSpPr>
      <dsp:spPr>
        <a:xfrm>
          <a:off x="2986991" y="546928"/>
          <a:ext cx="3652616" cy="3652616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584474-2400-48F7-91C3-D57836AD4AD9}">
      <dsp:nvSpPr>
        <dsp:cNvPr id="0" name=""/>
        <dsp:cNvSpPr/>
      </dsp:nvSpPr>
      <dsp:spPr>
        <a:xfrm>
          <a:off x="3971912" y="1531849"/>
          <a:ext cx="1682774" cy="16827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Placeholder diagram</a:t>
          </a:r>
        </a:p>
      </dsp:txBody>
      <dsp:txXfrm>
        <a:off x="4218349" y="1778286"/>
        <a:ext cx="1189900" cy="1189900"/>
      </dsp:txXfrm>
    </dsp:sp>
    <dsp:sp modelId="{49922670-2300-4238-9C87-CFCC3D107DA3}">
      <dsp:nvSpPr>
        <dsp:cNvPr id="0" name=""/>
        <dsp:cNvSpPr/>
      </dsp:nvSpPr>
      <dsp:spPr>
        <a:xfrm>
          <a:off x="4224328" y="363"/>
          <a:ext cx="1177942" cy="11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PDF</a:t>
          </a:r>
        </a:p>
      </dsp:txBody>
      <dsp:txXfrm>
        <a:off x="4396834" y="172869"/>
        <a:ext cx="832930" cy="832930"/>
      </dsp:txXfrm>
    </dsp:sp>
    <dsp:sp modelId="{21FD06AD-9D48-4344-9AEB-0CEC4CEF1A2D}">
      <dsp:nvSpPr>
        <dsp:cNvPr id="0" name=""/>
        <dsp:cNvSpPr/>
      </dsp:nvSpPr>
      <dsp:spPr>
        <a:xfrm>
          <a:off x="5920920" y="1233009"/>
          <a:ext cx="1177942" cy="11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Export PDF</a:t>
          </a:r>
        </a:p>
      </dsp:txBody>
      <dsp:txXfrm>
        <a:off x="6093426" y="1405515"/>
        <a:ext cx="832930" cy="832930"/>
      </dsp:txXfrm>
    </dsp:sp>
    <dsp:sp modelId="{C98E6290-A898-4BAB-BB17-995893AA608C}">
      <dsp:nvSpPr>
        <dsp:cNvPr id="0" name=""/>
        <dsp:cNvSpPr/>
      </dsp:nvSpPr>
      <dsp:spPr>
        <a:xfrm>
          <a:off x="5272880" y="3227473"/>
          <a:ext cx="1177942" cy="11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Combine PDF</a:t>
          </a:r>
        </a:p>
      </dsp:txBody>
      <dsp:txXfrm>
        <a:off x="5445386" y="3399979"/>
        <a:ext cx="832930" cy="832930"/>
      </dsp:txXfrm>
    </dsp:sp>
    <dsp:sp modelId="{D467D519-46F7-4807-BA64-AAF2B127B39C}">
      <dsp:nvSpPr>
        <dsp:cNvPr id="0" name=""/>
        <dsp:cNvSpPr/>
      </dsp:nvSpPr>
      <dsp:spPr>
        <a:xfrm>
          <a:off x="3175777" y="3227473"/>
          <a:ext cx="1177942" cy="11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recognition</a:t>
          </a:r>
        </a:p>
      </dsp:txBody>
      <dsp:txXfrm>
        <a:off x="3348283" y="3399979"/>
        <a:ext cx="832930" cy="832930"/>
      </dsp:txXfrm>
    </dsp:sp>
    <dsp:sp modelId="{2B2408A1-6DC1-44D8-97E4-33C3E28B9162}">
      <dsp:nvSpPr>
        <dsp:cNvPr id="0" name=""/>
        <dsp:cNvSpPr/>
      </dsp:nvSpPr>
      <dsp:spPr>
        <a:xfrm>
          <a:off x="2527736" y="1233009"/>
          <a:ext cx="1177942" cy="11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????/</a:t>
          </a:r>
        </a:p>
      </dsp:txBody>
      <dsp:txXfrm>
        <a:off x="2700242" y="1405515"/>
        <a:ext cx="832930" cy="83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219F5-C2C8-4B01-9E1D-A59EFC92A3ED}">
      <dsp:nvSpPr>
        <dsp:cNvPr id="0" name=""/>
        <dsp:cNvSpPr/>
      </dsp:nvSpPr>
      <dsp:spPr>
        <a:xfrm>
          <a:off x="1479" y="1308710"/>
          <a:ext cx="1316497" cy="526599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Major 1.0.0</a:t>
          </a:r>
        </a:p>
      </dsp:txBody>
      <dsp:txXfrm>
        <a:off x="264779" y="1308710"/>
        <a:ext cx="789898" cy="526599"/>
      </dsp:txXfrm>
    </dsp:sp>
    <dsp:sp modelId="{91D2D395-FC35-4BB9-8B84-8D2211DC1158}">
      <dsp:nvSpPr>
        <dsp:cNvPr id="0" name=""/>
        <dsp:cNvSpPr/>
      </dsp:nvSpPr>
      <dsp:spPr>
        <a:xfrm>
          <a:off x="1186327" y="1308710"/>
          <a:ext cx="1316497" cy="526599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Minor 1.x.x</a:t>
          </a:r>
        </a:p>
      </dsp:txBody>
      <dsp:txXfrm>
        <a:off x="1449627" y="1308710"/>
        <a:ext cx="789898" cy="526599"/>
      </dsp:txXfrm>
    </dsp:sp>
    <dsp:sp modelId="{144E1245-15DC-497C-9551-6D587534CA65}">
      <dsp:nvSpPr>
        <dsp:cNvPr id="0" name=""/>
        <dsp:cNvSpPr/>
      </dsp:nvSpPr>
      <dsp:spPr>
        <a:xfrm>
          <a:off x="2371175" y="1308710"/>
          <a:ext cx="1316497" cy="526599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Minor 1.x.x</a:t>
          </a:r>
        </a:p>
      </dsp:txBody>
      <dsp:txXfrm>
        <a:off x="2634475" y="1308710"/>
        <a:ext cx="789898" cy="526599"/>
      </dsp:txXfrm>
    </dsp:sp>
    <dsp:sp modelId="{55155601-CBDE-40EE-8273-752429964B4F}">
      <dsp:nvSpPr>
        <dsp:cNvPr id="0" name=""/>
        <dsp:cNvSpPr/>
      </dsp:nvSpPr>
      <dsp:spPr>
        <a:xfrm>
          <a:off x="3556023" y="1308710"/>
          <a:ext cx="1316497" cy="526599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Patch 1.x.x</a:t>
          </a:r>
        </a:p>
      </dsp:txBody>
      <dsp:txXfrm>
        <a:off x="3819323" y="1308710"/>
        <a:ext cx="789898" cy="526599"/>
      </dsp:txXfrm>
    </dsp:sp>
    <dsp:sp modelId="{3396C6B0-2093-414C-A005-94A0872A711A}">
      <dsp:nvSpPr>
        <dsp:cNvPr id="0" name=""/>
        <dsp:cNvSpPr/>
      </dsp:nvSpPr>
      <dsp:spPr>
        <a:xfrm>
          <a:off x="4740871" y="1308710"/>
          <a:ext cx="1316497" cy="526599"/>
        </a:xfrm>
        <a:prstGeom prst="chevron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Major 2.x.x</a:t>
          </a:r>
        </a:p>
      </dsp:txBody>
      <dsp:txXfrm>
        <a:off x="5004171" y="1308710"/>
        <a:ext cx="789898" cy="52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2B36-9521-47D3-94D8-50789B7E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9BCE3-D417-4AFB-846A-A3B73CCC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6798-6CBD-432B-AA68-3448ABE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A0CF-D988-4E85-AEC9-DF78C539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D0BC-94F2-45A5-9EAB-2C6DAC29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12E7-5CFD-45CC-8FA7-789AB40A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892A-A6DD-4603-9308-298FB8AD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8387-F50F-4F94-874D-74BF7E1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91A6-ACA6-4369-BB10-4170463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3867-1A08-4B70-830E-EA13CAB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779FA-6579-425E-A660-CF0FC3B2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F1293-A4E3-4B9B-8B19-2F1CAAF2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2007-9854-4873-8099-A56DBC9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A455-BE8C-4E05-8F08-E3C40425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8EEC-6669-4F79-A891-F3EF0558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B2A-4DD1-4D61-B582-9A6FBA4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97CC-D820-482C-8526-3703B07E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78F5-2289-47E2-A2F0-718377BD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39B-EDEA-4151-B1C9-5D5281D5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3C43-86BA-417B-B769-0F2821B6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2D94-31B6-4E86-9425-526621A7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2516-6D98-4098-BA08-3F2347EF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9B5-4EBD-4382-8AD2-8D36C7FD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6612-28D6-4040-958C-5271F624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BB4C-562B-4101-9576-55D7D2DE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512B-64A3-4D02-8CEA-CB896F4B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6417-454C-4187-B536-5611660C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F393B-1EB3-44A2-8FA5-957FAAB3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BD31-8987-4071-832C-878B9D9A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18ED-DC48-469A-9989-2B4904E8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87B9-A0E3-44F2-B66C-5C18805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ADA9-A1FE-4B3D-812F-D6E5DCAF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63E9D-CC92-4898-9C01-E0921D0F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7272C-3E52-4816-BE3C-40931BA3E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1580C-F354-4E0B-A571-A2E52257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B5AB6-A64D-4B02-A34C-5730997E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E3EE4-7CC2-4D04-A8B8-E845025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1306-E2B1-4C94-9B8E-C7097858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99D06-77E8-46E1-9170-53C9CA45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600B-9012-4802-AC06-41EFF3DE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ED61-FB98-48C9-927B-8CBFF25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7F9B-001D-40F6-9C36-A1BE257E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7C8A-FED4-40FD-B5C5-F3C090A8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07BB-08D8-4251-86C1-6B44D82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FA75E-A1F8-48D6-9B22-B35F69D0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2D61-D292-4F8B-BBA7-E816736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2B4E-9453-4771-AEE2-2812A2C0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A8FF-3E03-4A7F-9F98-D630D963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A4F4-00E3-48B3-A415-A7C5E91E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FCEE-61C6-4BC4-BCE8-0173AA96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12E7A-1E9F-42E2-8911-F16703C5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10E3-2D6B-469A-B52F-06251C4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CBF-27E3-4E28-B901-89694391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0FFF0-EF7A-4107-A9FB-194D114A1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9AD4-A0AB-4202-B0B0-F9CE0A7BD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9294-96BC-4879-8596-63247418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C324-E956-40B2-BB03-C3963FA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D42D-06B0-44CA-9D4B-7C189DA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3BBFD-0C93-4C21-8739-FDB90ABC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BE2F-3325-4DCC-A1E2-77FCB59B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09C5-D68D-40BD-80BD-C939A4A6F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4BD3-AE10-4F02-B078-B3FE10F9E8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888B-8A58-47E8-BD34-982B9AC9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1715-D18E-4396-9711-DE0529915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62AB-ED5B-4B8C-8963-820EA0EF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8D20-E584-44FC-9BAB-4FA192BF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1FC8-3411-43A9-B146-88E6BBFD2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5123-DE35-4FBD-9307-007B54C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3B5D2-7111-45AC-8064-14F969D4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03121"/>
              </p:ext>
            </p:extLst>
          </p:nvPr>
        </p:nvGraphicFramePr>
        <p:xfrm>
          <a:off x="939800" y="1866900"/>
          <a:ext cx="95885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19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0435FC-31B0-48E3-A2CC-852F44E12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68726"/>
              </p:ext>
            </p:extLst>
          </p:nvPr>
        </p:nvGraphicFramePr>
        <p:xfrm>
          <a:off x="1727200" y="1739900"/>
          <a:ext cx="9626600" cy="443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4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587206-8B48-489C-80DC-44C84F1CB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10885"/>
              </p:ext>
            </p:extLst>
          </p:nvPr>
        </p:nvGraphicFramePr>
        <p:xfrm>
          <a:off x="3066576" y="2144994"/>
          <a:ext cx="6058848" cy="314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16BFE-FCD8-403C-9069-91D39FDC562F}"/>
              </a:ext>
            </a:extLst>
          </p:cNvPr>
          <p:cNvCxnSpPr>
            <a:cxnSpLocks/>
          </p:cNvCxnSpPr>
          <p:nvPr/>
        </p:nvCxnSpPr>
        <p:spPr>
          <a:xfrm>
            <a:off x="3066576" y="4187439"/>
            <a:ext cx="46844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CB366F-6DA2-42E2-9E64-40B72764C64F}"/>
              </a:ext>
            </a:extLst>
          </p:cNvPr>
          <p:cNvSpPr txBox="1"/>
          <p:nvPr/>
        </p:nvSpPr>
        <p:spPr>
          <a:xfrm>
            <a:off x="4122325" y="4184229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 </a:t>
            </a:r>
            <a:r>
              <a:rPr lang="en-US" b="1" dirty="0"/>
              <a:t>minimum</a:t>
            </a:r>
            <a:r>
              <a:rPr lang="en-US" dirty="0"/>
              <a:t> support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FA089-A298-4B0D-8E6E-F569B0D9526D}"/>
              </a:ext>
            </a:extLst>
          </p:cNvPr>
          <p:cNvCxnSpPr>
            <a:cxnSpLocks/>
          </p:cNvCxnSpPr>
          <p:nvPr/>
        </p:nvCxnSpPr>
        <p:spPr>
          <a:xfrm flipV="1">
            <a:off x="7751036" y="4071709"/>
            <a:ext cx="0" cy="213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6E15EF-D914-4DAD-9183-39EED82F7D14}"/>
              </a:ext>
            </a:extLst>
          </p:cNvPr>
          <p:cNvCxnSpPr>
            <a:cxnSpLocks/>
          </p:cNvCxnSpPr>
          <p:nvPr/>
        </p:nvCxnSpPr>
        <p:spPr>
          <a:xfrm flipV="1">
            <a:off x="3066576" y="4080578"/>
            <a:ext cx="0" cy="213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D11ABBA1-1741-4ACF-9F3D-8C4A63C61C4C}"/>
              </a:ext>
            </a:extLst>
          </p:cNvPr>
          <p:cNvSpPr/>
          <p:nvPr/>
        </p:nvSpPr>
        <p:spPr>
          <a:xfrm rot="5400000">
            <a:off x="3962714" y="1949611"/>
            <a:ext cx="499356" cy="229163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CF678-F27D-4FC2-8E42-3E94D722CF8C}"/>
              </a:ext>
            </a:extLst>
          </p:cNvPr>
          <p:cNvSpPr txBox="1"/>
          <p:nvPr/>
        </p:nvSpPr>
        <p:spPr>
          <a:xfrm>
            <a:off x="3213676" y="2357349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deployed</a:t>
            </a:r>
          </a:p>
        </p:txBody>
      </p:sp>
    </p:spTree>
    <p:extLst>
      <p:ext uri="{BB962C8B-B14F-4D97-AF65-F5344CB8AC3E}">
        <p14:creationId xmlns:p14="http://schemas.microsoft.com/office/powerpoint/2010/main" val="3962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Rogers</dc:creator>
  <cp:lastModifiedBy>Ben Rogers</cp:lastModifiedBy>
  <cp:revision>10</cp:revision>
  <dcterms:created xsi:type="dcterms:W3CDTF">2019-05-23T00:27:48Z</dcterms:created>
  <dcterms:modified xsi:type="dcterms:W3CDTF">2020-06-09T16:41:12Z</dcterms:modified>
</cp:coreProperties>
</file>