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6B7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6B7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52161"/>
            <a:ext cx="12192000" cy="406400"/>
          </a:xfrm>
          <a:custGeom>
            <a:avLst/>
            <a:gdLst/>
            <a:ahLst/>
            <a:cxnLst/>
            <a:rect l="l" t="t" r="r" b="b"/>
            <a:pathLst>
              <a:path w="12192000" h="406400">
                <a:moveTo>
                  <a:pt x="0" y="405838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405838"/>
                </a:lnTo>
                <a:lnTo>
                  <a:pt x="0" y="405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6696" y="6528874"/>
            <a:ext cx="187408" cy="2580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" y="5739383"/>
            <a:ext cx="527304" cy="7162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6B7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52161"/>
            <a:ext cx="12192000" cy="406400"/>
          </a:xfrm>
          <a:custGeom>
            <a:avLst/>
            <a:gdLst/>
            <a:ahLst/>
            <a:cxnLst/>
            <a:rect l="l" t="t" r="r" b="b"/>
            <a:pathLst>
              <a:path w="12192000" h="406400">
                <a:moveTo>
                  <a:pt x="0" y="405838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405838"/>
                </a:lnTo>
                <a:lnTo>
                  <a:pt x="0" y="405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6696" y="6528874"/>
            <a:ext cx="187408" cy="2580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174" y="258571"/>
            <a:ext cx="1143765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6B7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208" y="1583471"/>
            <a:ext cx="11276330" cy="479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3375" y="6556349"/>
            <a:ext cx="211899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53244" y="6556349"/>
            <a:ext cx="196215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66459" y="6556349"/>
            <a:ext cx="227964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078" y="6582664"/>
            <a:ext cx="1270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14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7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6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7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700" spc="-6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700" spc="-1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7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700" spc="-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7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700" spc="-2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70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00" spc="-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7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7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7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7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7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00" spc="-5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700" spc="-30" dirty="0">
                <a:solidFill>
                  <a:srgbClr val="FFFFFF"/>
                </a:solidFill>
                <a:latin typeface="Tahoma"/>
                <a:cs typeface="Tahoma"/>
              </a:rPr>
              <a:t>ht</a:t>
            </a:r>
            <a:r>
              <a:rPr sz="700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7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700" spc="-45" dirty="0">
                <a:solidFill>
                  <a:srgbClr val="FFFFFF"/>
                </a:solidFill>
                <a:latin typeface="Tahoma"/>
                <a:cs typeface="Tahoma"/>
              </a:rPr>
              <a:t>ese</a:t>
            </a:r>
            <a:r>
              <a:rPr sz="7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700" spc="-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700" spc="-35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078" y="2212340"/>
            <a:ext cx="767016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5"/>
              </a:spcBef>
            </a:pPr>
            <a:r>
              <a:rPr sz="3600" b="1" i="0" spc="-3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600" b="1" i="0" spc="-3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i="0" spc="-1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i="0" spc="-2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600" b="1" i="0" spc="-3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i="0" spc="-2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600" b="1" i="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i="0" spc="-2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i="0" spc="-2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i="0" spc="-3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i="0" spc="-3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i="0" spc="-3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i="0" spc="-1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i="0" spc="-3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i="0" spc="-1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i="0" spc="-2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i="0" spc="-29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i="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i="0" spc="-3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i="0" spc="-2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i="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i="0" spc="-25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i="0" spc="-2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600" b="1" i="0" spc="-2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i="0" spc="-2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600" b="1" i="0" spc="-2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i="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i="0" spc="-2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i="0" spc="-484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600" b="1" i="0" spc="-27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i="0" spc="-3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i="0" spc="-2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i="0" spc="-1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i="0" spc="-3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i="0" spc="-3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i="0" spc="-2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i="0" spc="-195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3600" b="1" i="0" spc="-2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i="0" spc="-3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i="0" spc="-3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i="0" spc="-3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i="0" spc="-38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600" b="1" i="0" spc="-3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i="0" spc="-25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i="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i="0" spc="-1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i="0" spc="-29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i="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i="0" spc="-3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i="0" spc="-29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3600" b="1" i="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i="0" spc="-3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i="0" spc="-1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600" b="1" i="0" spc="-2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i="0" spc="-3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i="0" spc="-2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72205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Best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Practices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15" dirty="0">
                <a:solidFill>
                  <a:srgbClr val="FF0000"/>
                </a:solidFill>
                <a:latin typeface="Tahoma"/>
                <a:cs typeface="Tahoma"/>
              </a:rPr>
              <a:t>Analyzer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–</a:t>
            </a:r>
            <a:r>
              <a:rPr sz="2800" b="1" i="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65" dirty="0">
                <a:solidFill>
                  <a:srgbClr val="FF0000"/>
                </a:solidFill>
                <a:latin typeface="Tahoma"/>
                <a:cs typeface="Tahoma"/>
              </a:rPr>
              <a:t>Uses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Pattern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Detector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6280" y="1115059"/>
            <a:ext cx="147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ahoma"/>
                <a:cs typeface="Tahoma"/>
              </a:rPr>
              <a:t>Pa</a:t>
            </a:r>
            <a:r>
              <a:rPr sz="1800" spc="-120" dirty="0">
                <a:latin typeface="Tahoma"/>
                <a:cs typeface="Tahoma"/>
              </a:rPr>
              <a:t>tt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D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135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787" y="1788667"/>
            <a:ext cx="4751705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5080" indent="-285750">
              <a:lnSpc>
                <a:spcPct val="102200"/>
              </a:lnSpc>
              <a:spcBef>
                <a:spcPts val="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0" dirty="0">
                <a:latin typeface="Tahoma"/>
                <a:cs typeface="Tahoma"/>
              </a:rPr>
              <a:t>Analyzes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35" dirty="0">
                <a:latin typeface="Tahoma"/>
                <a:cs typeface="Tahoma"/>
              </a:rPr>
              <a:t>state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of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AEM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repository,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using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patterns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to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i</a:t>
            </a:r>
            <a:r>
              <a:rPr sz="1800" spc="-95" dirty="0">
                <a:latin typeface="Tahoma"/>
                <a:cs typeface="Tahoma"/>
              </a:rPr>
              <a:t>d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95" dirty="0">
                <a:latin typeface="Tahoma"/>
                <a:cs typeface="Tahoma"/>
              </a:rPr>
              <a:t>i</a:t>
            </a:r>
            <a:r>
              <a:rPr sz="1800" spc="-125" dirty="0">
                <a:latin typeface="Tahoma"/>
                <a:cs typeface="Tahoma"/>
              </a:rPr>
              <a:t>f</a:t>
            </a:r>
            <a:r>
              <a:rPr sz="1800" spc="-105" dirty="0">
                <a:latin typeface="Tahoma"/>
                <a:cs typeface="Tahoma"/>
              </a:rPr>
              <a:t>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i="1" spc="-204" dirty="0">
                <a:latin typeface="Verdana"/>
                <a:cs typeface="Verdana"/>
              </a:rPr>
              <a:t>f</a:t>
            </a:r>
            <a:r>
              <a:rPr sz="1800" i="1" spc="-170" dirty="0">
                <a:latin typeface="Verdana"/>
                <a:cs typeface="Verdana"/>
              </a:rPr>
              <a:t>i</a:t>
            </a:r>
            <a:r>
              <a:rPr sz="1800" i="1" spc="-245" dirty="0">
                <a:latin typeface="Verdana"/>
                <a:cs typeface="Verdana"/>
              </a:rPr>
              <a:t>n</a:t>
            </a:r>
            <a:r>
              <a:rPr sz="1800" i="1" spc="-260" dirty="0">
                <a:latin typeface="Verdana"/>
                <a:cs typeface="Verdana"/>
              </a:rPr>
              <a:t>d</a:t>
            </a:r>
            <a:r>
              <a:rPr sz="1800" i="1" spc="-140" dirty="0">
                <a:latin typeface="Verdana"/>
                <a:cs typeface="Verdana"/>
              </a:rPr>
              <a:t>i</a:t>
            </a:r>
            <a:r>
              <a:rPr sz="1800" i="1" spc="-245" dirty="0">
                <a:latin typeface="Verdana"/>
                <a:cs typeface="Verdana"/>
              </a:rPr>
              <a:t>n</a:t>
            </a:r>
            <a:r>
              <a:rPr sz="1800" i="1" spc="-260" dirty="0">
                <a:latin typeface="Verdana"/>
                <a:cs typeface="Verdana"/>
              </a:rPr>
              <a:t>g</a:t>
            </a:r>
            <a:r>
              <a:rPr sz="1800" i="1" spc="-345" dirty="0">
                <a:latin typeface="Verdana"/>
                <a:cs typeface="Verdana"/>
              </a:rPr>
              <a:t>s</a:t>
            </a:r>
            <a:r>
              <a:rPr sz="1800" i="1" spc="-210" dirty="0">
                <a:latin typeface="Verdana"/>
                <a:cs typeface="Verdana"/>
              </a:rPr>
              <a:t> </a:t>
            </a:r>
            <a:r>
              <a:rPr sz="1800" spc="-135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f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o</a:t>
            </a:r>
            <a:r>
              <a:rPr sz="1800" spc="-75" dirty="0">
                <a:latin typeface="Tahoma"/>
                <a:cs typeface="Tahoma"/>
              </a:rPr>
              <a:t>t</a:t>
            </a:r>
            <a:r>
              <a:rPr sz="1800" spc="-85" dirty="0">
                <a:latin typeface="Tahoma"/>
                <a:cs typeface="Tahoma"/>
              </a:rPr>
              <a:t>e</a:t>
            </a:r>
            <a:r>
              <a:rPr sz="1800" spc="-95" dirty="0">
                <a:latin typeface="Tahoma"/>
                <a:cs typeface="Tahoma"/>
              </a:rPr>
              <a:t>n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l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o</a:t>
            </a:r>
            <a:r>
              <a:rPr sz="1800" spc="-75" dirty="0">
                <a:latin typeface="Tahoma"/>
                <a:cs typeface="Tahoma"/>
              </a:rPr>
              <a:t>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25" dirty="0">
                <a:latin typeface="Tahoma"/>
                <a:cs typeface="Tahoma"/>
              </a:rPr>
              <a:t>k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b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25" dirty="0">
                <a:latin typeface="Tahoma"/>
                <a:cs typeface="Tahoma"/>
              </a:rPr>
              <a:t>k</a:t>
            </a:r>
            <a:r>
              <a:rPr sz="1800" spc="-95" dirty="0">
                <a:latin typeface="Tahoma"/>
                <a:cs typeface="Tahoma"/>
              </a:rPr>
              <a:t>w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60" dirty="0">
                <a:latin typeface="Tahoma"/>
                <a:cs typeface="Tahoma"/>
              </a:rPr>
              <a:t>d  </a:t>
            </a:r>
            <a:r>
              <a:rPr sz="1800" spc="-80" dirty="0">
                <a:latin typeface="Tahoma"/>
                <a:cs typeface="Tahoma"/>
              </a:rPr>
              <a:t>co</a:t>
            </a:r>
            <a:r>
              <a:rPr sz="1800" spc="-95" dirty="0">
                <a:latin typeface="Tahoma"/>
                <a:cs typeface="Tahoma"/>
              </a:rPr>
              <a:t>mp</a:t>
            </a:r>
            <a:r>
              <a:rPr sz="1800" spc="-75" dirty="0">
                <a:latin typeface="Tahoma"/>
                <a:cs typeface="Tahoma"/>
              </a:rPr>
              <a:t>a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90" dirty="0">
                <a:latin typeface="Tahoma"/>
                <a:cs typeface="Tahoma"/>
              </a:rPr>
              <a:t>b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105" dirty="0">
                <a:latin typeface="Tahoma"/>
                <a:cs typeface="Tahoma"/>
              </a:rPr>
              <a:t>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75" dirty="0">
                <a:latin typeface="Tahoma"/>
                <a:cs typeface="Tahoma"/>
              </a:rPr>
              <a:t>ss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65" dirty="0">
                <a:latin typeface="Tahoma"/>
                <a:cs typeface="Tahoma"/>
              </a:rPr>
              <a:t>f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135" dirty="0">
                <a:latin typeface="Tahoma"/>
                <a:cs typeface="Tahoma"/>
              </a:rPr>
              <a:t>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p</a:t>
            </a:r>
            <a:r>
              <a:rPr sz="1800" spc="-40" dirty="0">
                <a:latin typeface="Tahoma"/>
                <a:cs typeface="Tahoma"/>
              </a:rPr>
              <a:t>l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nn</a:t>
            </a:r>
            <a:r>
              <a:rPr sz="1800" spc="-80" dirty="0">
                <a:latin typeface="Tahoma"/>
                <a:cs typeface="Tahoma"/>
              </a:rPr>
              <a:t>e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20" dirty="0">
                <a:latin typeface="Tahoma"/>
                <a:cs typeface="Tahoma"/>
              </a:rPr>
              <a:t>p</a:t>
            </a:r>
            <a:r>
              <a:rPr sz="1800" spc="-125" dirty="0">
                <a:latin typeface="Tahoma"/>
                <a:cs typeface="Tahoma"/>
              </a:rPr>
              <a:t>g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d</a:t>
            </a:r>
            <a:r>
              <a:rPr sz="1800" spc="-95" dirty="0">
                <a:latin typeface="Tahoma"/>
                <a:cs typeface="Tahoma"/>
              </a:rPr>
              <a:t>e</a:t>
            </a:r>
            <a:r>
              <a:rPr sz="1800" spc="-16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87" y="2895091"/>
            <a:ext cx="4877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125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70" dirty="0">
                <a:latin typeface="Tahoma"/>
                <a:cs typeface="Tahoma"/>
              </a:rPr>
              <a:t>Fi</a:t>
            </a:r>
            <a:r>
              <a:rPr sz="1800" spc="-95" dirty="0">
                <a:latin typeface="Tahoma"/>
                <a:cs typeface="Tahoma"/>
              </a:rPr>
              <a:t>n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40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n</a:t>
            </a:r>
            <a:r>
              <a:rPr sz="1800" spc="-160" dirty="0">
                <a:latin typeface="Tahoma"/>
                <a:cs typeface="Tahoma"/>
              </a:rPr>
              <a:t>g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h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14" dirty="0">
                <a:latin typeface="Tahoma"/>
                <a:cs typeface="Tahoma"/>
              </a:rPr>
              <a:t>v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a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00" dirty="0">
                <a:latin typeface="Tahoma"/>
                <a:cs typeface="Tahoma"/>
              </a:rPr>
              <a:t>y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305" dirty="0">
                <a:latin typeface="Tahoma"/>
                <a:cs typeface="Tahoma"/>
              </a:rPr>
              <a:t>,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70" dirty="0">
                <a:latin typeface="Tahoma"/>
                <a:cs typeface="Tahoma"/>
              </a:rPr>
              <a:t>s</a:t>
            </a:r>
            <a:r>
              <a:rPr sz="1800" spc="-85" dirty="0">
                <a:latin typeface="Tahoma"/>
                <a:cs typeface="Tahoma"/>
              </a:rPr>
              <a:t>ub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00" dirty="0">
                <a:latin typeface="Tahoma"/>
                <a:cs typeface="Tahoma"/>
              </a:rPr>
              <a:t>y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305" dirty="0">
                <a:latin typeface="Tahoma"/>
                <a:cs typeface="Tahoma"/>
              </a:rPr>
              <a:t>,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m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114" dirty="0">
                <a:latin typeface="Tahoma"/>
                <a:cs typeface="Tahoma"/>
              </a:rPr>
              <a:t>eve</a:t>
            </a:r>
            <a:r>
              <a:rPr sz="1800" spc="-20" dirty="0"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ts val="2125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spc="-100" dirty="0">
                <a:latin typeface="Tahoma"/>
                <a:cs typeface="Tahoma"/>
              </a:rPr>
              <a:t>I</a:t>
            </a:r>
            <a:r>
              <a:rPr sz="1800" spc="-190" dirty="0">
                <a:latin typeface="Tahoma"/>
                <a:cs typeface="Tahoma"/>
              </a:rPr>
              <a:t>N</a:t>
            </a:r>
            <a:r>
              <a:rPr sz="1800" spc="-105" dirty="0">
                <a:latin typeface="Tahoma"/>
                <a:cs typeface="Tahoma"/>
              </a:rPr>
              <a:t>F</a:t>
            </a:r>
            <a:r>
              <a:rPr sz="1800" spc="-65" dirty="0">
                <a:latin typeface="Tahoma"/>
                <a:cs typeface="Tahoma"/>
              </a:rPr>
              <a:t>O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–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35" dirty="0">
                <a:latin typeface="Tahoma"/>
                <a:cs typeface="Tahoma"/>
              </a:rPr>
              <a:t>I</a:t>
            </a:r>
            <a:r>
              <a:rPr sz="1800" spc="-210" dirty="0">
                <a:latin typeface="Tahoma"/>
                <a:cs typeface="Tahoma"/>
              </a:rPr>
              <a:t>n</a:t>
            </a:r>
            <a:r>
              <a:rPr sz="1800" spc="-165" dirty="0">
                <a:latin typeface="Tahoma"/>
                <a:cs typeface="Tahoma"/>
              </a:rPr>
              <a:t>f</a:t>
            </a:r>
            <a:r>
              <a:rPr sz="1800" spc="-110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r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65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65" dirty="0">
                <a:latin typeface="Tahoma"/>
                <a:cs typeface="Tahoma"/>
              </a:rPr>
              <a:t>n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75" dirty="0">
                <a:latin typeface="Tahoma"/>
                <a:cs typeface="Tahoma"/>
              </a:rPr>
              <a:t>D</a:t>
            </a:r>
            <a:r>
              <a:rPr sz="1800" spc="-25" dirty="0">
                <a:latin typeface="Tahoma"/>
                <a:cs typeface="Tahoma"/>
              </a:rPr>
              <a:t>V</a:t>
            </a:r>
            <a:r>
              <a:rPr sz="1800" spc="-180" dirty="0">
                <a:latin typeface="Tahoma"/>
                <a:cs typeface="Tahoma"/>
              </a:rPr>
              <a:t>I</a:t>
            </a:r>
            <a:r>
              <a:rPr sz="1800" spc="-275" dirty="0">
                <a:latin typeface="Tahoma"/>
                <a:cs typeface="Tahoma"/>
              </a:rPr>
              <a:t>S</a:t>
            </a:r>
            <a:r>
              <a:rPr sz="1800" spc="-70" dirty="0">
                <a:latin typeface="Tahoma"/>
                <a:cs typeface="Tahoma"/>
              </a:rPr>
              <a:t>O</a:t>
            </a:r>
            <a:r>
              <a:rPr sz="1800" spc="-150" dirty="0">
                <a:latin typeface="Tahoma"/>
                <a:cs typeface="Tahoma"/>
              </a:rPr>
              <a:t>R</a:t>
            </a:r>
            <a:r>
              <a:rPr sz="1800" spc="-145" dirty="0">
                <a:latin typeface="Tahoma"/>
                <a:cs typeface="Tahoma"/>
              </a:rPr>
              <a:t>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–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P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l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up</a:t>
            </a:r>
            <a:r>
              <a:rPr sz="1800" spc="-165" dirty="0">
                <a:latin typeface="Tahoma"/>
                <a:cs typeface="Tahoma"/>
              </a:rPr>
              <a:t>g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75" dirty="0">
                <a:latin typeface="Tahoma"/>
                <a:cs typeface="Tahoma"/>
              </a:rPr>
              <a:t>ss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2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ts val="2125"/>
              </a:lnSpc>
              <a:spcBef>
                <a:spcPts val="5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spc="20" dirty="0">
                <a:latin typeface="Tahoma"/>
                <a:cs typeface="Tahoma"/>
              </a:rPr>
              <a:t>MA</a:t>
            </a:r>
            <a:r>
              <a:rPr sz="1800" spc="-295" dirty="0">
                <a:latin typeface="Tahoma"/>
                <a:cs typeface="Tahoma"/>
              </a:rPr>
              <a:t>J</a:t>
            </a:r>
            <a:r>
              <a:rPr sz="1800" spc="-70" dirty="0">
                <a:latin typeface="Tahoma"/>
                <a:cs typeface="Tahoma"/>
              </a:rPr>
              <a:t>O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–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L</a:t>
            </a:r>
            <a:r>
              <a:rPr sz="1800" spc="-45" dirty="0">
                <a:latin typeface="Tahoma"/>
                <a:cs typeface="Tahoma"/>
              </a:rPr>
              <a:t>i</a:t>
            </a:r>
            <a:r>
              <a:rPr sz="1800" spc="-125" dirty="0">
                <a:latin typeface="Tahoma"/>
                <a:cs typeface="Tahoma"/>
              </a:rPr>
              <a:t>k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up</a:t>
            </a:r>
            <a:r>
              <a:rPr sz="1800" spc="-160" dirty="0">
                <a:latin typeface="Tahoma"/>
                <a:cs typeface="Tahoma"/>
              </a:rPr>
              <a:t>g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70" dirty="0">
                <a:latin typeface="Tahoma"/>
                <a:cs typeface="Tahoma"/>
              </a:rPr>
              <a:t>ss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2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ts val="2125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spc="-120" dirty="0">
                <a:latin typeface="Tahoma"/>
                <a:cs typeface="Tahoma"/>
              </a:rPr>
              <a:t>C</a:t>
            </a:r>
            <a:r>
              <a:rPr sz="1800" spc="-130" dirty="0">
                <a:latin typeface="Tahoma"/>
                <a:cs typeface="Tahoma"/>
              </a:rPr>
              <a:t>R</a:t>
            </a:r>
            <a:r>
              <a:rPr sz="1800" spc="-275" dirty="0">
                <a:latin typeface="Tahoma"/>
                <a:cs typeface="Tahoma"/>
              </a:rPr>
              <a:t>I</a:t>
            </a:r>
            <a:r>
              <a:rPr sz="1800" spc="-265" dirty="0">
                <a:latin typeface="Tahoma"/>
                <a:cs typeface="Tahoma"/>
              </a:rPr>
              <a:t>T</a:t>
            </a:r>
            <a:r>
              <a:rPr sz="1800" spc="-165" dirty="0">
                <a:latin typeface="Tahoma"/>
                <a:cs typeface="Tahoma"/>
              </a:rPr>
              <a:t>I</a:t>
            </a:r>
            <a:r>
              <a:rPr sz="1800" spc="-80" dirty="0">
                <a:latin typeface="Tahoma"/>
                <a:cs typeface="Tahoma"/>
              </a:rPr>
              <a:t>C</a:t>
            </a:r>
            <a:r>
              <a:rPr sz="1800" spc="-75" dirty="0">
                <a:latin typeface="Tahoma"/>
                <a:cs typeface="Tahoma"/>
              </a:rPr>
              <a:t>AL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–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V</a:t>
            </a:r>
            <a:r>
              <a:rPr sz="1800" spc="-65" dirty="0">
                <a:latin typeface="Tahoma"/>
                <a:cs typeface="Tahoma"/>
              </a:rPr>
              <a:t>e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25" dirty="0">
                <a:latin typeface="Tahoma"/>
                <a:cs typeface="Tahoma"/>
              </a:rPr>
              <a:t>k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105" dirty="0">
                <a:latin typeface="Tahoma"/>
                <a:cs typeface="Tahoma"/>
              </a:rPr>
              <a:t>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up</a:t>
            </a:r>
            <a:r>
              <a:rPr sz="1800" spc="-160" dirty="0">
                <a:latin typeface="Tahoma"/>
                <a:cs typeface="Tahoma"/>
              </a:rPr>
              <a:t>g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70" dirty="0">
                <a:latin typeface="Tahoma"/>
                <a:cs typeface="Tahoma"/>
              </a:rPr>
              <a:t>ss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2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00">
              <a:latin typeface="Tahoma"/>
              <a:cs typeface="Tahoma"/>
            </a:endParaRPr>
          </a:p>
          <a:p>
            <a:pPr marL="298450" marR="327025" indent="-285750">
              <a:lnSpc>
                <a:spcPct val="1022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30" dirty="0">
                <a:latin typeface="Tahoma"/>
                <a:cs typeface="Tahoma"/>
              </a:rPr>
              <a:t>Exe</a:t>
            </a:r>
            <a:r>
              <a:rPr sz="1800" spc="-114" dirty="0">
                <a:latin typeface="Tahoma"/>
                <a:cs typeface="Tahoma"/>
              </a:rPr>
              <a:t>c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65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b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130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ov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h</a:t>
            </a:r>
            <a:r>
              <a:rPr sz="1800" spc="-65" dirty="0">
                <a:latin typeface="Tahoma"/>
                <a:cs typeface="Tahoma"/>
              </a:rPr>
              <a:t>o</a:t>
            </a:r>
            <a:r>
              <a:rPr sz="1800" spc="-75" dirty="0">
                <a:latin typeface="Tahoma"/>
                <a:cs typeface="Tahoma"/>
              </a:rPr>
              <a:t>u</a:t>
            </a:r>
            <a:r>
              <a:rPr sz="1800" spc="-120" dirty="0">
                <a:latin typeface="Tahoma"/>
                <a:cs typeface="Tahoma"/>
              </a:rPr>
              <a:t>r  </a:t>
            </a:r>
            <a:r>
              <a:rPr sz="1800" spc="-95" dirty="0">
                <a:latin typeface="Tahoma"/>
                <a:cs typeface="Tahoma"/>
              </a:rPr>
              <a:t>depending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on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repository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size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and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other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factors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75" dirty="0">
                <a:latin typeface="Tahoma"/>
                <a:cs typeface="Tahoma"/>
              </a:rPr>
              <a:t>s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125" dirty="0">
                <a:latin typeface="Tahoma"/>
                <a:cs typeface="Tahoma"/>
              </a:rPr>
              <a:t>t</a:t>
            </a:r>
            <a:r>
              <a:rPr sz="1800" spc="-160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60" dirty="0">
                <a:latin typeface="Tahoma"/>
                <a:cs typeface="Tahoma"/>
              </a:rPr>
              <a:t>a</a:t>
            </a:r>
            <a:r>
              <a:rPr sz="1800" spc="-120" dirty="0">
                <a:latin typeface="Tahoma"/>
                <a:cs typeface="Tahoma"/>
              </a:rPr>
              <a:t>re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30" dirty="0">
                <a:latin typeface="Tahoma"/>
                <a:cs typeface="Tahoma"/>
              </a:rPr>
              <a:t>a</a:t>
            </a:r>
            <a:r>
              <a:rPr sz="1800" spc="-110" dirty="0">
                <a:latin typeface="Tahoma"/>
                <a:cs typeface="Tahoma"/>
              </a:rPr>
              <a:t>c</a:t>
            </a:r>
            <a:r>
              <a:rPr sz="1800" spc="-100" dirty="0">
                <a:latin typeface="Tahoma"/>
                <a:cs typeface="Tahoma"/>
              </a:rPr>
              <a:t>h</a:t>
            </a:r>
            <a:r>
              <a:rPr sz="1800" spc="-85" dirty="0">
                <a:latin typeface="Tahoma"/>
                <a:cs typeface="Tahoma"/>
              </a:rPr>
              <a:t>ed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ahoma"/>
              <a:cs typeface="Tahoma"/>
            </a:endParaRPr>
          </a:p>
          <a:p>
            <a:pPr marL="298450" marR="365125" indent="-285750">
              <a:lnSpc>
                <a:spcPts val="209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65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m</a:t>
            </a:r>
            <a:r>
              <a:rPr sz="1800" spc="-85" dirty="0">
                <a:latin typeface="Tahoma"/>
                <a:cs typeface="Tahoma"/>
              </a:rPr>
              <a:t>b</a:t>
            </a:r>
            <a:r>
              <a:rPr sz="1800" spc="-95" dirty="0">
                <a:latin typeface="Tahoma"/>
                <a:cs typeface="Tahoma"/>
              </a:rPr>
              <a:t>e</a:t>
            </a:r>
            <a:r>
              <a:rPr sz="1800" spc="-105" dirty="0">
                <a:latin typeface="Tahoma"/>
                <a:cs typeface="Tahoma"/>
              </a:rPr>
              <a:t>d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95" dirty="0">
                <a:latin typeface="Tahoma"/>
                <a:cs typeface="Tahoma"/>
              </a:rPr>
              <a:t>e</a:t>
            </a:r>
            <a:r>
              <a:rPr sz="1800" spc="-105" dirty="0">
                <a:latin typeface="Tahoma"/>
                <a:cs typeface="Tahoma"/>
              </a:rPr>
              <a:t>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w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70" dirty="0">
                <a:latin typeface="Tahoma"/>
                <a:cs typeface="Tahoma"/>
              </a:rPr>
              <a:t>h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B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P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130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An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l</a:t>
            </a:r>
            <a:r>
              <a:rPr sz="1800" spc="-120" dirty="0">
                <a:latin typeface="Tahoma"/>
                <a:cs typeface="Tahoma"/>
              </a:rPr>
              <a:t>y</a:t>
            </a:r>
            <a:r>
              <a:rPr sz="1800" spc="-125" dirty="0">
                <a:latin typeface="Tahoma"/>
                <a:cs typeface="Tahoma"/>
              </a:rPr>
              <a:t>z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75" dirty="0">
                <a:latin typeface="Tahoma"/>
                <a:cs typeface="Tahoma"/>
              </a:rPr>
              <a:t>s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l</a:t>
            </a:r>
            <a:r>
              <a:rPr sz="1800" spc="-25" dirty="0">
                <a:latin typeface="Tahoma"/>
                <a:cs typeface="Tahoma"/>
              </a:rPr>
              <a:t>l  </a:t>
            </a:r>
            <a:r>
              <a:rPr sz="1800" spc="-125" dirty="0">
                <a:latin typeface="Tahoma"/>
                <a:cs typeface="Tahoma"/>
              </a:rPr>
              <a:t>package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7369" y="1477510"/>
            <a:ext cx="2704465" cy="0"/>
          </a:xfrm>
          <a:custGeom>
            <a:avLst/>
            <a:gdLst/>
            <a:ahLst/>
            <a:cxnLst/>
            <a:rect l="l" t="t" r="r" b="b"/>
            <a:pathLst>
              <a:path w="2704465">
                <a:moveTo>
                  <a:pt x="0" y="0"/>
                </a:moveTo>
                <a:lnTo>
                  <a:pt x="2704304" y="1"/>
                </a:lnTo>
              </a:path>
            </a:pathLst>
          </a:custGeom>
          <a:ln w="10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2125" y="1308163"/>
            <a:ext cx="0" cy="4341495"/>
          </a:xfrm>
          <a:custGeom>
            <a:avLst/>
            <a:gdLst/>
            <a:ahLst/>
            <a:cxnLst/>
            <a:rect l="l" t="t" r="r" b="b"/>
            <a:pathLst>
              <a:path h="4341495">
                <a:moveTo>
                  <a:pt x="0" y="0"/>
                </a:moveTo>
                <a:lnTo>
                  <a:pt x="1" y="4341181"/>
                </a:lnTo>
              </a:path>
            </a:pathLst>
          </a:custGeom>
          <a:ln w="10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26684" y="1788667"/>
            <a:ext cx="516826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5080" indent="-285750">
              <a:lnSpc>
                <a:spcPct val="102200"/>
              </a:lnSpc>
              <a:spcBef>
                <a:spcPts val="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5" dirty="0">
                <a:latin typeface="Tahoma"/>
                <a:cs typeface="Tahoma"/>
              </a:rPr>
              <a:t>Pa</a:t>
            </a:r>
            <a:r>
              <a:rPr sz="1800" spc="-120" dirty="0">
                <a:latin typeface="Tahoma"/>
                <a:cs typeface="Tahoma"/>
              </a:rPr>
              <a:t>tt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dd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o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75" dirty="0">
                <a:latin typeface="Tahoma"/>
                <a:cs typeface="Tahoma"/>
              </a:rPr>
              <a:t>s</a:t>
            </a:r>
            <a:r>
              <a:rPr sz="1800" spc="-85" dirty="0">
                <a:latin typeface="Tahoma"/>
                <a:cs typeface="Tahoma"/>
              </a:rPr>
              <a:t>upp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an</a:t>
            </a:r>
            <a:r>
              <a:rPr sz="1800" spc="-175" dirty="0">
                <a:latin typeface="Tahoma"/>
                <a:cs typeface="Tahoma"/>
              </a:rPr>
              <a:t>s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90" dirty="0">
                <a:latin typeface="Tahoma"/>
                <a:cs typeface="Tahoma"/>
              </a:rPr>
              <a:t>ti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o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125" dirty="0">
                <a:latin typeface="Tahoma"/>
                <a:cs typeface="Tahoma"/>
              </a:rPr>
              <a:t>E</a:t>
            </a:r>
            <a:r>
              <a:rPr sz="1800" spc="95" dirty="0">
                <a:latin typeface="Tahoma"/>
                <a:cs typeface="Tahoma"/>
              </a:rPr>
              <a:t>M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65" dirty="0">
                <a:latin typeface="Tahoma"/>
                <a:cs typeface="Tahoma"/>
              </a:rPr>
              <a:t>a</a:t>
            </a:r>
            <a:r>
              <a:rPr sz="1800" spc="-13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35" dirty="0">
                <a:latin typeface="Tahoma"/>
                <a:cs typeface="Tahoma"/>
              </a:rPr>
              <a:t>a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C</a:t>
            </a:r>
            <a:r>
              <a:rPr sz="1800" spc="-30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60" dirty="0">
                <a:latin typeface="Tahoma"/>
                <a:cs typeface="Tahoma"/>
              </a:rPr>
              <a:t>d  </a:t>
            </a:r>
            <a:r>
              <a:rPr sz="1800" spc="-155" dirty="0">
                <a:latin typeface="Tahoma"/>
                <a:cs typeface="Tahoma"/>
              </a:rPr>
              <a:t>S</a:t>
            </a:r>
            <a:r>
              <a:rPr sz="1800" spc="-140" dirty="0">
                <a:latin typeface="Tahoma"/>
                <a:cs typeface="Tahoma"/>
              </a:rPr>
              <a:t>e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35" dirty="0">
                <a:latin typeface="Tahoma"/>
                <a:cs typeface="Tahoma"/>
              </a:rPr>
              <a:t>l</a:t>
            </a:r>
            <a:r>
              <a:rPr sz="1800" spc="-75" dirty="0">
                <a:latin typeface="Tahoma"/>
                <a:cs typeface="Tahoma"/>
              </a:rPr>
              <a:t>u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315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4970" y="1108964"/>
            <a:ext cx="121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ahoma"/>
                <a:cs typeface="Tahoma"/>
              </a:rPr>
              <a:t>N</a:t>
            </a:r>
            <a:r>
              <a:rPr sz="1800" spc="-55" dirty="0">
                <a:latin typeface="Tahoma"/>
                <a:cs typeface="Tahoma"/>
              </a:rPr>
              <a:t>e</a:t>
            </a:r>
            <a:r>
              <a:rPr sz="1800" spc="-95" dirty="0">
                <a:latin typeface="Tahoma"/>
                <a:cs typeface="Tahoma"/>
              </a:rPr>
              <a:t>w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P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20" dirty="0">
                <a:latin typeface="Tahoma"/>
                <a:cs typeface="Tahoma"/>
              </a:rPr>
              <a:t>tt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20465" y="1472260"/>
            <a:ext cx="2704465" cy="0"/>
          </a:xfrm>
          <a:custGeom>
            <a:avLst/>
            <a:gdLst/>
            <a:ahLst/>
            <a:cxnLst/>
            <a:rect l="l" t="t" r="r" b="b"/>
            <a:pathLst>
              <a:path w="2704465">
                <a:moveTo>
                  <a:pt x="0" y="0"/>
                </a:moveTo>
                <a:lnTo>
                  <a:pt x="2704304" y="1"/>
                </a:lnTo>
              </a:path>
            </a:pathLst>
          </a:custGeom>
          <a:ln w="10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66734" y="2529217"/>
          <a:ext cx="5499100" cy="231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75" dirty="0">
                          <a:latin typeface="Tahoma"/>
                          <a:cs typeface="Tahoma"/>
                        </a:rPr>
                        <a:t>Type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5" dirty="0"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0805" marR="596900">
                        <a:lnSpc>
                          <a:spcPts val="1900"/>
                        </a:lnSpc>
                        <a:spcBef>
                          <a:spcPts val="440"/>
                        </a:spcBef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om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(CCOM)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79095">
                        <a:lnSpc>
                          <a:spcPts val="1900"/>
                        </a:lnSpc>
                        <a:spcBef>
                          <a:spcPts val="44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Id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ies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ili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Cu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 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Components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TEM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79095">
                        <a:lnSpc>
                          <a:spcPts val="1900"/>
                        </a:lnSpc>
                        <a:spcBef>
                          <a:spcPts val="44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Id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ies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ili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Cu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  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Templates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0805" marR="351155">
                        <a:lnSpc>
                          <a:spcPts val="1900"/>
                        </a:lnSpc>
                        <a:spcBef>
                          <a:spcPts val="440"/>
                        </a:spcBef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lie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raries  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(CCL)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51180">
                        <a:lnSpc>
                          <a:spcPts val="1900"/>
                        </a:lnSpc>
                        <a:spcBef>
                          <a:spcPts val="440"/>
                        </a:spcBef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clie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raries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he  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versions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77572" y="6556349"/>
            <a:ext cx="206375" cy="2146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5904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Best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Practices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15" dirty="0">
                <a:solidFill>
                  <a:srgbClr val="FF0000"/>
                </a:solidFill>
                <a:latin typeface="Tahoma"/>
                <a:cs typeface="Tahoma"/>
              </a:rPr>
              <a:t>Analyzer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2800" b="1" i="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5" dirty="0">
                <a:solidFill>
                  <a:srgbClr val="FF0000"/>
                </a:solidFill>
                <a:latin typeface="Tahoma"/>
                <a:cs typeface="Tahoma"/>
              </a:rPr>
              <a:t>Prerequisites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7572" y="6556349"/>
            <a:ext cx="206375" cy="2146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11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332" y="1122171"/>
            <a:ext cx="11136630" cy="40703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634365">
              <a:lnSpc>
                <a:spcPct val="101800"/>
              </a:lnSpc>
              <a:spcBef>
                <a:spcPts val="50"/>
              </a:spcBef>
            </a:pPr>
            <a:r>
              <a:rPr sz="2200" spc="-105" dirty="0">
                <a:latin typeface="Tahoma"/>
                <a:cs typeface="Tahoma"/>
              </a:rPr>
              <a:t>The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Best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Practices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Analyzer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provides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an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assessment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of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a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current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AEM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implementation.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All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the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attendees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for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this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training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must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meet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the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following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prerequisites.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259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14" dirty="0">
                <a:latin typeface="Tahoma"/>
                <a:cs typeface="Tahoma"/>
              </a:rPr>
              <a:t>Existing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Customers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must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have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45" dirty="0">
                <a:latin typeface="Tahoma"/>
                <a:cs typeface="Tahoma"/>
              </a:rPr>
              <a:t>minimum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of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305" dirty="0">
                <a:latin typeface="Tahoma"/>
                <a:cs typeface="Tahoma"/>
              </a:rPr>
              <a:t>6.1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run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BPA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tool.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245" dirty="0">
                <a:latin typeface="Tahoma"/>
                <a:cs typeface="Tahoma"/>
              </a:rPr>
              <a:t>If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customer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has 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an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older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version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of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they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must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upgrade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90" dirty="0">
                <a:latin typeface="Tahoma"/>
                <a:cs typeface="Tahoma"/>
              </a:rPr>
              <a:t>6.5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before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proceeding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with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65" dirty="0">
                <a:latin typeface="Tahoma"/>
                <a:cs typeface="Tahoma"/>
              </a:rPr>
              <a:t>Cloud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65" dirty="0">
                <a:latin typeface="Tahoma"/>
                <a:cs typeface="Tahoma"/>
              </a:rPr>
              <a:t>Migration</a:t>
            </a:r>
            <a:endParaRPr sz="2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5" dirty="0">
                <a:latin typeface="Tahoma"/>
                <a:cs typeface="Tahoma"/>
              </a:rPr>
              <a:t>All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attendees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must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have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40" dirty="0">
                <a:latin typeface="Tahoma"/>
                <a:cs typeface="Tahoma"/>
              </a:rPr>
              <a:t>access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an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Adobe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IMS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Organization</a:t>
            </a:r>
            <a:endParaRPr sz="2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2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70" dirty="0">
                <a:latin typeface="Tahoma"/>
                <a:cs typeface="Tahoma"/>
              </a:rPr>
              <a:t>BPA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tool</a:t>
            </a:r>
            <a:r>
              <a:rPr sz="2200" spc="-16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execution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time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may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take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longer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depending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60" dirty="0">
                <a:latin typeface="Tahoma"/>
                <a:cs typeface="Tahoma"/>
              </a:rPr>
              <a:t>on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repository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size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60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generate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report</a:t>
            </a:r>
            <a:endParaRPr sz="2200">
              <a:latin typeface="Tahoma"/>
              <a:cs typeface="Tahoma"/>
            </a:endParaRPr>
          </a:p>
          <a:p>
            <a:pPr marL="355600" marR="226060" indent="-342900">
              <a:lnSpc>
                <a:spcPct val="102699"/>
              </a:lnSpc>
              <a:spcBef>
                <a:spcPts val="21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215" dirty="0">
                <a:latin typeface="Tahoma"/>
                <a:cs typeface="Tahoma"/>
              </a:rPr>
              <a:t>It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is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recommended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run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BPA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tool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60" dirty="0">
                <a:latin typeface="Tahoma"/>
                <a:cs typeface="Tahoma"/>
              </a:rPr>
              <a:t>on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production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65" dirty="0">
                <a:latin typeface="Tahoma"/>
                <a:cs typeface="Tahoma"/>
              </a:rPr>
              <a:t>clone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and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come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training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with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exported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report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83" y="0"/>
            <a:ext cx="2482203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20" y="2678684"/>
            <a:ext cx="3153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340" dirty="0">
                <a:solidFill>
                  <a:srgbClr val="FF0000"/>
                </a:solidFill>
                <a:latin typeface="Tahoma"/>
                <a:cs typeface="Tahoma"/>
              </a:rPr>
              <a:t>Implementation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5845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Onboarding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95" dirty="0">
                <a:solidFill>
                  <a:srgbClr val="FF0000"/>
                </a:solidFill>
                <a:latin typeface="Tahoma"/>
                <a:cs typeface="Tahoma"/>
              </a:rPr>
              <a:t>AEM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75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04" dirty="0">
                <a:solidFill>
                  <a:srgbClr val="FF0000"/>
                </a:solidFill>
                <a:latin typeface="Tahoma"/>
                <a:cs typeface="Tahoma"/>
              </a:rPr>
              <a:t>Cloud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Service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14" y="1093723"/>
            <a:ext cx="11273155" cy="33997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30" dirty="0">
                <a:latin typeface="Tahoma"/>
                <a:cs typeface="Tahoma"/>
              </a:rPr>
              <a:t>B</a:t>
            </a:r>
            <a:r>
              <a:rPr sz="2400" spc="-110" dirty="0">
                <a:latin typeface="Tahoma"/>
                <a:cs typeface="Tahoma"/>
              </a:rPr>
              <a:t>e</a:t>
            </a:r>
            <a:r>
              <a:rPr sz="2400" spc="-195" dirty="0">
                <a:latin typeface="Tahoma"/>
                <a:cs typeface="Tahoma"/>
              </a:rPr>
              <a:t>f</a:t>
            </a:r>
            <a:r>
              <a:rPr sz="2400" spc="-60" dirty="0">
                <a:latin typeface="Tahoma"/>
                <a:cs typeface="Tahoma"/>
              </a:rPr>
              <a:t>o</a:t>
            </a:r>
            <a:r>
              <a:rPr sz="2400" spc="-135" dirty="0">
                <a:latin typeface="Tahoma"/>
                <a:cs typeface="Tahoma"/>
              </a:rPr>
              <a:t>r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90" dirty="0">
                <a:latin typeface="Tahoma"/>
                <a:cs typeface="Tahoma"/>
              </a:rPr>
              <a:t>s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35" dirty="0">
                <a:latin typeface="Tahoma"/>
                <a:cs typeface="Tahoma"/>
              </a:rPr>
              <a:t>r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60" dirty="0">
                <a:latin typeface="Tahoma"/>
                <a:cs typeface="Tahoma"/>
              </a:rPr>
              <a:t>in</a:t>
            </a:r>
            <a:r>
              <a:rPr sz="2400" spc="-175" dirty="0">
                <a:latin typeface="Tahoma"/>
                <a:cs typeface="Tahoma"/>
              </a:rPr>
              <a:t>g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70" dirty="0">
                <a:latin typeface="Tahoma"/>
                <a:cs typeface="Tahoma"/>
              </a:rPr>
              <a:t>h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55" dirty="0">
                <a:latin typeface="Tahoma"/>
                <a:cs typeface="Tahoma"/>
              </a:rPr>
              <a:t>m</a:t>
            </a:r>
            <a:r>
              <a:rPr sz="2400" spc="-9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35" dirty="0">
                <a:latin typeface="Tahoma"/>
                <a:cs typeface="Tahoma"/>
              </a:rPr>
              <a:t>m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80" dirty="0">
                <a:latin typeface="Tahoma"/>
                <a:cs typeface="Tahoma"/>
              </a:rPr>
              <a:t>n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35" dirty="0">
                <a:latin typeface="Tahoma"/>
                <a:cs typeface="Tahoma"/>
              </a:rPr>
              <a:t>i</a:t>
            </a:r>
            <a:r>
              <a:rPr sz="2400" spc="-65" dirty="0">
                <a:latin typeface="Tahoma"/>
                <a:cs typeface="Tahoma"/>
              </a:rPr>
              <a:t>o</a:t>
            </a:r>
            <a:r>
              <a:rPr sz="2400" spc="-75" dirty="0">
                <a:latin typeface="Tahoma"/>
                <a:cs typeface="Tahoma"/>
              </a:rPr>
              <a:t>n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p</a:t>
            </a:r>
            <a:r>
              <a:rPr sz="2400" spc="-70" dirty="0">
                <a:latin typeface="Tahoma"/>
                <a:cs typeface="Tahoma"/>
              </a:rPr>
              <a:t>h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90" dirty="0">
                <a:latin typeface="Tahoma"/>
                <a:cs typeface="Tahoma"/>
              </a:rPr>
              <a:t>s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ve</a:t>
            </a:r>
            <a:r>
              <a:rPr sz="2400" spc="-135" dirty="0">
                <a:latin typeface="Tahoma"/>
                <a:cs typeface="Tahoma"/>
              </a:rPr>
              <a:t>r</a:t>
            </a:r>
            <a:r>
              <a:rPr sz="2400" spc="-120" dirty="0">
                <a:latin typeface="Tahoma"/>
                <a:cs typeface="Tahoma"/>
              </a:rPr>
              <a:t>if</a:t>
            </a:r>
            <a:r>
              <a:rPr sz="2400" spc="-114" dirty="0">
                <a:latin typeface="Tahoma"/>
                <a:cs typeface="Tahoma"/>
              </a:rPr>
              <a:t>y</a:t>
            </a:r>
            <a:r>
              <a:rPr sz="2400" spc="-355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041400" lvl="1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400" spc="-105" dirty="0">
                <a:latin typeface="Tahoma"/>
                <a:cs typeface="Tahoma"/>
              </a:rPr>
              <a:t>You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have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an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IMS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Org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provisioned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for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Adobe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Experience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Cloud</a:t>
            </a:r>
            <a:endParaRPr sz="2400">
              <a:latin typeface="Tahoma"/>
              <a:cs typeface="Tahoma"/>
            </a:endParaRPr>
          </a:p>
          <a:p>
            <a:pPr marL="1041400" lvl="1" indent="-4572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400" spc="-110" dirty="0">
                <a:latin typeface="Tahoma"/>
                <a:cs typeface="Tahoma"/>
              </a:rPr>
              <a:t>Yo</a:t>
            </a:r>
            <a:r>
              <a:rPr sz="2400" spc="-90" dirty="0">
                <a:latin typeface="Tahoma"/>
                <a:cs typeface="Tahoma"/>
              </a:rPr>
              <a:t>u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ha</a:t>
            </a:r>
            <a:r>
              <a:rPr sz="2400" spc="-130" dirty="0">
                <a:latin typeface="Tahoma"/>
                <a:cs typeface="Tahoma"/>
              </a:rPr>
              <a:t>ve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b</a:t>
            </a:r>
            <a:r>
              <a:rPr sz="2400" spc="-130" dirty="0">
                <a:latin typeface="Tahoma"/>
                <a:cs typeface="Tahoma"/>
              </a:rPr>
              <a:t>ee</a:t>
            </a:r>
            <a:r>
              <a:rPr sz="2400" spc="-75" dirty="0">
                <a:latin typeface="Tahoma"/>
                <a:cs typeface="Tahoma"/>
              </a:rPr>
              <a:t>n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o</a:t>
            </a:r>
            <a:r>
              <a:rPr sz="2400" spc="-80" dirty="0">
                <a:latin typeface="Tahoma"/>
                <a:cs typeface="Tahoma"/>
              </a:rPr>
              <a:t>n</a:t>
            </a:r>
            <a:r>
              <a:rPr sz="2400" spc="-150" dirty="0">
                <a:latin typeface="Tahoma"/>
                <a:cs typeface="Tahoma"/>
              </a:rPr>
              <a:t>-</a:t>
            </a:r>
            <a:r>
              <a:rPr sz="2400" spc="-80" dirty="0">
                <a:latin typeface="Tahoma"/>
                <a:cs typeface="Tahoma"/>
              </a:rPr>
              <a:t>b</a:t>
            </a:r>
            <a:r>
              <a:rPr sz="2400" spc="-70" dirty="0">
                <a:latin typeface="Tahoma"/>
                <a:cs typeface="Tahoma"/>
              </a:rPr>
              <a:t>o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r</a:t>
            </a:r>
            <a:r>
              <a:rPr sz="2400" spc="-95" dirty="0">
                <a:latin typeface="Tahoma"/>
                <a:cs typeface="Tahoma"/>
              </a:rPr>
              <a:t>d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90" dirty="0">
                <a:latin typeface="Tahoma"/>
                <a:cs typeface="Tahoma"/>
              </a:rPr>
              <a:t>d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t</a:t>
            </a:r>
            <a:r>
              <a:rPr sz="2400" spc="-114" dirty="0">
                <a:latin typeface="Tahoma"/>
                <a:cs typeface="Tahoma"/>
              </a:rPr>
              <a:t>o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35" dirty="0">
                <a:latin typeface="Tahoma"/>
                <a:cs typeface="Tahoma"/>
              </a:rPr>
              <a:t>C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35" dirty="0">
                <a:latin typeface="Tahoma"/>
                <a:cs typeface="Tahoma"/>
              </a:rPr>
              <a:t>o</a:t>
            </a:r>
            <a:r>
              <a:rPr sz="2400" spc="-95" dirty="0">
                <a:latin typeface="Tahoma"/>
                <a:cs typeface="Tahoma"/>
              </a:rPr>
              <a:t>u</a:t>
            </a:r>
            <a:r>
              <a:rPr sz="2400" spc="-90" dirty="0">
                <a:latin typeface="Tahoma"/>
                <a:cs typeface="Tahoma"/>
              </a:rPr>
              <a:t>d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M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85" dirty="0">
                <a:latin typeface="Tahoma"/>
                <a:cs typeface="Tahoma"/>
              </a:rPr>
              <a:t>n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80" dirty="0">
                <a:latin typeface="Tahoma"/>
                <a:cs typeface="Tahoma"/>
              </a:rPr>
              <a:t>g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35" dirty="0"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  <a:p>
            <a:pPr marL="1041400" marR="5080" lvl="1" indent="-457200">
              <a:lnSpc>
                <a:spcPct val="100800"/>
              </a:lnSpc>
              <a:spcBef>
                <a:spcPts val="1200"/>
              </a:spcBef>
              <a:buAutoNum type="arabicPeriod"/>
              <a:tabLst>
                <a:tab pos="1040765" algn="l"/>
                <a:tab pos="1041400" algn="l"/>
              </a:tabLst>
            </a:pPr>
            <a:r>
              <a:rPr sz="2400" spc="-95" dirty="0">
                <a:latin typeface="Tahoma"/>
                <a:cs typeface="Tahoma"/>
              </a:rPr>
              <a:t>One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of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the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45" dirty="0">
                <a:latin typeface="Tahoma"/>
                <a:cs typeface="Tahoma"/>
              </a:rPr>
              <a:t>users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must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be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a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SysAdmin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to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manage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00" dirty="0">
                <a:latin typeface="Tahoma"/>
                <a:cs typeface="Tahoma"/>
              </a:rPr>
              <a:t>roles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and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permissions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in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the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Admin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Console</a:t>
            </a:r>
            <a:endParaRPr sz="2400">
              <a:latin typeface="Tahoma"/>
              <a:cs typeface="Tahoma"/>
            </a:endParaRPr>
          </a:p>
          <a:p>
            <a:pPr marL="354965" marR="497840" indent="-342900">
              <a:lnSpc>
                <a:spcPct val="100800"/>
              </a:lnSpc>
              <a:spcBef>
                <a:spcPts val="14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0" dirty="0">
                <a:latin typeface="Tahoma"/>
                <a:cs typeface="Tahoma"/>
              </a:rPr>
              <a:t>Once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you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verify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all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00" dirty="0">
                <a:latin typeface="Tahoma"/>
                <a:cs typeface="Tahoma"/>
              </a:rPr>
              <a:t>your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spc="-180" dirty="0">
                <a:latin typeface="Tahoma"/>
                <a:cs typeface="Tahoma"/>
              </a:rPr>
              <a:t>access, </a:t>
            </a:r>
            <a:r>
              <a:rPr sz="2400" spc="-110" dirty="0">
                <a:latin typeface="Tahoma"/>
                <a:cs typeface="Tahoma"/>
              </a:rPr>
              <a:t>the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SysAdmin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will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be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able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to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create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spc="-100" dirty="0">
                <a:latin typeface="Tahoma"/>
                <a:cs typeface="Tahoma"/>
              </a:rPr>
              <a:t>environments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after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logging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in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to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Cloud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00" dirty="0">
                <a:latin typeface="Tahoma"/>
                <a:cs typeface="Tahoma"/>
              </a:rPr>
              <a:t>Manager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4587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430" dirty="0">
                <a:solidFill>
                  <a:srgbClr val="FF0000"/>
                </a:solidFill>
                <a:latin typeface="Tahoma"/>
                <a:cs typeface="Tahoma"/>
              </a:rPr>
              <a:t>Im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800" b="1" i="0" spc="-7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9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tat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3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75" dirty="0">
                <a:solidFill>
                  <a:srgbClr val="FF0000"/>
                </a:solidFill>
                <a:latin typeface="Tahoma"/>
                <a:cs typeface="Tahoma"/>
              </a:rPr>
              <a:t>St</a:t>
            </a:r>
            <a:r>
              <a:rPr sz="2800" b="1" i="0" spc="-30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14" y="1035811"/>
            <a:ext cx="921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Tahoma"/>
                <a:cs typeface="Tahoma"/>
              </a:rPr>
              <a:t>Steps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to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transition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to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Cloud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55" dirty="0">
                <a:latin typeface="Tahoma"/>
                <a:cs typeface="Tahoma"/>
              </a:rPr>
              <a:t>Service.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These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steps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00" dirty="0">
                <a:latin typeface="Tahoma"/>
                <a:cs typeface="Tahoma"/>
              </a:rPr>
              <a:t>may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vary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for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each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customer.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1208" y="1583471"/>
          <a:ext cx="11260454" cy="494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nn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6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te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ps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40" dirty="0"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igra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ice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marR="2260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75" dirty="0">
                          <a:latin typeface="Tahoma"/>
                          <a:cs typeface="Tahoma"/>
                        </a:rPr>
                        <a:t>Use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Content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Transfer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Tool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help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0" dirty="0">
                          <a:latin typeface="Tahoma"/>
                          <a:cs typeface="Tahoma"/>
                        </a:rPr>
                        <a:t>transfer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content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AEM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Cloud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Service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0" dirty="0">
                          <a:latin typeface="Tahoma"/>
                          <a:cs typeface="Tahoma"/>
                        </a:rPr>
                        <a:t>instance. </a:t>
                      </a:r>
                      <a:r>
                        <a:rPr sz="1600" spc="-48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Allocate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sufficient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plan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execute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content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95" dirty="0">
                          <a:latin typeface="Tahoma"/>
                          <a:cs typeface="Tahoma"/>
                        </a:rPr>
                        <a:t>transfer.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re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ac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iew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re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 </a:t>
                      </a:r>
                      <a:r>
                        <a:rPr sz="1600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rec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omm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rac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ices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cri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marR="287020">
                        <a:lnSpc>
                          <a:spcPts val="1900"/>
                        </a:lnSpc>
                        <a:spcBef>
                          <a:spcPts val="434"/>
                        </a:spcBef>
                      </a:pPr>
                      <a:r>
                        <a:rPr sz="1600" spc="-140" dirty="0">
                          <a:latin typeface="Tahoma"/>
                          <a:cs typeface="Tahoma"/>
                        </a:rPr>
                        <a:t>It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0" dirty="0">
                          <a:latin typeface="Tahoma"/>
                          <a:cs typeface="Tahoma"/>
                        </a:rPr>
                        <a:t>best</a:t>
                      </a:r>
                      <a:r>
                        <a:rPr sz="16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practice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write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unit</a:t>
                      </a:r>
                      <a:r>
                        <a:rPr sz="16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0" dirty="0">
                          <a:latin typeface="Tahoma"/>
                          <a:cs typeface="Tahoma"/>
                        </a:rPr>
                        <a:t>test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10" dirty="0">
                          <a:latin typeface="Tahoma"/>
                          <a:cs typeface="Tahoma"/>
                        </a:rPr>
                        <a:t>cases.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Cloud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Manager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will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execute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these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tests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during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600" spc="-48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5" dirty="0">
                          <a:latin typeface="Tahoma"/>
                          <a:cs typeface="Tahoma"/>
                        </a:rPr>
                        <a:t>build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pipeline.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75" dirty="0">
                          <a:latin typeface="Tahoma"/>
                          <a:cs typeface="Tahoma"/>
                        </a:rPr>
                        <a:t>Setup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Cloud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Manager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nonproduction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production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pipelines.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uct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30" dirty="0">
                          <a:latin typeface="Tahoma"/>
                          <a:cs typeface="Tahoma"/>
                        </a:rPr>
                        <a:t>Plan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successful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completion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iterative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testing.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Mile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iliza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eri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marR="584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60" dirty="0">
                          <a:latin typeface="Tahoma"/>
                          <a:cs typeface="Tahoma"/>
                        </a:rPr>
                        <a:t>Schedule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code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content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0" dirty="0">
                          <a:latin typeface="Tahoma"/>
                          <a:cs typeface="Tahoma"/>
                        </a:rPr>
                        <a:t>freeze: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testing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iterations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should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complete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6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this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time;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this </a:t>
                      </a:r>
                      <a:r>
                        <a:rPr sz="1600" spc="-48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marks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beginning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end-to-end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testing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operational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readiness.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ov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re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ara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Migr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ec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30" dirty="0">
                          <a:latin typeface="Tahoma"/>
                          <a:cs typeface="Tahoma"/>
                        </a:rPr>
                        <a:t>Plan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successful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completion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security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testing.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ear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ov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marR="300355">
                        <a:lnSpc>
                          <a:spcPts val="1900"/>
                        </a:lnSpc>
                        <a:spcBef>
                          <a:spcPts val="445"/>
                        </a:spcBef>
                      </a:pPr>
                      <a:r>
                        <a:rPr sz="1600" spc="-60" dirty="0">
                          <a:latin typeface="Tahoma"/>
                          <a:cs typeface="Tahoma"/>
                        </a:rPr>
                        <a:t>Perform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rehearsal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code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content</a:t>
                      </a:r>
                      <a:r>
                        <a:rPr sz="16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migration,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goal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minimizing</a:t>
                      </a:r>
                      <a:r>
                        <a:rPr sz="16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content</a:t>
                      </a:r>
                      <a:r>
                        <a:rPr sz="16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80" dirty="0">
                          <a:latin typeface="Tahoma"/>
                          <a:cs typeface="Tahoma"/>
                        </a:rPr>
                        <a:t>freeze </a:t>
                      </a:r>
                      <a:r>
                        <a:rPr sz="1600" spc="-48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duration.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Perform end-to-end 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tests 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from on-premise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environment 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600" spc="-55" dirty="0">
                          <a:latin typeface="Tahoma"/>
                          <a:cs typeface="Tahoma"/>
                        </a:rPr>
                        <a:t>one or 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600" spc="-40" dirty="0">
                          <a:latin typeface="Tahoma"/>
                          <a:cs typeface="Tahoma"/>
                        </a:rPr>
                        <a:t>Cloud 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Service</a:t>
                      </a:r>
                      <a:r>
                        <a:rPr sz="16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environments.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412674" y="0"/>
              <a:ext cx="5779770" cy="6448425"/>
            </a:xfrm>
            <a:custGeom>
              <a:avLst/>
              <a:gdLst/>
              <a:ahLst/>
              <a:cxnLst/>
              <a:rect l="l" t="t" r="r" b="b"/>
              <a:pathLst>
                <a:path w="5779770" h="6448425">
                  <a:moveTo>
                    <a:pt x="0" y="0"/>
                  </a:moveTo>
                  <a:lnTo>
                    <a:pt x="5779325" y="0"/>
                  </a:lnTo>
                  <a:lnTo>
                    <a:pt x="5779325" y="6448300"/>
                  </a:lnTo>
                  <a:lnTo>
                    <a:pt x="0" y="644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3260" y="1143000"/>
              <a:ext cx="4839561" cy="501549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3879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6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9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6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195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19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39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461" y="1163787"/>
            <a:ext cx="5330825" cy="4525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5"/>
              </a:spcBef>
            </a:pPr>
            <a:r>
              <a:rPr sz="2150" spc="-25" dirty="0">
                <a:solidFill>
                  <a:srgbClr val="1371E4"/>
                </a:solidFill>
                <a:latin typeface="Tahoma"/>
                <a:cs typeface="Tahoma"/>
              </a:rPr>
              <a:t>Continuous </a:t>
            </a:r>
            <a:r>
              <a:rPr sz="2150" spc="-60" dirty="0">
                <a:solidFill>
                  <a:srgbClr val="1371E4"/>
                </a:solidFill>
                <a:latin typeface="Tahoma"/>
                <a:cs typeface="Tahoma"/>
              </a:rPr>
              <a:t>Integration </a:t>
            </a:r>
            <a:r>
              <a:rPr sz="2150" spc="-65" dirty="0">
                <a:solidFill>
                  <a:srgbClr val="1371E4"/>
                </a:solidFill>
                <a:latin typeface="Tahoma"/>
                <a:cs typeface="Tahoma"/>
              </a:rPr>
              <a:t>/ </a:t>
            </a:r>
            <a:r>
              <a:rPr sz="2150" spc="-25" dirty="0">
                <a:solidFill>
                  <a:srgbClr val="1371E4"/>
                </a:solidFill>
                <a:latin typeface="Tahoma"/>
                <a:cs typeface="Tahoma"/>
              </a:rPr>
              <a:t>Continuous </a:t>
            </a:r>
            <a:r>
              <a:rPr sz="2150" spc="-20" dirty="0">
                <a:solidFill>
                  <a:srgbClr val="1371E4"/>
                </a:solidFill>
                <a:latin typeface="Tahoma"/>
                <a:cs typeface="Tahoma"/>
              </a:rPr>
              <a:t>Delivery </a:t>
            </a:r>
            <a:r>
              <a:rPr sz="2150" spc="-660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of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code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speed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time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market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for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deployment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45" dirty="0">
                <a:latin typeface="Tahoma"/>
                <a:cs typeface="Tahoma"/>
              </a:rPr>
              <a:t>f</a:t>
            </a:r>
            <a:r>
              <a:rPr sz="2200" spc="-160" dirty="0">
                <a:latin typeface="Tahoma"/>
                <a:cs typeface="Tahoma"/>
              </a:rPr>
              <a:t>r</a:t>
            </a:r>
            <a:r>
              <a:rPr sz="2200" spc="-50" dirty="0">
                <a:latin typeface="Tahoma"/>
                <a:cs typeface="Tahoma"/>
              </a:rPr>
              <a:t>o</a:t>
            </a:r>
            <a:r>
              <a:rPr sz="2200" spc="-35" dirty="0">
                <a:latin typeface="Tahoma"/>
                <a:cs typeface="Tahoma"/>
              </a:rPr>
              <a:t>m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45" dirty="0">
                <a:latin typeface="Tahoma"/>
                <a:cs typeface="Tahoma"/>
              </a:rPr>
              <a:t>m</a:t>
            </a:r>
            <a:r>
              <a:rPr sz="2200" spc="-50" dirty="0">
                <a:latin typeface="Tahoma"/>
                <a:cs typeface="Tahoma"/>
              </a:rPr>
              <a:t>o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70" dirty="0">
                <a:latin typeface="Tahoma"/>
                <a:cs typeface="Tahoma"/>
              </a:rPr>
              <a:t>h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80" dirty="0">
                <a:latin typeface="Tahoma"/>
                <a:cs typeface="Tahoma"/>
              </a:rPr>
              <a:t>/</a:t>
            </a:r>
            <a:r>
              <a:rPr sz="2200" spc="-90" dirty="0">
                <a:latin typeface="Tahoma"/>
                <a:cs typeface="Tahoma"/>
              </a:rPr>
              <a:t>w</a:t>
            </a:r>
            <a:r>
              <a:rPr sz="2200" spc="-120" dirty="0">
                <a:latin typeface="Tahoma"/>
                <a:cs typeface="Tahoma"/>
              </a:rPr>
              <a:t>eek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55" dirty="0">
                <a:latin typeface="Tahoma"/>
                <a:cs typeface="Tahoma"/>
              </a:rPr>
              <a:t>o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d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14" dirty="0">
                <a:latin typeface="Tahoma"/>
                <a:cs typeface="Tahoma"/>
              </a:rPr>
              <a:t>y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80" dirty="0">
                <a:latin typeface="Tahoma"/>
                <a:cs typeface="Tahoma"/>
              </a:rPr>
              <a:t>/</a:t>
            </a:r>
            <a:r>
              <a:rPr sz="2200" spc="-70" dirty="0">
                <a:latin typeface="Tahoma"/>
                <a:cs typeface="Tahoma"/>
              </a:rPr>
              <a:t>h</a:t>
            </a:r>
            <a:r>
              <a:rPr sz="2200" spc="-50" dirty="0">
                <a:latin typeface="Tahoma"/>
                <a:cs typeface="Tahoma"/>
              </a:rPr>
              <a:t>o</a:t>
            </a:r>
            <a:r>
              <a:rPr sz="2200" spc="-85" dirty="0">
                <a:latin typeface="Tahoma"/>
                <a:cs typeface="Tahoma"/>
              </a:rPr>
              <a:t>u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70" dirty="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ahoma"/>
              <a:cs typeface="Tahoma"/>
            </a:endParaRPr>
          </a:p>
          <a:p>
            <a:pPr marL="12700" marR="523875">
              <a:lnSpc>
                <a:spcPct val="100499"/>
              </a:lnSpc>
            </a:pPr>
            <a:r>
              <a:rPr sz="2150" spc="-35" dirty="0">
                <a:solidFill>
                  <a:srgbClr val="1371E4"/>
                </a:solidFill>
                <a:latin typeface="Tahoma"/>
                <a:cs typeface="Tahoma"/>
              </a:rPr>
              <a:t>Code</a:t>
            </a:r>
            <a:r>
              <a:rPr sz="2150" spc="-80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150" spc="-75" dirty="0">
                <a:solidFill>
                  <a:srgbClr val="1371E4"/>
                </a:solidFill>
                <a:latin typeface="Tahoma"/>
                <a:cs typeface="Tahoma"/>
              </a:rPr>
              <a:t>Inspection,</a:t>
            </a:r>
            <a:r>
              <a:rPr sz="2150" spc="-80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150" spc="-15" dirty="0">
                <a:solidFill>
                  <a:srgbClr val="1371E4"/>
                </a:solidFill>
                <a:latin typeface="Tahoma"/>
                <a:cs typeface="Tahoma"/>
              </a:rPr>
              <a:t>load</a:t>
            </a:r>
            <a:r>
              <a:rPr sz="2150" spc="-85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150" spc="-55" dirty="0">
                <a:solidFill>
                  <a:srgbClr val="1371E4"/>
                </a:solidFill>
                <a:latin typeface="Tahoma"/>
                <a:cs typeface="Tahoma"/>
              </a:rPr>
              <a:t>testing</a:t>
            </a:r>
            <a:r>
              <a:rPr sz="2150" spc="-85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150" spc="-45" dirty="0">
                <a:solidFill>
                  <a:srgbClr val="1371E4"/>
                </a:solidFill>
                <a:latin typeface="Tahoma"/>
                <a:cs typeface="Tahoma"/>
              </a:rPr>
              <a:t>and</a:t>
            </a:r>
            <a:r>
              <a:rPr sz="2150" spc="-85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150" spc="-50" dirty="0">
                <a:solidFill>
                  <a:srgbClr val="1371E4"/>
                </a:solidFill>
                <a:latin typeface="Tahoma"/>
                <a:cs typeface="Tahoma"/>
              </a:rPr>
              <a:t>security </a:t>
            </a:r>
            <a:r>
              <a:rPr sz="2150" spc="-660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3225" spc="-89" baseline="1291" dirty="0">
                <a:solidFill>
                  <a:srgbClr val="1371E4"/>
                </a:solidFill>
                <a:latin typeface="Tahoma"/>
                <a:cs typeface="Tahoma"/>
              </a:rPr>
              <a:t>va</a:t>
            </a:r>
            <a:r>
              <a:rPr sz="3225" spc="82" baseline="1291" dirty="0">
                <a:solidFill>
                  <a:srgbClr val="1371E4"/>
                </a:solidFill>
                <a:latin typeface="Tahoma"/>
                <a:cs typeface="Tahoma"/>
              </a:rPr>
              <a:t>l</a:t>
            </a:r>
            <a:r>
              <a:rPr sz="3225" spc="-30" baseline="1291" dirty="0">
                <a:solidFill>
                  <a:srgbClr val="1371E4"/>
                </a:solidFill>
                <a:latin typeface="Tahoma"/>
                <a:cs typeface="Tahoma"/>
              </a:rPr>
              <a:t>id</a:t>
            </a:r>
            <a:r>
              <a:rPr sz="3225" spc="-52" baseline="1291" dirty="0">
                <a:solidFill>
                  <a:srgbClr val="1371E4"/>
                </a:solidFill>
                <a:latin typeface="Tahoma"/>
                <a:cs typeface="Tahoma"/>
              </a:rPr>
              <a:t>a</a:t>
            </a:r>
            <a:r>
              <a:rPr sz="3225" spc="-7" baseline="1291" dirty="0">
                <a:solidFill>
                  <a:srgbClr val="1371E4"/>
                </a:solidFill>
                <a:latin typeface="Tahoma"/>
                <a:cs typeface="Tahoma"/>
              </a:rPr>
              <a:t>ti</a:t>
            </a:r>
            <a:r>
              <a:rPr sz="3225" spc="-44" baseline="1291" dirty="0">
                <a:solidFill>
                  <a:srgbClr val="1371E4"/>
                </a:solidFill>
                <a:latin typeface="Tahoma"/>
                <a:cs typeface="Tahoma"/>
              </a:rPr>
              <a:t>o</a:t>
            </a:r>
            <a:r>
              <a:rPr sz="3225" spc="-60" baseline="1291" dirty="0">
                <a:solidFill>
                  <a:srgbClr val="1371E4"/>
                </a:solidFill>
                <a:latin typeface="Tahoma"/>
                <a:cs typeface="Tahoma"/>
              </a:rPr>
              <a:t>n</a:t>
            </a:r>
            <a:r>
              <a:rPr sz="3225" spc="-127" baseline="1291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ba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125" dirty="0">
                <a:latin typeface="Tahoma"/>
                <a:cs typeface="Tahoma"/>
              </a:rPr>
              <a:t>e</a:t>
            </a:r>
            <a:r>
              <a:rPr sz="2200" spc="-85" dirty="0">
                <a:latin typeface="Tahoma"/>
                <a:cs typeface="Tahoma"/>
              </a:rPr>
              <a:t>d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o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be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p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10" dirty="0">
                <a:latin typeface="Tahoma"/>
                <a:cs typeface="Tahoma"/>
              </a:rPr>
              <a:t>c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30" dirty="0">
                <a:latin typeface="Tahoma"/>
                <a:cs typeface="Tahoma"/>
              </a:rPr>
              <a:t>i</a:t>
            </a:r>
            <a:r>
              <a:rPr sz="2200" spc="-110" dirty="0">
                <a:latin typeface="Tahoma"/>
                <a:cs typeface="Tahoma"/>
              </a:rPr>
              <a:t>c</a:t>
            </a:r>
            <a:r>
              <a:rPr sz="2200" spc="-125" dirty="0">
                <a:latin typeface="Tahoma"/>
                <a:cs typeface="Tahoma"/>
              </a:rPr>
              <a:t>e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be</a:t>
            </a:r>
            <a:r>
              <a:rPr sz="2200" spc="-180" dirty="0">
                <a:latin typeface="Tahoma"/>
                <a:cs typeface="Tahoma"/>
              </a:rPr>
              <a:t>f</a:t>
            </a:r>
            <a:r>
              <a:rPr sz="2200" spc="-50" dirty="0">
                <a:latin typeface="Tahoma"/>
                <a:cs typeface="Tahoma"/>
              </a:rPr>
              <a:t>o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20" dirty="0"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spc="-85" dirty="0">
                <a:latin typeface="Tahoma"/>
                <a:cs typeface="Tahoma"/>
              </a:rPr>
              <a:t>pu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70" dirty="0">
                <a:latin typeface="Tahoma"/>
                <a:cs typeface="Tahoma"/>
              </a:rPr>
              <a:t>h</a:t>
            </a:r>
            <a:r>
              <a:rPr sz="2200" spc="-50" dirty="0">
                <a:latin typeface="Tahoma"/>
                <a:cs typeface="Tahoma"/>
              </a:rPr>
              <a:t>in</a:t>
            </a:r>
            <a:r>
              <a:rPr sz="2200" spc="-160" dirty="0">
                <a:latin typeface="Tahoma"/>
                <a:cs typeface="Tahoma"/>
              </a:rPr>
              <a:t>g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pr</a:t>
            </a:r>
            <a:r>
              <a:rPr sz="2200" spc="-50" dirty="0">
                <a:latin typeface="Tahoma"/>
                <a:cs typeface="Tahoma"/>
              </a:rPr>
              <a:t>o</a:t>
            </a:r>
            <a:r>
              <a:rPr sz="2200" spc="-85" dirty="0">
                <a:latin typeface="Tahoma"/>
                <a:cs typeface="Tahoma"/>
              </a:rPr>
              <a:t>du</a:t>
            </a:r>
            <a:r>
              <a:rPr sz="2200" spc="-105" dirty="0">
                <a:latin typeface="Tahoma"/>
                <a:cs typeface="Tahoma"/>
              </a:rPr>
              <a:t>c</a:t>
            </a:r>
            <a:r>
              <a:rPr sz="2200" spc="-50" dirty="0">
                <a:latin typeface="Tahoma"/>
                <a:cs typeface="Tahoma"/>
              </a:rPr>
              <a:t>ti</a:t>
            </a:r>
            <a:r>
              <a:rPr sz="2200" spc="-90" dirty="0">
                <a:latin typeface="Tahoma"/>
                <a:cs typeface="Tahoma"/>
              </a:rPr>
              <a:t>o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40" dirty="0">
                <a:latin typeface="Tahoma"/>
                <a:cs typeface="Tahoma"/>
              </a:rPr>
              <a:t>m</a:t>
            </a:r>
            <a:r>
              <a:rPr sz="2200" spc="-50" dirty="0">
                <a:latin typeface="Tahoma"/>
                <a:cs typeface="Tahoma"/>
              </a:rPr>
              <a:t>in</a:t>
            </a:r>
            <a:r>
              <a:rPr sz="2200" spc="-15" dirty="0">
                <a:latin typeface="Tahoma"/>
                <a:cs typeface="Tahoma"/>
              </a:rPr>
              <a:t>i</a:t>
            </a:r>
            <a:r>
              <a:rPr sz="2200" spc="-55" dirty="0">
                <a:latin typeface="Tahoma"/>
                <a:cs typeface="Tahoma"/>
              </a:rPr>
              <a:t>m</a:t>
            </a:r>
            <a:r>
              <a:rPr sz="2200" spc="-95" dirty="0">
                <a:latin typeface="Tahoma"/>
                <a:cs typeface="Tahoma"/>
              </a:rPr>
              <a:t>ize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dis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85" dirty="0">
                <a:latin typeface="Tahoma"/>
                <a:cs typeface="Tahoma"/>
              </a:rPr>
              <a:t>u</a:t>
            </a:r>
            <a:r>
              <a:rPr sz="2200" spc="-65" dirty="0">
                <a:latin typeface="Tahoma"/>
                <a:cs typeface="Tahoma"/>
              </a:rPr>
              <a:t>pti</a:t>
            </a:r>
            <a:r>
              <a:rPr sz="2200" spc="-85" dirty="0">
                <a:latin typeface="Tahoma"/>
                <a:cs typeface="Tahoma"/>
              </a:rPr>
              <a:t>o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170" dirty="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ahoma"/>
              <a:cs typeface="Tahoma"/>
            </a:endParaRPr>
          </a:p>
          <a:p>
            <a:pPr marL="12700" marR="63500">
              <a:lnSpc>
                <a:spcPct val="99300"/>
              </a:lnSpc>
            </a:pPr>
            <a:r>
              <a:rPr sz="2150" spc="-45" dirty="0">
                <a:solidFill>
                  <a:srgbClr val="1371E4"/>
                </a:solidFill>
                <a:latin typeface="Tahoma"/>
                <a:cs typeface="Tahoma"/>
              </a:rPr>
              <a:t>Automatic,</a:t>
            </a:r>
            <a:r>
              <a:rPr sz="2150" spc="-95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150" spc="-30" dirty="0">
                <a:solidFill>
                  <a:srgbClr val="1371E4"/>
                </a:solidFill>
                <a:latin typeface="Tahoma"/>
                <a:cs typeface="Tahoma"/>
              </a:rPr>
              <a:t>Scheduled</a:t>
            </a:r>
            <a:r>
              <a:rPr sz="2150" spc="-100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150" spc="-45" dirty="0">
                <a:solidFill>
                  <a:srgbClr val="1371E4"/>
                </a:solidFill>
                <a:latin typeface="Tahoma"/>
                <a:cs typeface="Tahoma"/>
              </a:rPr>
              <a:t>or</a:t>
            </a:r>
            <a:r>
              <a:rPr sz="2150" spc="-95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150" spc="10" dirty="0">
                <a:solidFill>
                  <a:srgbClr val="1371E4"/>
                </a:solidFill>
                <a:latin typeface="Tahoma"/>
                <a:cs typeface="Tahoma"/>
              </a:rPr>
              <a:t>Manual</a:t>
            </a:r>
            <a:r>
              <a:rPr sz="2150" spc="-100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150" spc="-15" dirty="0">
                <a:solidFill>
                  <a:srgbClr val="1371E4"/>
                </a:solidFill>
                <a:latin typeface="Tahoma"/>
                <a:cs typeface="Tahoma"/>
              </a:rPr>
              <a:t>deployment </a:t>
            </a:r>
            <a:r>
              <a:rPr sz="2150" spc="-655" dirty="0">
                <a:solidFill>
                  <a:srgbClr val="1371E4"/>
                </a:solidFill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even </a:t>
            </a:r>
            <a:r>
              <a:rPr sz="2200" spc="-95" dirty="0">
                <a:latin typeface="Tahoma"/>
                <a:cs typeface="Tahoma"/>
              </a:rPr>
              <a:t>outside </a:t>
            </a:r>
            <a:r>
              <a:rPr sz="2200" spc="-110" dirty="0">
                <a:latin typeface="Tahoma"/>
                <a:cs typeface="Tahoma"/>
              </a:rPr>
              <a:t>of </a:t>
            </a:r>
            <a:r>
              <a:rPr sz="2200" spc="-114" dirty="0">
                <a:latin typeface="Tahoma"/>
                <a:cs typeface="Tahoma"/>
              </a:rPr>
              <a:t>business </a:t>
            </a:r>
            <a:r>
              <a:rPr sz="2200" spc="-100" dirty="0">
                <a:latin typeface="Tahoma"/>
                <a:cs typeface="Tahoma"/>
              </a:rPr>
              <a:t>hours </a:t>
            </a:r>
            <a:r>
              <a:rPr sz="2200" spc="-114" dirty="0">
                <a:latin typeface="Tahoma"/>
                <a:cs typeface="Tahoma"/>
              </a:rPr>
              <a:t>for </a:t>
            </a:r>
            <a:r>
              <a:rPr sz="2200" spc="-80" dirty="0">
                <a:latin typeface="Tahoma"/>
                <a:cs typeface="Tahoma"/>
              </a:rPr>
              <a:t>maximum 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-180" dirty="0">
                <a:latin typeface="Tahoma"/>
                <a:cs typeface="Tahoma"/>
              </a:rPr>
              <a:t>f</a:t>
            </a:r>
            <a:r>
              <a:rPr sz="2200" spc="5" dirty="0">
                <a:latin typeface="Tahoma"/>
                <a:cs typeface="Tahoma"/>
              </a:rPr>
              <a:t>l</a:t>
            </a:r>
            <a:r>
              <a:rPr sz="2200" spc="-125" dirty="0">
                <a:latin typeface="Tahoma"/>
                <a:cs typeface="Tahoma"/>
              </a:rPr>
              <a:t>e</a:t>
            </a:r>
            <a:r>
              <a:rPr sz="2200" spc="-180" dirty="0">
                <a:latin typeface="Tahoma"/>
                <a:cs typeface="Tahoma"/>
              </a:rPr>
              <a:t>x</a:t>
            </a:r>
            <a:r>
              <a:rPr sz="2200" spc="-30" dirty="0">
                <a:latin typeface="Tahoma"/>
                <a:cs typeface="Tahoma"/>
              </a:rPr>
              <a:t>i</a:t>
            </a:r>
            <a:r>
              <a:rPr sz="2200" spc="-55" dirty="0">
                <a:latin typeface="Tahoma"/>
                <a:cs typeface="Tahoma"/>
              </a:rPr>
              <a:t>bi</a:t>
            </a:r>
            <a:r>
              <a:rPr sz="2200" spc="5" dirty="0">
                <a:latin typeface="Tahoma"/>
                <a:cs typeface="Tahoma"/>
              </a:rPr>
              <a:t>l</a:t>
            </a:r>
            <a:r>
              <a:rPr sz="2200" spc="-30" dirty="0">
                <a:latin typeface="Tahoma"/>
                <a:cs typeface="Tahoma"/>
              </a:rPr>
              <a:t>i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105" dirty="0">
                <a:latin typeface="Tahoma"/>
                <a:cs typeface="Tahoma"/>
              </a:rPr>
              <a:t>y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85" dirty="0">
                <a:latin typeface="Tahoma"/>
                <a:cs typeface="Tahoma"/>
              </a:rPr>
              <a:t>d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c</a:t>
            </a:r>
            <a:r>
              <a:rPr sz="2200" spc="-50" dirty="0">
                <a:latin typeface="Tahoma"/>
                <a:cs typeface="Tahoma"/>
              </a:rPr>
              <a:t>o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50" dirty="0">
                <a:latin typeface="Tahoma"/>
                <a:cs typeface="Tahoma"/>
              </a:rPr>
              <a:t>o</a:t>
            </a:r>
            <a:r>
              <a:rPr sz="2200" spc="5" dirty="0">
                <a:latin typeface="Tahoma"/>
                <a:cs typeface="Tahoma"/>
              </a:rPr>
              <a:t>l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2428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2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800" b="1" i="0" spc="-7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9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Too</a:t>
            </a:r>
            <a:r>
              <a:rPr sz="2800" b="1" i="0" spc="-7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14" y="909827"/>
            <a:ext cx="10589260" cy="530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latin typeface="Tahoma"/>
                <a:cs typeface="Tahoma"/>
              </a:rPr>
              <a:t>Adobe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14" dirty="0">
                <a:latin typeface="Tahoma"/>
                <a:cs typeface="Tahoma"/>
              </a:rPr>
              <a:t>has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80" dirty="0">
                <a:latin typeface="Tahoma"/>
                <a:cs typeface="Tahoma"/>
              </a:rPr>
              <a:t>developed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25" dirty="0">
                <a:latin typeface="Tahoma"/>
                <a:cs typeface="Tahoma"/>
              </a:rPr>
              <a:t>a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variety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5" dirty="0">
                <a:latin typeface="Tahoma"/>
                <a:cs typeface="Tahoma"/>
              </a:rPr>
              <a:t>of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75" dirty="0">
                <a:latin typeface="Tahoma"/>
                <a:cs typeface="Tahoma"/>
              </a:rPr>
              <a:t>tools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which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will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help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80" dirty="0">
                <a:latin typeface="Tahoma"/>
                <a:cs typeface="Tahoma"/>
              </a:rPr>
              <a:t>to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25" dirty="0">
                <a:latin typeface="Tahoma"/>
                <a:cs typeface="Tahoma"/>
              </a:rPr>
              <a:t>save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75" dirty="0">
                <a:latin typeface="Tahoma"/>
                <a:cs typeface="Tahoma"/>
              </a:rPr>
              <a:t>time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while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90" dirty="0">
                <a:latin typeface="Tahoma"/>
                <a:cs typeface="Tahoma"/>
              </a:rPr>
              <a:t>transitioning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80" dirty="0">
                <a:latin typeface="Tahoma"/>
                <a:cs typeface="Tahoma"/>
              </a:rPr>
              <a:t>to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AEM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45" dirty="0">
                <a:latin typeface="Tahoma"/>
                <a:cs typeface="Tahoma"/>
              </a:rPr>
              <a:t>as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25" dirty="0">
                <a:latin typeface="Tahoma"/>
                <a:cs typeface="Tahoma"/>
              </a:rPr>
              <a:t>a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Cloud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130" dirty="0">
                <a:latin typeface="Tahoma"/>
                <a:cs typeface="Tahoma"/>
              </a:rPr>
              <a:t>Service.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0" dirty="0">
                <a:latin typeface="Tahoma"/>
                <a:cs typeface="Tahoma"/>
              </a:rPr>
              <a:t>Cl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80" dirty="0">
                <a:latin typeface="Tahoma"/>
                <a:cs typeface="Tahoma"/>
              </a:rPr>
              <a:t>u</a:t>
            </a:r>
            <a:r>
              <a:rPr sz="2000" spc="-75" dirty="0">
                <a:latin typeface="Tahoma"/>
                <a:cs typeface="Tahoma"/>
              </a:rPr>
              <a:t>d</a:t>
            </a:r>
            <a:r>
              <a:rPr sz="2000" spc="-160" dirty="0">
                <a:latin typeface="Tahoma"/>
                <a:cs typeface="Tahoma"/>
              </a:rPr>
              <a:t> T</a:t>
            </a:r>
            <a:r>
              <a:rPr sz="2000" spc="-95" dirty="0">
                <a:latin typeface="Tahoma"/>
                <a:cs typeface="Tahoma"/>
              </a:rPr>
              <a:t>r</a:t>
            </a:r>
            <a:r>
              <a:rPr sz="2000" spc="-145" dirty="0">
                <a:latin typeface="Tahoma"/>
                <a:cs typeface="Tahoma"/>
              </a:rPr>
              <a:t>a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155" dirty="0">
                <a:latin typeface="Tahoma"/>
                <a:cs typeface="Tahoma"/>
              </a:rPr>
              <a:t>s</a:t>
            </a:r>
            <a:r>
              <a:rPr sz="2000" spc="-40" dirty="0">
                <a:latin typeface="Tahoma"/>
                <a:cs typeface="Tahoma"/>
              </a:rPr>
              <a:t>i</a:t>
            </a:r>
            <a:r>
              <a:rPr sz="2000" spc="-110" dirty="0">
                <a:latin typeface="Tahoma"/>
                <a:cs typeface="Tahoma"/>
              </a:rPr>
              <a:t>t</a:t>
            </a:r>
            <a:r>
              <a:rPr sz="2000" spc="-40" dirty="0">
                <a:latin typeface="Tahoma"/>
                <a:cs typeface="Tahoma"/>
              </a:rPr>
              <a:t>i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60" dirty="0">
                <a:latin typeface="Tahoma"/>
                <a:cs typeface="Tahoma"/>
              </a:rPr>
              <a:t>n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160" dirty="0">
                <a:latin typeface="Tahoma"/>
                <a:cs typeface="Tahoma"/>
              </a:rPr>
              <a:t>T</a:t>
            </a:r>
            <a:r>
              <a:rPr sz="2000" spc="-55" dirty="0">
                <a:latin typeface="Tahoma"/>
                <a:cs typeface="Tahoma"/>
              </a:rPr>
              <a:t>oo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15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927100" lvl="1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27100" algn="l"/>
              </a:tabLst>
            </a:pPr>
            <a:r>
              <a:rPr sz="2000" spc="-105" dirty="0">
                <a:latin typeface="Tahoma"/>
                <a:cs typeface="Tahoma"/>
              </a:rPr>
              <a:t>C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110" dirty="0">
                <a:latin typeface="Tahoma"/>
                <a:cs typeface="Tahoma"/>
              </a:rPr>
              <a:t>te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105" dirty="0">
                <a:latin typeface="Tahoma"/>
                <a:cs typeface="Tahoma"/>
              </a:rPr>
              <a:t>t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160" dirty="0">
                <a:latin typeface="Tahoma"/>
                <a:cs typeface="Tahoma"/>
              </a:rPr>
              <a:t>T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130" dirty="0">
                <a:latin typeface="Tahoma"/>
                <a:cs typeface="Tahoma"/>
              </a:rPr>
              <a:t>a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160" dirty="0">
                <a:latin typeface="Tahoma"/>
                <a:cs typeface="Tahoma"/>
              </a:rPr>
              <a:t>s</a:t>
            </a:r>
            <a:r>
              <a:rPr sz="2000" spc="-165" dirty="0">
                <a:latin typeface="Tahoma"/>
                <a:cs typeface="Tahoma"/>
              </a:rPr>
              <a:t>f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60" dirty="0">
                <a:latin typeface="Tahoma"/>
                <a:cs typeface="Tahoma"/>
              </a:rPr>
              <a:t>T</a:t>
            </a:r>
            <a:r>
              <a:rPr sz="2000" spc="-55" dirty="0">
                <a:latin typeface="Tahoma"/>
                <a:cs typeface="Tahoma"/>
              </a:rPr>
              <a:t>oo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10" dirty="0">
                <a:latin typeface="Tahoma"/>
                <a:cs typeface="Tahoma"/>
              </a:rPr>
              <a:t>(C</a:t>
            </a:r>
            <a:r>
              <a:rPr sz="2000" spc="-160" dirty="0">
                <a:latin typeface="Tahoma"/>
                <a:cs typeface="Tahoma"/>
              </a:rPr>
              <a:t>TT</a:t>
            </a:r>
            <a:r>
              <a:rPr sz="2000" spc="-13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1271270" lvl="2" indent="-344170">
              <a:lnSpc>
                <a:spcPct val="100000"/>
              </a:lnSpc>
              <a:spcBef>
                <a:spcPts val="1200"/>
              </a:spcBef>
              <a:buClr>
                <a:srgbClr val="262626"/>
              </a:buClr>
              <a:buFont typeface="Courier New"/>
              <a:buChar char="o"/>
              <a:tabLst>
                <a:tab pos="1271270" algn="l"/>
              </a:tabLst>
            </a:pPr>
            <a:r>
              <a:rPr sz="2000" spc="-114" dirty="0">
                <a:latin typeface="Tahoma"/>
                <a:cs typeface="Tahoma"/>
              </a:rPr>
              <a:t>U</a:t>
            </a:r>
            <a:r>
              <a:rPr sz="2000" spc="-85" dirty="0">
                <a:latin typeface="Tahoma"/>
                <a:cs typeface="Tahoma"/>
              </a:rPr>
              <a:t>s</a:t>
            </a:r>
            <a:r>
              <a:rPr sz="2000" spc="-105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M</a:t>
            </a:r>
            <a:r>
              <a:rPr sz="2000" spc="-130" dirty="0">
                <a:latin typeface="Tahoma"/>
                <a:cs typeface="Tahoma"/>
              </a:rPr>
              <a:t>a</a:t>
            </a:r>
            <a:r>
              <a:rPr sz="2000" spc="-70" dirty="0">
                <a:latin typeface="Tahoma"/>
                <a:cs typeface="Tahoma"/>
              </a:rPr>
              <a:t>pp</a:t>
            </a:r>
            <a:r>
              <a:rPr sz="2000" spc="-35" dirty="0">
                <a:latin typeface="Tahoma"/>
                <a:cs typeface="Tahoma"/>
              </a:rPr>
              <a:t>i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150" dirty="0">
                <a:latin typeface="Tahoma"/>
                <a:cs typeface="Tahoma"/>
              </a:rPr>
              <a:t>g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55" dirty="0">
                <a:latin typeface="Tahoma"/>
                <a:cs typeface="Tahoma"/>
              </a:rPr>
              <a:t>T</a:t>
            </a:r>
            <a:r>
              <a:rPr sz="2000" spc="-55" dirty="0">
                <a:latin typeface="Tahoma"/>
                <a:cs typeface="Tahoma"/>
              </a:rPr>
              <a:t>oo</a:t>
            </a:r>
            <a:r>
              <a:rPr sz="2000" spc="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6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80" dirty="0">
                <a:latin typeface="Tahoma"/>
                <a:cs typeface="Tahoma"/>
              </a:rPr>
              <a:t>Co</a:t>
            </a:r>
            <a:r>
              <a:rPr sz="2000" spc="-70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35" dirty="0">
                <a:latin typeface="Tahoma"/>
                <a:cs typeface="Tahoma"/>
              </a:rPr>
              <a:t>R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70" dirty="0">
                <a:latin typeface="Tahoma"/>
                <a:cs typeface="Tahoma"/>
              </a:rPr>
              <a:t>f</a:t>
            </a:r>
            <a:r>
              <a:rPr sz="2000" spc="-130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c</a:t>
            </a:r>
            <a:r>
              <a:rPr sz="2000" spc="-110" dirty="0">
                <a:latin typeface="Tahoma"/>
                <a:cs typeface="Tahoma"/>
              </a:rPr>
              <a:t>t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85" dirty="0">
                <a:latin typeface="Tahoma"/>
                <a:cs typeface="Tahoma"/>
              </a:rPr>
              <a:t>r</a:t>
            </a:r>
            <a:r>
              <a:rPr sz="2000" spc="-65" dirty="0">
                <a:latin typeface="Tahoma"/>
                <a:cs typeface="Tahoma"/>
              </a:rPr>
              <a:t>i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150" dirty="0">
                <a:latin typeface="Tahoma"/>
                <a:cs typeface="Tahoma"/>
              </a:rPr>
              <a:t>g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60" dirty="0">
                <a:latin typeface="Tahoma"/>
                <a:cs typeface="Tahoma"/>
              </a:rPr>
              <a:t>T</a:t>
            </a:r>
            <a:r>
              <a:rPr sz="2000" spc="-55" dirty="0">
                <a:latin typeface="Tahoma"/>
                <a:cs typeface="Tahoma"/>
              </a:rPr>
              <a:t>oo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15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927100" lvl="1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27100" algn="l"/>
              </a:tabLst>
            </a:pPr>
            <a:r>
              <a:rPr sz="2000" spc="-55" dirty="0">
                <a:latin typeface="Tahoma"/>
                <a:cs typeface="Tahoma"/>
              </a:rPr>
              <a:t>Un</a:t>
            </a:r>
            <a:r>
              <a:rPr sz="2000" spc="-35" dirty="0">
                <a:latin typeface="Tahoma"/>
                <a:cs typeface="Tahoma"/>
              </a:rPr>
              <a:t>i</a:t>
            </a:r>
            <a:r>
              <a:rPr sz="2000" spc="-165" dirty="0">
                <a:latin typeface="Tahoma"/>
                <a:cs typeface="Tahoma"/>
              </a:rPr>
              <a:t>f</a:t>
            </a:r>
            <a:r>
              <a:rPr sz="2000" spc="-35" dirty="0">
                <a:latin typeface="Tahoma"/>
                <a:cs typeface="Tahoma"/>
              </a:rPr>
              <a:t>i</a:t>
            </a:r>
            <a:r>
              <a:rPr sz="2000" spc="-105" dirty="0">
                <a:latin typeface="Tahoma"/>
                <a:cs typeface="Tahoma"/>
              </a:rPr>
              <a:t>e</a:t>
            </a:r>
            <a:r>
              <a:rPr sz="2000" spc="-75" dirty="0">
                <a:latin typeface="Tahoma"/>
                <a:cs typeface="Tahoma"/>
              </a:rPr>
              <a:t>d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30" dirty="0">
                <a:latin typeface="Tahoma"/>
                <a:cs typeface="Tahoma"/>
              </a:rPr>
              <a:t>E</a:t>
            </a:r>
            <a:r>
              <a:rPr sz="2000" spc="-155" dirty="0">
                <a:latin typeface="Tahoma"/>
                <a:cs typeface="Tahoma"/>
              </a:rPr>
              <a:t>x</a:t>
            </a:r>
            <a:r>
              <a:rPr sz="2000" spc="-70" dirty="0">
                <a:latin typeface="Tahoma"/>
                <a:cs typeface="Tahoma"/>
              </a:rPr>
              <a:t>p</a:t>
            </a:r>
            <a:r>
              <a:rPr sz="2000" spc="-105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35" dirty="0">
                <a:latin typeface="Tahoma"/>
                <a:cs typeface="Tahoma"/>
              </a:rPr>
              <a:t>i</a:t>
            </a:r>
            <a:r>
              <a:rPr sz="2000" spc="-105" dirty="0">
                <a:latin typeface="Tahoma"/>
                <a:cs typeface="Tahoma"/>
              </a:rPr>
              <a:t>e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100" dirty="0">
                <a:latin typeface="Tahoma"/>
                <a:cs typeface="Tahoma"/>
              </a:rPr>
              <a:t>c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P</a:t>
            </a:r>
            <a:r>
              <a:rPr sz="2000" spc="-20" dirty="0">
                <a:latin typeface="Tahoma"/>
                <a:cs typeface="Tahoma"/>
              </a:rPr>
              <a:t>l</a:t>
            </a:r>
            <a:r>
              <a:rPr sz="2000" spc="-55" dirty="0">
                <a:latin typeface="Tahoma"/>
                <a:cs typeface="Tahoma"/>
              </a:rPr>
              <a:t>u</a:t>
            </a:r>
            <a:r>
              <a:rPr sz="2000" spc="-150" dirty="0">
                <a:latin typeface="Tahoma"/>
                <a:cs typeface="Tahoma"/>
              </a:rPr>
              <a:t>g</a:t>
            </a:r>
            <a:r>
              <a:rPr sz="2000" spc="-35" dirty="0">
                <a:latin typeface="Tahoma"/>
                <a:cs typeface="Tahoma"/>
              </a:rPr>
              <a:t>i</a:t>
            </a:r>
            <a:r>
              <a:rPr sz="2000" spc="-6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  <a:p>
            <a:pPr marL="1271270" lvl="2" indent="-344170">
              <a:lnSpc>
                <a:spcPct val="100000"/>
              </a:lnSpc>
              <a:spcBef>
                <a:spcPts val="1200"/>
              </a:spcBef>
              <a:buClr>
                <a:srgbClr val="262626"/>
              </a:buClr>
              <a:buFont typeface="Courier New"/>
              <a:buChar char="o"/>
              <a:tabLst>
                <a:tab pos="1271270" algn="l"/>
              </a:tabLst>
            </a:pPr>
            <a:r>
              <a:rPr sz="2000" spc="-95" dirty="0">
                <a:latin typeface="Tahoma"/>
                <a:cs typeface="Tahoma"/>
              </a:rPr>
              <a:t>Repo</a:t>
            </a:r>
            <a:r>
              <a:rPr sz="2000" spc="-160" dirty="0">
                <a:latin typeface="Tahoma"/>
                <a:cs typeface="Tahoma"/>
              </a:rPr>
              <a:t>s</a:t>
            </a:r>
            <a:r>
              <a:rPr sz="2000" spc="-40" dirty="0">
                <a:latin typeface="Tahoma"/>
                <a:cs typeface="Tahoma"/>
              </a:rPr>
              <a:t>i</a:t>
            </a:r>
            <a:r>
              <a:rPr sz="2000" spc="-110" dirty="0">
                <a:latin typeface="Tahoma"/>
                <a:cs typeface="Tahoma"/>
              </a:rPr>
              <a:t>t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95" dirty="0">
                <a:latin typeface="Tahoma"/>
                <a:cs typeface="Tahoma"/>
              </a:rPr>
              <a:t>y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M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70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er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40" dirty="0">
                <a:latin typeface="Tahoma"/>
                <a:cs typeface="Tahoma"/>
              </a:rPr>
              <a:t>i</a:t>
            </a:r>
            <a:r>
              <a:rPr sz="2000" spc="-114" dirty="0">
                <a:latin typeface="Tahoma"/>
                <a:cs typeface="Tahoma"/>
              </a:rPr>
              <a:t>zer</a:t>
            </a:r>
            <a:endParaRPr sz="2000">
              <a:latin typeface="Tahoma"/>
              <a:cs typeface="Tahoma"/>
            </a:endParaRPr>
          </a:p>
          <a:p>
            <a:pPr marL="1271270" lvl="2" indent="-344170">
              <a:lnSpc>
                <a:spcPct val="100000"/>
              </a:lnSpc>
              <a:spcBef>
                <a:spcPts val="1200"/>
              </a:spcBef>
              <a:buClr>
                <a:srgbClr val="262626"/>
              </a:buClr>
              <a:buFont typeface="Courier New"/>
              <a:buChar char="o"/>
              <a:tabLst>
                <a:tab pos="1271270" algn="l"/>
              </a:tabLst>
            </a:pPr>
            <a:r>
              <a:rPr sz="2000" spc="-145" dirty="0">
                <a:latin typeface="Tahoma"/>
                <a:cs typeface="Tahoma"/>
              </a:rPr>
              <a:t>I</a:t>
            </a:r>
            <a:r>
              <a:rPr sz="2000" spc="-215" dirty="0">
                <a:latin typeface="Tahoma"/>
                <a:cs typeface="Tahoma"/>
              </a:rPr>
              <a:t>n</a:t>
            </a:r>
            <a:r>
              <a:rPr sz="2000" spc="-70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60" dirty="0">
                <a:latin typeface="Tahoma"/>
                <a:cs typeface="Tahoma"/>
              </a:rPr>
              <a:t>x </a:t>
            </a:r>
            <a:r>
              <a:rPr sz="2000" spc="-105" dirty="0">
                <a:latin typeface="Tahoma"/>
                <a:cs typeface="Tahoma"/>
              </a:rPr>
              <a:t>C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105" dirty="0">
                <a:latin typeface="Tahoma"/>
                <a:cs typeface="Tahoma"/>
              </a:rPr>
              <a:t>v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110" dirty="0">
                <a:latin typeface="Tahoma"/>
                <a:cs typeface="Tahoma"/>
              </a:rPr>
              <a:t>te</a:t>
            </a:r>
            <a:r>
              <a:rPr sz="2000" spc="-114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  <a:p>
            <a:pPr marL="1271270" lvl="2" indent="-344170">
              <a:lnSpc>
                <a:spcPct val="100000"/>
              </a:lnSpc>
              <a:spcBef>
                <a:spcPts val="1200"/>
              </a:spcBef>
              <a:buClr>
                <a:srgbClr val="262626"/>
              </a:buClr>
              <a:buFont typeface="Courier New"/>
              <a:buChar char="o"/>
              <a:tabLst>
                <a:tab pos="1271270" algn="l"/>
              </a:tabLst>
            </a:pPr>
            <a:r>
              <a:rPr sz="2000" spc="-90" dirty="0">
                <a:latin typeface="Tahoma"/>
                <a:cs typeface="Tahoma"/>
              </a:rPr>
              <a:t>AE</a:t>
            </a:r>
            <a:r>
              <a:rPr sz="2000" spc="110" dirty="0">
                <a:latin typeface="Tahoma"/>
                <a:cs typeface="Tahoma"/>
              </a:rPr>
              <a:t>M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D</a:t>
            </a:r>
            <a:r>
              <a:rPr sz="2000" spc="-40" dirty="0">
                <a:latin typeface="Tahoma"/>
                <a:cs typeface="Tahoma"/>
              </a:rPr>
              <a:t>i</a:t>
            </a:r>
            <a:r>
              <a:rPr sz="2000" spc="-155" dirty="0">
                <a:latin typeface="Tahoma"/>
                <a:cs typeface="Tahoma"/>
              </a:rPr>
              <a:t>s</a:t>
            </a:r>
            <a:r>
              <a:rPr sz="2000" spc="-70" dirty="0">
                <a:latin typeface="Tahoma"/>
                <a:cs typeface="Tahoma"/>
              </a:rPr>
              <a:t>p</a:t>
            </a:r>
            <a:r>
              <a:rPr sz="2000" spc="-130" dirty="0">
                <a:latin typeface="Tahoma"/>
                <a:cs typeface="Tahoma"/>
              </a:rPr>
              <a:t>a</a:t>
            </a:r>
            <a:r>
              <a:rPr sz="2000" spc="-90" dirty="0">
                <a:latin typeface="Tahoma"/>
                <a:cs typeface="Tahoma"/>
              </a:rPr>
              <a:t>t</a:t>
            </a:r>
            <a:r>
              <a:rPr sz="2000" spc="-125" dirty="0">
                <a:latin typeface="Tahoma"/>
                <a:cs typeface="Tahoma"/>
              </a:rPr>
              <a:t>c</a:t>
            </a:r>
            <a:r>
              <a:rPr sz="2000" spc="-60" dirty="0">
                <a:latin typeface="Tahoma"/>
                <a:cs typeface="Tahoma"/>
              </a:rPr>
              <a:t>h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05" dirty="0">
                <a:latin typeface="Tahoma"/>
                <a:cs typeface="Tahoma"/>
              </a:rPr>
              <a:t>C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105" dirty="0">
                <a:latin typeface="Tahoma"/>
                <a:cs typeface="Tahoma"/>
              </a:rPr>
              <a:t>v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90" dirty="0">
                <a:latin typeface="Tahoma"/>
                <a:cs typeface="Tahoma"/>
              </a:rPr>
              <a:t>t</a:t>
            </a:r>
            <a:r>
              <a:rPr sz="2000" spc="-13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  <a:p>
            <a:pPr marL="927100" lvl="1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27100" algn="l"/>
              </a:tabLst>
            </a:pPr>
            <a:r>
              <a:rPr sz="2000" spc="-120" dirty="0">
                <a:latin typeface="Tahoma"/>
                <a:cs typeface="Tahoma"/>
              </a:rPr>
              <a:t>A</a:t>
            </a:r>
            <a:r>
              <a:rPr sz="2000" spc="-90" dirty="0">
                <a:latin typeface="Tahoma"/>
                <a:cs typeface="Tahoma"/>
              </a:rPr>
              <a:t>s</a:t>
            </a:r>
            <a:r>
              <a:rPr sz="2000" spc="-155" dirty="0">
                <a:latin typeface="Tahoma"/>
                <a:cs typeface="Tahoma"/>
              </a:rPr>
              <a:t>s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05" dirty="0">
                <a:latin typeface="Tahoma"/>
                <a:cs typeface="Tahoma"/>
              </a:rPr>
              <a:t>t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110" dirty="0">
                <a:latin typeface="Tahoma"/>
                <a:cs typeface="Tahoma"/>
              </a:rPr>
              <a:t>W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100" dirty="0">
                <a:latin typeface="Tahoma"/>
                <a:cs typeface="Tahoma"/>
              </a:rPr>
              <a:t>k</a:t>
            </a:r>
            <a:r>
              <a:rPr sz="2000" spc="-170" dirty="0">
                <a:latin typeface="Tahoma"/>
                <a:cs typeface="Tahoma"/>
              </a:rPr>
              <a:t>f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75" dirty="0">
                <a:latin typeface="Tahoma"/>
                <a:cs typeface="Tahoma"/>
              </a:rPr>
              <a:t>w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M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-150" dirty="0">
                <a:latin typeface="Tahoma"/>
                <a:cs typeface="Tahoma"/>
              </a:rPr>
              <a:t>g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130" dirty="0">
                <a:latin typeface="Tahoma"/>
                <a:cs typeface="Tahoma"/>
              </a:rPr>
              <a:t>a</a:t>
            </a:r>
            <a:r>
              <a:rPr sz="2000" spc="-8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i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6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  <a:p>
            <a:pPr marL="927100" lvl="1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27100" algn="l"/>
              </a:tabLst>
            </a:pPr>
            <a:r>
              <a:rPr sz="2000" spc="-90" dirty="0">
                <a:latin typeface="Tahoma"/>
                <a:cs typeface="Tahoma"/>
              </a:rPr>
              <a:t>AE</a:t>
            </a:r>
            <a:r>
              <a:rPr sz="2000" spc="110" dirty="0">
                <a:latin typeface="Tahoma"/>
                <a:cs typeface="Tahoma"/>
              </a:rPr>
              <a:t>M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Mo</a:t>
            </a:r>
            <a:r>
              <a:rPr sz="2000" spc="-70" dirty="0">
                <a:latin typeface="Tahoma"/>
                <a:cs typeface="Tahoma"/>
              </a:rPr>
              <a:t>d</a:t>
            </a:r>
            <a:r>
              <a:rPr sz="2000" spc="-110" dirty="0">
                <a:latin typeface="Tahoma"/>
                <a:cs typeface="Tahoma"/>
              </a:rPr>
              <a:t>e</a:t>
            </a:r>
            <a:r>
              <a:rPr sz="2000" spc="-114" dirty="0">
                <a:latin typeface="Tahoma"/>
                <a:cs typeface="Tahoma"/>
              </a:rPr>
              <a:t>r</a:t>
            </a:r>
            <a:r>
              <a:rPr sz="2000" spc="-70" dirty="0">
                <a:latin typeface="Tahoma"/>
                <a:cs typeface="Tahoma"/>
              </a:rPr>
              <a:t>n</a:t>
            </a:r>
            <a:r>
              <a:rPr sz="2000" spc="-40" dirty="0">
                <a:latin typeface="Tahoma"/>
                <a:cs typeface="Tahoma"/>
              </a:rPr>
              <a:t>i</a:t>
            </a:r>
            <a:r>
              <a:rPr sz="2000" spc="-114" dirty="0">
                <a:latin typeface="Tahoma"/>
                <a:cs typeface="Tahoma"/>
              </a:rPr>
              <a:t>z</a:t>
            </a:r>
            <a:r>
              <a:rPr sz="2000" spc="-130" dirty="0">
                <a:latin typeface="Tahoma"/>
                <a:cs typeface="Tahoma"/>
              </a:rPr>
              <a:t>a</a:t>
            </a:r>
            <a:r>
              <a:rPr sz="2000" spc="-85" dirty="0">
                <a:latin typeface="Tahoma"/>
                <a:cs typeface="Tahoma"/>
              </a:rPr>
              <a:t>t</a:t>
            </a:r>
            <a:r>
              <a:rPr sz="2000" spc="-65" dirty="0">
                <a:latin typeface="Tahoma"/>
                <a:cs typeface="Tahoma"/>
              </a:rPr>
              <a:t>i</a:t>
            </a:r>
            <a:r>
              <a:rPr sz="2000" spc="-55" dirty="0">
                <a:latin typeface="Tahoma"/>
                <a:cs typeface="Tahoma"/>
              </a:rPr>
              <a:t>o</a:t>
            </a:r>
            <a:r>
              <a:rPr sz="2000" spc="-60" dirty="0">
                <a:latin typeface="Tahoma"/>
                <a:cs typeface="Tahoma"/>
              </a:rPr>
              <a:t>n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160" dirty="0">
                <a:latin typeface="Tahoma"/>
                <a:cs typeface="Tahoma"/>
              </a:rPr>
              <a:t>T</a:t>
            </a:r>
            <a:r>
              <a:rPr sz="2000" spc="-55" dirty="0">
                <a:latin typeface="Tahoma"/>
                <a:cs typeface="Tahoma"/>
              </a:rPr>
              <a:t>oo</a:t>
            </a:r>
            <a:r>
              <a:rPr sz="2000" spc="5" dirty="0">
                <a:latin typeface="Tahoma"/>
                <a:cs typeface="Tahoma"/>
              </a:rPr>
              <a:t>l</a:t>
            </a:r>
            <a:r>
              <a:rPr sz="2000" spc="-155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4275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T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T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oo</a:t>
            </a:r>
            <a:r>
              <a:rPr sz="2800" b="1" i="0" spc="-7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5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81" y="1080008"/>
            <a:ext cx="11373485" cy="6629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310"/>
              </a:spcBef>
            </a:pPr>
            <a:r>
              <a:rPr sz="1500" spc="-65" dirty="0">
                <a:latin typeface="Tahoma"/>
                <a:cs typeface="Tahoma"/>
              </a:rPr>
              <a:t>Content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45" dirty="0">
                <a:latin typeface="Tahoma"/>
                <a:cs typeface="Tahoma"/>
              </a:rPr>
              <a:t>Migration</a:t>
            </a:r>
            <a:r>
              <a:rPr sz="1500" spc="-120" dirty="0">
                <a:latin typeface="Tahoma"/>
                <a:cs typeface="Tahoma"/>
              </a:rPr>
              <a:t> </a:t>
            </a:r>
            <a:r>
              <a:rPr sz="1500" spc="-70" dirty="0">
                <a:latin typeface="Tahoma"/>
                <a:cs typeface="Tahoma"/>
              </a:rPr>
              <a:t>can</a:t>
            </a:r>
            <a:r>
              <a:rPr sz="1500" spc="-120" dirty="0">
                <a:latin typeface="Tahoma"/>
                <a:cs typeface="Tahoma"/>
              </a:rPr>
              <a:t> </a:t>
            </a:r>
            <a:r>
              <a:rPr sz="1500" spc="-70" dirty="0">
                <a:latin typeface="Tahoma"/>
                <a:cs typeface="Tahoma"/>
              </a:rPr>
              <a:t>be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95" dirty="0">
                <a:latin typeface="Tahoma"/>
                <a:cs typeface="Tahoma"/>
              </a:rPr>
              <a:t>a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complex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70" dirty="0">
                <a:latin typeface="Tahoma"/>
                <a:cs typeface="Tahoma"/>
              </a:rPr>
              <a:t>and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60" dirty="0">
                <a:latin typeface="Tahoma"/>
                <a:cs typeface="Tahoma"/>
              </a:rPr>
              <a:t>time-consuming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100" dirty="0">
                <a:latin typeface="Tahoma"/>
                <a:cs typeface="Tahoma"/>
              </a:rPr>
              <a:t>process,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65" dirty="0">
                <a:latin typeface="Tahoma"/>
                <a:cs typeface="Tahoma"/>
              </a:rPr>
              <a:t>depending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-45" dirty="0">
                <a:latin typeface="Tahoma"/>
                <a:cs typeface="Tahoma"/>
              </a:rPr>
              <a:t>on</a:t>
            </a:r>
            <a:r>
              <a:rPr sz="1500" spc="-120" dirty="0">
                <a:latin typeface="Tahoma"/>
                <a:cs typeface="Tahoma"/>
              </a:rPr>
              <a:t> </a:t>
            </a:r>
            <a:r>
              <a:rPr sz="1500" spc="-75" dirty="0">
                <a:latin typeface="Tahoma"/>
                <a:cs typeface="Tahoma"/>
              </a:rPr>
              <a:t>the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80" dirty="0">
                <a:latin typeface="Tahoma"/>
                <a:cs typeface="Tahoma"/>
              </a:rPr>
              <a:t>size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80" dirty="0">
                <a:latin typeface="Tahoma"/>
                <a:cs typeface="Tahoma"/>
              </a:rPr>
              <a:t>of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75" dirty="0">
                <a:latin typeface="Tahoma"/>
                <a:cs typeface="Tahoma"/>
              </a:rPr>
              <a:t>the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85" dirty="0">
                <a:latin typeface="Tahoma"/>
                <a:cs typeface="Tahoma"/>
              </a:rPr>
              <a:t>repository.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-145" dirty="0">
                <a:latin typeface="Tahoma"/>
                <a:cs typeface="Tahoma"/>
              </a:rPr>
              <a:t>It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70" dirty="0">
                <a:latin typeface="Tahoma"/>
                <a:cs typeface="Tahoma"/>
              </a:rPr>
              <a:t>is</a:t>
            </a:r>
            <a:r>
              <a:rPr sz="1500" spc="-120" dirty="0">
                <a:latin typeface="Tahoma"/>
                <a:cs typeface="Tahoma"/>
              </a:rPr>
              <a:t> </a:t>
            </a:r>
            <a:r>
              <a:rPr sz="1500" spc="-60" dirty="0">
                <a:latin typeface="Tahoma"/>
                <a:cs typeface="Tahoma"/>
              </a:rPr>
              <a:t>recommended</a:t>
            </a:r>
            <a:r>
              <a:rPr sz="1500" spc="-110" dirty="0">
                <a:latin typeface="Tahoma"/>
                <a:cs typeface="Tahoma"/>
              </a:rPr>
              <a:t> </a:t>
            </a:r>
            <a:r>
              <a:rPr sz="1500" spc="-60" dirty="0">
                <a:latin typeface="Tahoma"/>
                <a:cs typeface="Tahoma"/>
              </a:rPr>
              <a:t>to</a:t>
            </a:r>
            <a:r>
              <a:rPr sz="1500" spc="-120" dirty="0">
                <a:latin typeface="Tahoma"/>
                <a:cs typeface="Tahoma"/>
              </a:rPr>
              <a:t> </a:t>
            </a:r>
            <a:r>
              <a:rPr sz="1500" spc="-50" dirty="0">
                <a:latin typeface="Tahoma"/>
                <a:cs typeface="Tahoma"/>
              </a:rPr>
              <a:t>plan</a:t>
            </a:r>
            <a:r>
              <a:rPr sz="1500" spc="-120" dirty="0">
                <a:latin typeface="Tahoma"/>
                <a:cs typeface="Tahoma"/>
              </a:rPr>
              <a:t> </a:t>
            </a:r>
            <a:r>
              <a:rPr sz="1500" spc="-70" dirty="0">
                <a:latin typeface="Tahoma"/>
                <a:cs typeface="Tahoma"/>
              </a:rPr>
              <a:t>this</a:t>
            </a:r>
            <a:r>
              <a:rPr sz="1500" spc="-114" dirty="0">
                <a:latin typeface="Tahoma"/>
                <a:cs typeface="Tahoma"/>
              </a:rPr>
              <a:t> </a:t>
            </a:r>
            <a:r>
              <a:rPr sz="1500" spc="-65" dirty="0">
                <a:latin typeface="Tahoma"/>
                <a:cs typeface="Tahoma"/>
              </a:rPr>
              <a:t>activity</a:t>
            </a:r>
            <a:r>
              <a:rPr sz="1500" spc="-120" dirty="0">
                <a:latin typeface="Tahoma"/>
                <a:cs typeface="Tahoma"/>
              </a:rPr>
              <a:t> </a:t>
            </a:r>
            <a:r>
              <a:rPr sz="1500" spc="-65" dirty="0">
                <a:latin typeface="Tahoma"/>
                <a:cs typeface="Tahoma"/>
              </a:rPr>
              <a:t>early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spc="-35" dirty="0">
                <a:latin typeface="Tahoma"/>
                <a:cs typeface="Tahoma"/>
              </a:rPr>
              <a:t>in </a:t>
            </a:r>
            <a:r>
              <a:rPr sz="1500" spc="-75" dirty="0">
                <a:latin typeface="Tahoma"/>
                <a:cs typeface="Tahoma"/>
              </a:rPr>
              <a:t>the </a:t>
            </a:r>
            <a:r>
              <a:rPr sz="1500" spc="-95" dirty="0">
                <a:latin typeface="Tahoma"/>
                <a:cs typeface="Tahoma"/>
              </a:rPr>
              <a:t>project. </a:t>
            </a:r>
            <a:r>
              <a:rPr sz="1500" spc="-105" dirty="0">
                <a:latin typeface="Tahoma"/>
                <a:cs typeface="Tahoma"/>
              </a:rPr>
              <a:t>CTT </a:t>
            </a:r>
            <a:r>
              <a:rPr sz="1500" spc="-70" dirty="0">
                <a:latin typeface="Tahoma"/>
                <a:cs typeface="Tahoma"/>
              </a:rPr>
              <a:t>is </a:t>
            </a:r>
            <a:r>
              <a:rPr sz="1500" spc="-80" dirty="0">
                <a:latin typeface="Tahoma"/>
                <a:cs typeface="Tahoma"/>
              </a:rPr>
              <a:t>used </a:t>
            </a:r>
            <a:r>
              <a:rPr sz="1500" spc="-60" dirty="0">
                <a:latin typeface="Tahoma"/>
                <a:cs typeface="Tahoma"/>
              </a:rPr>
              <a:t>to move </a:t>
            </a:r>
            <a:r>
              <a:rPr sz="1500" spc="-75" dirty="0">
                <a:latin typeface="Tahoma"/>
                <a:cs typeface="Tahoma"/>
              </a:rPr>
              <a:t>existing </a:t>
            </a:r>
            <a:r>
              <a:rPr sz="1500" spc="-65" dirty="0">
                <a:latin typeface="Tahoma"/>
                <a:cs typeface="Tahoma"/>
              </a:rPr>
              <a:t>content </a:t>
            </a:r>
            <a:r>
              <a:rPr sz="1500" spc="-55" dirty="0">
                <a:latin typeface="Tahoma"/>
                <a:cs typeface="Tahoma"/>
              </a:rPr>
              <a:t>(including </a:t>
            </a:r>
            <a:r>
              <a:rPr sz="1500" spc="-90" dirty="0">
                <a:latin typeface="Tahoma"/>
                <a:cs typeface="Tahoma"/>
              </a:rPr>
              <a:t>users </a:t>
            </a:r>
            <a:r>
              <a:rPr sz="1500" spc="-70" dirty="0">
                <a:latin typeface="Tahoma"/>
                <a:cs typeface="Tahoma"/>
              </a:rPr>
              <a:t>and </a:t>
            </a:r>
            <a:r>
              <a:rPr sz="1500" spc="-80" dirty="0">
                <a:latin typeface="Tahoma"/>
                <a:cs typeface="Tahoma"/>
              </a:rPr>
              <a:t>groups) </a:t>
            </a:r>
            <a:r>
              <a:rPr sz="1500" spc="-70" dirty="0">
                <a:latin typeface="Tahoma"/>
                <a:cs typeface="Tahoma"/>
              </a:rPr>
              <a:t>from </a:t>
            </a:r>
            <a:r>
              <a:rPr sz="1500" spc="-95" dirty="0">
                <a:latin typeface="Tahoma"/>
                <a:cs typeface="Tahoma"/>
              </a:rPr>
              <a:t>a </a:t>
            </a:r>
            <a:r>
              <a:rPr sz="1500" spc="-75" dirty="0">
                <a:latin typeface="Tahoma"/>
                <a:cs typeface="Tahoma"/>
              </a:rPr>
              <a:t>source </a:t>
            </a:r>
            <a:r>
              <a:rPr sz="1500" spc="-20" dirty="0">
                <a:latin typeface="Tahoma"/>
                <a:cs typeface="Tahoma"/>
              </a:rPr>
              <a:t>AEM </a:t>
            </a:r>
            <a:r>
              <a:rPr sz="1500" spc="-70" dirty="0">
                <a:latin typeface="Tahoma"/>
                <a:cs typeface="Tahoma"/>
              </a:rPr>
              <a:t>instance (on-premise </a:t>
            </a:r>
            <a:r>
              <a:rPr sz="1500" spc="-65" dirty="0">
                <a:latin typeface="Tahoma"/>
                <a:cs typeface="Tahoma"/>
              </a:rPr>
              <a:t>or </a:t>
            </a:r>
            <a:r>
              <a:rPr sz="1500" spc="-50" dirty="0">
                <a:latin typeface="Tahoma"/>
                <a:cs typeface="Tahoma"/>
              </a:rPr>
              <a:t>AMS) </a:t>
            </a:r>
            <a:r>
              <a:rPr sz="1500" spc="-60" dirty="0">
                <a:latin typeface="Tahoma"/>
                <a:cs typeface="Tahoma"/>
              </a:rPr>
              <a:t>to </a:t>
            </a:r>
            <a:r>
              <a:rPr sz="1500" spc="-75" dirty="0">
                <a:latin typeface="Tahoma"/>
                <a:cs typeface="Tahoma"/>
              </a:rPr>
              <a:t>the </a:t>
            </a:r>
            <a:r>
              <a:rPr sz="1500" spc="-90" dirty="0">
                <a:latin typeface="Tahoma"/>
                <a:cs typeface="Tahoma"/>
              </a:rPr>
              <a:t>target </a:t>
            </a:r>
            <a:r>
              <a:rPr sz="1500" spc="-20" dirty="0">
                <a:latin typeface="Tahoma"/>
                <a:cs typeface="Tahoma"/>
              </a:rPr>
              <a:t>AEM 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45" dirty="0">
                <a:latin typeface="Tahoma"/>
                <a:cs typeface="Tahoma"/>
              </a:rPr>
              <a:t>Cloud</a:t>
            </a:r>
            <a:r>
              <a:rPr sz="1500" spc="-125" dirty="0">
                <a:latin typeface="Tahoma"/>
                <a:cs typeface="Tahoma"/>
              </a:rPr>
              <a:t> </a:t>
            </a:r>
            <a:r>
              <a:rPr sz="1500" spc="-80" dirty="0">
                <a:latin typeface="Tahoma"/>
                <a:cs typeface="Tahoma"/>
              </a:rPr>
              <a:t>Service</a:t>
            </a:r>
            <a:r>
              <a:rPr sz="1500" spc="-120" dirty="0">
                <a:latin typeface="Tahoma"/>
                <a:cs typeface="Tahoma"/>
              </a:rPr>
              <a:t> </a:t>
            </a:r>
            <a:r>
              <a:rPr sz="1500" spc="-90" dirty="0">
                <a:latin typeface="Tahoma"/>
                <a:cs typeface="Tahoma"/>
              </a:rPr>
              <a:t>instance.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0724" y="4824193"/>
            <a:ext cx="3256279" cy="267335"/>
          </a:xfrm>
          <a:custGeom>
            <a:avLst/>
            <a:gdLst/>
            <a:ahLst/>
            <a:cxnLst/>
            <a:rect l="l" t="t" r="r" b="b"/>
            <a:pathLst>
              <a:path w="3256279" h="267335">
                <a:moveTo>
                  <a:pt x="3211287" y="0"/>
                </a:moveTo>
                <a:lnTo>
                  <a:pt x="44460" y="0"/>
                </a:lnTo>
                <a:lnTo>
                  <a:pt x="27153" y="3493"/>
                </a:lnTo>
                <a:lnTo>
                  <a:pt x="13021" y="13022"/>
                </a:lnTo>
                <a:lnTo>
                  <a:pt x="3493" y="27154"/>
                </a:lnTo>
                <a:lnTo>
                  <a:pt x="0" y="44460"/>
                </a:lnTo>
                <a:lnTo>
                  <a:pt x="0" y="222291"/>
                </a:lnTo>
                <a:lnTo>
                  <a:pt x="3493" y="239598"/>
                </a:lnTo>
                <a:lnTo>
                  <a:pt x="13021" y="253730"/>
                </a:lnTo>
                <a:lnTo>
                  <a:pt x="27153" y="263259"/>
                </a:lnTo>
                <a:lnTo>
                  <a:pt x="44460" y="266753"/>
                </a:lnTo>
                <a:lnTo>
                  <a:pt x="3211287" y="266753"/>
                </a:lnTo>
                <a:lnTo>
                  <a:pt x="3228594" y="263259"/>
                </a:lnTo>
                <a:lnTo>
                  <a:pt x="3242726" y="253730"/>
                </a:lnTo>
                <a:lnTo>
                  <a:pt x="3252255" y="239598"/>
                </a:lnTo>
                <a:lnTo>
                  <a:pt x="3255749" y="222291"/>
                </a:lnTo>
                <a:lnTo>
                  <a:pt x="3255749" y="44460"/>
                </a:lnTo>
                <a:lnTo>
                  <a:pt x="3252255" y="27154"/>
                </a:lnTo>
                <a:lnTo>
                  <a:pt x="3242726" y="13022"/>
                </a:lnTo>
                <a:lnTo>
                  <a:pt x="3228594" y="3493"/>
                </a:lnTo>
                <a:lnTo>
                  <a:pt x="3211287" y="0"/>
                </a:lnTo>
                <a:close/>
              </a:path>
            </a:pathLst>
          </a:custGeom>
          <a:solidFill>
            <a:srgbClr val="E848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4116" y="4861560"/>
            <a:ext cx="5892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Extraction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3975" y="3648428"/>
            <a:ext cx="1385570" cy="663575"/>
          </a:xfrm>
          <a:custGeom>
            <a:avLst/>
            <a:gdLst/>
            <a:ahLst/>
            <a:cxnLst/>
            <a:rect l="l" t="t" r="r" b="b"/>
            <a:pathLst>
              <a:path w="1385570" h="663575">
                <a:moveTo>
                  <a:pt x="0" y="110580"/>
                </a:moveTo>
                <a:lnTo>
                  <a:pt x="8689" y="67537"/>
                </a:lnTo>
                <a:lnTo>
                  <a:pt x="32388" y="32388"/>
                </a:lnTo>
                <a:lnTo>
                  <a:pt x="67537" y="8689"/>
                </a:lnTo>
                <a:lnTo>
                  <a:pt x="110580" y="0"/>
                </a:lnTo>
                <a:lnTo>
                  <a:pt x="1274724" y="0"/>
                </a:lnTo>
                <a:lnTo>
                  <a:pt x="1317767" y="8689"/>
                </a:lnTo>
                <a:lnTo>
                  <a:pt x="1352916" y="32388"/>
                </a:lnTo>
                <a:lnTo>
                  <a:pt x="1376614" y="67537"/>
                </a:lnTo>
                <a:lnTo>
                  <a:pt x="1385305" y="110580"/>
                </a:lnTo>
                <a:lnTo>
                  <a:pt x="1385305" y="552887"/>
                </a:lnTo>
                <a:lnTo>
                  <a:pt x="1376614" y="595930"/>
                </a:lnTo>
                <a:lnTo>
                  <a:pt x="1352916" y="631079"/>
                </a:lnTo>
                <a:lnTo>
                  <a:pt x="1317767" y="654778"/>
                </a:lnTo>
                <a:lnTo>
                  <a:pt x="1274724" y="663468"/>
                </a:lnTo>
                <a:lnTo>
                  <a:pt x="110580" y="663468"/>
                </a:lnTo>
                <a:lnTo>
                  <a:pt x="67537" y="654778"/>
                </a:lnTo>
                <a:lnTo>
                  <a:pt x="32388" y="631079"/>
                </a:lnTo>
                <a:lnTo>
                  <a:pt x="8689" y="595930"/>
                </a:lnTo>
                <a:lnTo>
                  <a:pt x="0" y="552887"/>
                </a:lnTo>
                <a:lnTo>
                  <a:pt x="0" y="110580"/>
                </a:lnTo>
                <a:close/>
              </a:path>
            </a:pathLst>
          </a:custGeom>
          <a:ln w="25400">
            <a:solidFill>
              <a:srgbClr val="E84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24522" y="3874008"/>
            <a:ext cx="685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E</a:t>
            </a:r>
            <a:r>
              <a:rPr sz="1100" spc="60" dirty="0">
                <a:latin typeface="Tahoma"/>
                <a:cs typeface="Tahoma"/>
              </a:rPr>
              <a:t>M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Au</a:t>
            </a:r>
            <a:r>
              <a:rPr sz="1100" spc="-65" dirty="0">
                <a:latin typeface="Tahoma"/>
                <a:cs typeface="Tahoma"/>
              </a:rPr>
              <a:t>t</a:t>
            </a:r>
            <a:r>
              <a:rPr sz="1100" spc="-55" dirty="0">
                <a:latin typeface="Tahoma"/>
                <a:cs typeface="Tahoma"/>
              </a:rPr>
              <a:t>h</a:t>
            </a:r>
            <a:r>
              <a:rPr sz="1100" spc="-50" dirty="0"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7278" y="3637367"/>
            <a:ext cx="1379855" cy="685800"/>
          </a:xfrm>
          <a:custGeom>
            <a:avLst/>
            <a:gdLst/>
            <a:ahLst/>
            <a:cxnLst/>
            <a:rect l="l" t="t" r="r" b="b"/>
            <a:pathLst>
              <a:path w="1379854" h="685800">
                <a:moveTo>
                  <a:pt x="0" y="114265"/>
                </a:moveTo>
                <a:lnTo>
                  <a:pt x="8979" y="69788"/>
                </a:lnTo>
                <a:lnTo>
                  <a:pt x="33467" y="33467"/>
                </a:lnTo>
                <a:lnTo>
                  <a:pt x="69788" y="8979"/>
                </a:lnTo>
                <a:lnTo>
                  <a:pt x="114265" y="0"/>
                </a:lnTo>
                <a:lnTo>
                  <a:pt x="1265339" y="0"/>
                </a:lnTo>
                <a:lnTo>
                  <a:pt x="1309816" y="8979"/>
                </a:lnTo>
                <a:lnTo>
                  <a:pt x="1346137" y="33467"/>
                </a:lnTo>
                <a:lnTo>
                  <a:pt x="1370625" y="69788"/>
                </a:lnTo>
                <a:lnTo>
                  <a:pt x="1379605" y="114265"/>
                </a:lnTo>
                <a:lnTo>
                  <a:pt x="1379605" y="571317"/>
                </a:lnTo>
                <a:lnTo>
                  <a:pt x="1370625" y="615794"/>
                </a:lnTo>
                <a:lnTo>
                  <a:pt x="1346137" y="652115"/>
                </a:lnTo>
                <a:lnTo>
                  <a:pt x="1309816" y="676603"/>
                </a:lnTo>
                <a:lnTo>
                  <a:pt x="1265339" y="685583"/>
                </a:lnTo>
                <a:lnTo>
                  <a:pt x="114265" y="685583"/>
                </a:lnTo>
                <a:lnTo>
                  <a:pt x="69788" y="676603"/>
                </a:lnTo>
                <a:lnTo>
                  <a:pt x="33467" y="652115"/>
                </a:lnTo>
                <a:lnTo>
                  <a:pt x="8979" y="615794"/>
                </a:lnTo>
                <a:lnTo>
                  <a:pt x="0" y="571317"/>
                </a:lnTo>
                <a:lnTo>
                  <a:pt x="0" y="114265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4310" y="3874008"/>
            <a:ext cx="1129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E</a:t>
            </a:r>
            <a:r>
              <a:rPr sz="1100" spc="60" dirty="0">
                <a:latin typeface="Tahoma"/>
                <a:cs typeface="Tahoma"/>
              </a:rPr>
              <a:t>M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Au</a:t>
            </a:r>
            <a:r>
              <a:rPr sz="1100" spc="-65" dirty="0">
                <a:latin typeface="Tahoma"/>
                <a:cs typeface="Tahoma"/>
              </a:rPr>
              <a:t>t</a:t>
            </a:r>
            <a:r>
              <a:rPr sz="1100" spc="-55" dirty="0">
                <a:latin typeface="Tahoma"/>
                <a:cs typeface="Tahoma"/>
              </a:rPr>
              <a:t>h</a:t>
            </a:r>
            <a:r>
              <a:rPr sz="1100" spc="-50" dirty="0">
                <a:latin typeface="Tahoma"/>
                <a:cs typeface="Tahoma"/>
              </a:rPr>
              <a:t>o</a:t>
            </a:r>
            <a:r>
              <a:rPr sz="1100" spc="-65" dirty="0">
                <a:latin typeface="Tahoma"/>
                <a:cs typeface="Tahoma"/>
              </a:rPr>
              <a:t>r</a:t>
            </a:r>
            <a:r>
              <a:rPr sz="1100" spc="-60" dirty="0">
                <a:latin typeface="Tahoma"/>
                <a:cs typeface="Tahoma"/>
              </a:rPr>
              <a:t>/Pu</a:t>
            </a:r>
            <a:r>
              <a:rPr sz="1100" spc="-65" dirty="0">
                <a:latin typeface="Tahoma"/>
                <a:cs typeface="Tahoma"/>
              </a:rPr>
              <a:t>b</a:t>
            </a: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-20" dirty="0">
                <a:latin typeface="Tahoma"/>
                <a:cs typeface="Tahoma"/>
              </a:rPr>
              <a:t>i</a:t>
            </a:r>
            <a:r>
              <a:rPr sz="1100" spc="-100" dirty="0">
                <a:latin typeface="Tahoma"/>
                <a:cs typeface="Tahoma"/>
              </a:rPr>
              <a:t>s</a:t>
            </a:r>
            <a:r>
              <a:rPr sz="1100" spc="-25" dirty="0">
                <a:latin typeface="Tahoma"/>
                <a:cs typeface="Tahoma"/>
              </a:rPr>
              <a:t>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6833" y="3411220"/>
            <a:ext cx="831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latin typeface="Tahoma"/>
                <a:cs typeface="Tahoma"/>
              </a:rPr>
              <a:t>So</a:t>
            </a:r>
            <a:r>
              <a:rPr sz="1000" spc="-50" dirty="0">
                <a:latin typeface="Tahoma"/>
                <a:cs typeface="Tahoma"/>
              </a:rPr>
              <a:t>u</a:t>
            </a:r>
            <a:r>
              <a:rPr sz="1000" spc="-40" dirty="0">
                <a:latin typeface="Tahoma"/>
                <a:cs typeface="Tahoma"/>
              </a:rPr>
              <a:t>rc</a:t>
            </a:r>
            <a:r>
              <a:rPr sz="1000" spc="-45" dirty="0">
                <a:latin typeface="Tahoma"/>
                <a:cs typeface="Tahoma"/>
              </a:rPr>
              <a:t>e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-12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n</a:t>
            </a:r>
            <a:r>
              <a:rPr sz="1000" spc="-70" dirty="0">
                <a:latin typeface="Tahoma"/>
                <a:cs typeface="Tahoma"/>
              </a:rPr>
              <a:t>s</a:t>
            </a:r>
            <a:r>
              <a:rPr sz="1000" spc="-60" dirty="0">
                <a:latin typeface="Tahoma"/>
                <a:cs typeface="Tahoma"/>
              </a:rPr>
              <a:t>t</a:t>
            </a:r>
            <a:r>
              <a:rPr sz="1000" spc="-55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n</a:t>
            </a:r>
            <a:r>
              <a:rPr sz="1000" spc="-40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6459" y="3411220"/>
            <a:ext cx="807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latin typeface="Tahoma"/>
                <a:cs typeface="Tahoma"/>
              </a:rPr>
              <a:t>T</a:t>
            </a:r>
            <a:r>
              <a:rPr sz="1000" spc="-60" dirty="0">
                <a:latin typeface="Tahoma"/>
                <a:cs typeface="Tahoma"/>
              </a:rPr>
              <a:t>a</a:t>
            </a:r>
            <a:r>
              <a:rPr sz="1000" spc="-55" dirty="0">
                <a:latin typeface="Tahoma"/>
                <a:cs typeface="Tahoma"/>
              </a:rPr>
              <a:t>r</a:t>
            </a:r>
            <a:r>
              <a:rPr sz="1000" spc="-70" dirty="0">
                <a:latin typeface="Tahoma"/>
                <a:cs typeface="Tahoma"/>
              </a:rPr>
              <a:t>g</a:t>
            </a:r>
            <a:r>
              <a:rPr sz="1000" spc="-40" dirty="0">
                <a:latin typeface="Tahoma"/>
                <a:cs typeface="Tahoma"/>
              </a:rPr>
              <a:t>e</a:t>
            </a:r>
            <a:r>
              <a:rPr sz="1000" spc="-45" dirty="0">
                <a:latin typeface="Tahoma"/>
                <a:cs typeface="Tahoma"/>
              </a:rPr>
              <a:t>t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125" dirty="0">
                <a:latin typeface="Tahoma"/>
                <a:cs typeface="Tahoma"/>
              </a:rPr>
              <a:t>I</a:t>
            </a:r>
            <a:r>
              <a:rPr sz="1000" spc="-25" dirty="0">
                <a:latin typeface="Tahoma"/>
                <a:cs typeface="Tahoma"/>
              </a:rPr>
              <a:t>n</a:t>
            </a:r>
            <a:r>
              <a:rPr sz="1000" spc="-75" dirty="0">
                <a:latin typeface="Tahoma"/>
                <a:cs typeface="Tahoma"/>
              </a:rPr>
              <a:t>s</a:t>
            </a:r>
            <a:r>
              <a:rPr sz="1000" spc="-50" dirty="0">
                <a:latin typeface="Tahoma"/>
                <a:cs typeface="Tahoma"/>
              </a:rPr>
              <a:t>t</a:t>
            </a:r>
            <a:r>
              <a:rPr sz="1000" spc="-6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n</a:t>
            </a:r>
            <a:r>
              <a:rPr sz="1000" spc="-40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59282" y="3767328"/>
            <a:ext cx="868044" cy="426720"/>
            <a:chOff x="3759282" y="3767328"/>
            <a:chExt cx="868044" cy="4267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7952" y="3767328"/>
              <a:ext cx="438912" cy="4267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59282" y="3942063"/>
              <a:ext cx="431800" cy="76200"/>
            </a:xfrm>
            <a:custGeom>
              <a:avLst/>
              <a:gdLst/>
              <a:ahLst/>
              <a:cxnLst/>
              <a:rect l="l" t="t" r="r" b="b"/>
              <a:pathLst>
                <a:path w="431800" h="76200">
                  <a:moveTo>
                    <a:pt x="355255" y="0"/>
                  </a:moveTo>
                  <a:lnTo>
                    <a:pt x="355255" y="76200"/>
                  </a:lnTo>
                  <a:lnTo>
                    <a:pt x="421455" y="43099"/>
                  </a:lnTo>
                  <a:lnTo>
                    <a:pt x="367955" y="43099"/>
                  </a:lnTo>
                  <a:lnTo>
                    <a:pt x="367955" y="33100"/>
                  </a:lnTo>
                  <a:lnTo>
                    <a:pt x="421455" y="33100"/>
                  </a:lnTo>
                  <a:lnTo>
                    <a:pt x="355255" y="0"/>
                  </a:lnTo>
                  <a:close/>
                </a:path>
                <a:path w="431800" h="76200">
                  <a:moveTo>
                    <a:pt x="355255" y="33100"/>
                  </a:moveTo>
                  <a:lnTo>
                    <a:pt x="0" y="33100"/>
                  </a:lnTo>
                  <a:lnTo>
                    <a:pt x="0" y="43099"/>
                  </a:lnTo>
                  <a:lnTo>
                    <a:pt x="355255" y="43099"/>
                  </a:lnTo>
                  <a:lnTo>
                    <a:pt x="355255" y="33100"/>
                  </a:lnTo>
                  <a:close/>
                </a:path>
                <a:path w="431800" h="76200">
                  <a:moveTo>
                    <a:pt x="421455" y="33100"/>
                  </a:moveTo>
                  <a:lnTo>
                    <a:pt x="367955" y="33100"/>
                  </a:lnTo>
                  <a:lnTo>
                    <a:pt x="367955" y="43099"/>
                  </a:lnTo>
                  <a:lnTo>
                    <a:pt x="421455" y="43099"/>
                  </a:lnTo>
                  <a:lnTo>
                    <a:pt x="431455" y="38100"/>
                  </a:lnTo>
                  <a:lnTo>
                    <a:pt x="421455" y="33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871133" y="4836725"/>
            <a:ext cx="3256279" cy="267335"/>
          </a:xfrm>
          <a:custGeom>
            <a:avLst/>
            <a:gdLst/>
            <a:ahLst/>
            <a:cxnLst/>
            <a:rect l="l" t="t" r="r" b="b"/>
            <a:pathLst>
              <a:path w="3256279" h="267335">
                <a:moveTo>
                  <a:pt x="3211288" y="0"/>
                </a:moveTo>
                <a:lnTo>
                  <a:pt x="44460" y="0"/>
                </a:lnTo>
                <a:lnTo>
                  <a:pt x="27154" y="3493"/>
                </a:lnTo>
                <a:lnTo>
                  <a:pt x="13022" y="13022"/>
                </a:lnTo>
                <a:lnTo>
                  <a:pt x="3493" y="27154"/>
                </a:lnTo>
                <a:lnTo>
                  <a:pt x="0" y="44460"/>
                </a:lnTo>
                <a:lnTo>
                  <a:pt x="0" y="222291"/>
                </a:lnTo>
                <a:lnTo>
                  <a:pt x="3493" y="239598"/>
                </a:lnTo>
                <a:lnTo>
                  <a:pt x="13022" y="253730"/>
                </a:lnTo>
                <a:lnTo>
                  <a:pt x="27154" y="263259"/>
                </a:lnTo>
                <a:lnTo>
                  <a:pt x="44460" y="266753"/>
                </a:lnTo>
                <a:lnTo>
                  <a:pt x="3211288" y="266753"/>
                </a:lnTo>
                <a:lnTo>
                  <a:pt x="3228594" y="263259"/>
                </a:lnTo>
                <a:lnTo>
                  <a:pt x="3242726" y="253730"/>
                </a:lnTo>
                <a:lnTo>
                  <a:pt x="3252255" y="239598"/>
                </a:lnTo>
                <a:lnTo>
                  <a:pt x="3255749" y="222291"/>
                </a:lnTo>
                <a:lnTo>
                  <a:pt x="3255749" y="44460"/>
                </a:lnTo>
                <a:lnTo>
                  <a:pt x="3252255" y="27154"/>
                </a:lnTo>
                <a:lnTo>
                  <a:pt x="3242726" y="13022"/>
                </a:lnTo>
                <a:lnTo>
                  <a:pt x="3228594" y="3493"/>
                </a:lnTo>
                <a:lnTo>
                  <a:pt x="321128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28339" y="4873752"/>
            <a:ext cx="541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2345" y="3206511"/>
            <a:ext cx="1535430" cy="988060"/>
            <a:chOff x="6212345" y="3206511"/>
            <a:chExt cx="1535430" cy="98806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400" y="3767327"/>
              <a:ext cx="435864" cy="4267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12345" y="3206511"/>
              <a:ext cx="798830" cy="774065"/>
            </a:xfrm>
            <a:custGeom>
              <a:avLst/>
              <a:gdLst/>
              <a:ahLst/>
              <a:cxnLst/>
              <a:rect l="l" t="t" r="r" b="b"/>
              <a:pathLst>
                <a:path w="798829" h="774064">
                  <a:moveTo>
                    <a:pt x="740463" y="724233"/>
                  </a:moveTo>
                  <a:lnTo>
                    <a:pt x="717436" y="748010"/>
                  </a:lnTo>
                  <a:lnTo>
                    <a:pt x="798681" y="773650"/>
                  </a:lnTo>
                  <a:lnTo>
                    <a:pt x="784425" y="733066"/>
                  </a:lnTo>
                  <a:lnTo>
                    <a:pt x="749585" y="733066"/>
                  </a:lnTo>
                  <a:lnTo>
                    <a:pt x="740463" y="724233"/>
                  </a:lnTo>
                  <a:close/>
                </a:path>
                <a:path w="798829" h="774064">
                  <a:moveTo>
                    <a:pt x="747420" y="717049"/>
                  </a:moveTo>
                  <a:lnTo>
                    <a:pt x="740463" y="724233"/>
                  </a:lnTo>
                  <a:lnTo>
                    <a:pt x="749585" y="733066"/>
                  </a:lnTo>
                  <a:lnTo>
                    <a:pt x="756542" y="725883"/>
                  </a:lnTo>
                  <a:lnTo>
                    <a:pt x="747420" y="717049"/>
                  </a:lnTo>
                  <a:close/>
                </a:path>
                <a:path w="798829" h="774064">
                  <a:moveTo>
                    <a:pt x="770446" y="693271"/>
                  </a:moveTo>
                  <a:lnTo>
                    <a:pt x="747420" y="717049"/>
                  </a:lnTo>
                  <a:lnTo>
                    <a:pt x="756542" y="725883"/>
                  </a:lnTo>
                  <a:lnTo>
                    <a:pt x="749585" y="733066"/>
                  </a:lnTo>
                  <a:lnTo>
                    <a:pt x="784425" y="733066"/>
                  </a:lnTo>
                  <a:lnTo>
                    <a:pt x="770446" y="693271"/>
                  </a:lnTo>
                  <a:close/>
                </a:path>
                <a:path w="798829" h="774064">
                  <a:moveTo>
                    <a:pt x="6957" y="0"/>
                  </a:moveTo>
                  <a:lnTo>
                    <a:pt x="0" y="7183"/>
                  </a:lnTo>
                  <a:lnTo>
                    <a:pt x="740463" y="724233"/>
                  </a:lnTo>
                  <a:lnTo>
                    <a:pt x="747420" y="717049"/>
                  </a:lnTo>
                  <a:lnTo>
                    <a:pt x="695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46173" y="3942060"/>
              <a:ext cx="301625" cy="76200"/>
            </a:xfrm>
            <a:custGeom>
              <a:avLst/>
              <a:gdLst/>
              <a:ahLst/>
              <a:cxnLst/>
              <a:rect l="l" t="t" r="r" b="b"/>
              <a:pathLst>
                <a:path w="301625" h="76200">
                  <a:moveTo>
                    <a:pt x="291104" y="33100"/>
                  </a:moveTo>
                  <a:lnTo>
                    <a:pt x="237604" y="33100"/>
                  </a:lnTo>
                  <a:lnTo>
                    <a:pt x="237604" y="43099"/>
                  </a:lnTo>
                  <a:lnTo>
                    <a:pt x="224904" y="43100"/>
                  </a:lnTo>
                  <a:lnTo>
                    <a:pt x="224904" y="76200"/>
                  </a:lnTo>
                  <a:lnTo>
                    <a:pt x="301104" y="38100"/>
                  </a:lnTo>
                  <a:lnTo>
                    <a:pt x="291104" y="33100"/>
                  </a:lnTo>
                  <a:close/>
                </a:path>
                <a:path w="301625" h="76200">
                  <a:moveTo>
                    <a:pt x="224904" y="33100"/>
                  </a:moveTo>
                  <a:lnTo>
                    <a:pt x="0" y="33101"/>
                  </a:lnTo>
                  <a:lnTo>
                    <a:pt x="0" y="43101"/>
                  </a:lnTo>
                  <a:lnTo>
                    <a:pt x="224904" y="43100"/>
                  </a:lnTo>
                  <a:lnTo>
                    <a:pt x="224904" y="33100"/>
                  </a:lnTo>
                  <a:close/>
                </a:path>
                <a:path w="301625" h="76200">
                  <a:moveTo>
                    <a:pt x="237604" y="33100"/>
                  </a:moveTo>
                  <a:lnTo>
                    <a:pt x="224904" y="33100"/>
                  </a:lnTo>
                  <a:lnTo>
                    <a:pt x="224904" y="43100"/>
                  </a:lnTo>
                  <a:lnTo>
                    <a:pt x="237604" y="43099"/>
                  </a:lnTo>
                  <a:lnTo>
                    <a:pt x="237604" y="33100"/>
                  </a:lnTo>
                  <a:close/>
                </a:path>
                <a:path w="301625" h="76200">
                  <a:moveTo>
                    <a:pt x="224904" y="0"/>
                  </a:moveTo>
                  <a:lnTo>
                    <a:pt x="224904" y="33100"/>
                  </a:lnTo>
                  <a:lnTo>
                    <a:pt x="291104" y="33100"/>
                  </a:lnTo>
                  <a:lnTo>
                    <a:pt x="224904" y="0"/>
                  </a:lnTo>
                  <a:close/>
                </a:path>
              </a:pathLst>
            </a:custGeom>
            <a:solidFill>
              <a:srgbClr val="00A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816424" y="3235162"/>
            <a:ext cx="697865" cy="770255"/>
          </a:xfrm>
          <a:custGeom>
            <a:avLst/>
            <a:gdLst/>
            <a:ahLst/>
            <a:cxnLst/>
            <a:rect l="l" t="t" r="r" b="b"/>
            <a:pathLst>
              <a:path w="697864" h="770254">
                <a:moveTo>
                  <a:pt x="642505" y="53147"/>
                </a:moveTo>
                <a:lnTo>
                  <a:pt x="0" y="763198"/>
                </a:lnTo>
                <a:lnTo>
                  <a:pt x="7415" y="769908"/>
                </a:lnTo>
                <a:lnTo>
                  <a:pt x="649919" y="59856"/>
                </a:lnTo>
                <a:lnTo>
                  <a:pt x="642505" y="53147"/>
                </a:lnTo>
                <a:close/>
              </a:path>
              <a:path w="697864" h="770254">
                <a:moveTo>
                  <a:pt x="685149" y="43731"/>
                </a:moveTo>
                <a:lnTo>
                  <a:pt x="651026" y="43731"/>
                </a:lnTo>
                <a:lnTo>
                  <a:pt x="658440" y="50440"/>
                </a:lnTo>
                <a:lnTo>
                  <a:pt x="649919" y="59856"/>
                </a:lnTo>
                <a:lnTo>
                  <a:pt x="674463" y="82066"/>
                </a:lnTo>
                <a:lnTo>
                  <a:pt x="685149" y="43731"/>
                </a:lnTo>
                <a:close/>
              </a:path>
              <a:path w="697864" h="770254">
                <a:moveTo>
                  <a:pt x="651026" y="43731"/>
                </a:moveTo>
                <a:lnTo>
                  <a:pt x="642505" y="53147"/>
                </a:lnTo>
                <a:lnTo>
                  <a:pt x="649919" y="59856"/>
                </a:lnTo>
                <a:lnTo>
                  <a:pt x="658440" y="50440"/>
                </a:lnTo>
                <a:lnTo>
                  <a:pt x="651026" y="43731"/>
                </a:lnTo>
                <a:close/>
              </a:path>
              <a:path w="697864" h="770254">
                <a:moveTo>
                  <a:pt x="697339" y="0"/>
                </a:moveTo>
                <a:lnTo>
                  <a:pt x="617961" y="30938"/>
                </a:lnTo>
                <a:lnTo>
                  <a:pt x="642505" y="53147"/>
                </a:lnTo>
                <a:lnTo>
                  <a:pt x="651026" y="43731"/>
                </a:lnTo>
                <a:lnTo>
                  <a:pt x="685149" y="43731"/>
                </a:lnTo>
                <a:lnTo>
                  <a:pt x="6973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0724" y="5160655"/>
            <a:ext cx="6776720" cy="267335"/>
          </a:xfrm>
          <a:custGeom>
            <a:avLst/>
            <a:gdLst/>
            <a:ahLst/>
            <a:cxnLst/>
            <a:rect l="l" t="t" r="r" b="b"/>
            <a:pathLst>
              <a:path w="6776720" h="267335">
                <a:moveTo>
                  <a:pt x="6731703" y="0"/>
                </a:moveTo>
                <a:lnTo>
                  <a:pt x="44455" y="0"/>
                </a:lnTo>
                <a:lnTo>
                  <a:pt x="27151" y="3493"/>
                </a:lnTo>
                <a:lnTo>
                  <a:pt x="13020" y="13020"/>
                </a:lnTo>
                <a:lnTo>
                  <a:pt x="3493" y="27151"/>
                </a:lnTo>
                <a:lnTo>
                  <a:pt x="0" y="44456"/>
                </a:lnTo>
                <a:lnTo>
                  <a:pt x="0" y="222296"/>
                </a:lnTo>
                <a:lnTo>
                  <a:pt x="3493" y="239601"/>
                </a:lnTo>
                <a:lnTo>
                  <a:pt x="13020" y="253732"/>
                </a:lnTo>
                <a:lnTo>
                  <a:pt x="27151" y="263259"/>
                </a:lnTo>
                <a:lnTo>
                  <a:pt x="44455" y="266753"/>
                </a:lnTo>
                <a:lnTo>
                  <a:pt x="6731703" y="266753"/>
                </a:lnTo>
                <a:lnTo>
                  <a:pt x="6749007" y="263259"/>
                </a:lnTo>
                <a:lnTo>
                  <a:pt x="6763137" y="253732"/>
                </a:lnTo>
                <a:lnTo>
                  <a:pt x="6772665" y="239601"/>
                </a:lnTo>
                <a:lnTo>
                  <a:pt x="6776158" y="222296"/>
                </a:lnTo>
                <a:lnTo>
                  <a:pt x="6776158" y="44456"/>
                </a:lnTo>
                <a:lnTo>
                  <a:pt x="6772665" y="27151"/>
                </a:lnTo>
                <a:lnTo>
                  <a:pt x="6763137" y="13020"/>
                </a:lnTo>
                <a:lnTo>
                  <a:pt x="6749007" y="3493"/>
                </a:lnTo>
                <a:lnTo>
                  <a:pt x="6731703" y="0"/>
                </a:lnTo>
                <a:close/>
              </a:path>
            </a:pathLst>
          </a:custGeom>
          <a:solidFill>
            <a:srgbClr val="F66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7958" y="2122028"/>
            <a:ext cx="1590675" cy="984885"/>
          </a:xfrm>
          <a:custGeom>
            <a:avLst/>
            <a:gdLst/>
            <a:ahLst/>
            <a:cxnLst/>
            <a:rect l="l" t="t" r="r" b="b"/>
            <a:pathLst>
              <a:path w="1590675" h="984885">
                <a:moveTo>
                  <a:pt x="144012" y="323877"/>
                </a:moveTo>
                <a:lnTo>
                  <a:pt x="142264" y="281437"/>
                </a:lnTo>
                <a:lnTo>
                  <a:pt x="150325" y="240798"/>
                </a:lnTo>
                <a:lnTo>
                  <a:pt x="167338" y="202906"/>
                </a:lnTo>
                <a:lnTo>
                  <a:pt x="192449" y="168712"/>
                </a:lnTo>
                <a:lnTo>
                  <a:pt x="224801" y="139164"/>
                </a:lnTo>
                <a:lnTo>
                  <a:pt x="263540" y="115212"/>
                </a:lnTo>
                <a:lnTo>
                  <a:pt x="307810" y="97804"/>
                </a:lnTo>
                <a:lnTo>
                  <a:pt x="356754" y="87888"/>
                </a:lnTo>
                <a:lnTo>
                  <a:pt x="398117" y="86080"/>
                </a:lnTo>
                <a:lnTo>
                  <a:pt x="438984" y="90046"/>
                </a:lnTo>
                <a:lnTo>
                  <a:pt x="478516" y="99645"/>
                </a:lnTo>
                <a:lnTo>
                  <a:pt x="515872" y="114735"/>
                </a:lnTo>
                <a:lnTo>
                  <a:pt x="546537" y="78593"/>
                </a:lnTo>
                <a:lnTo>
                  <a:pt x="586000" y="51460"/>
                </a:lnTo>
                <a:lnTo>
                  <a:pt x="631733" y="33989"/>
                </a:lnTo>
                <a:lnTo>
                  <a:pt x="681205" y="26836"/>
                </a:lnTo>
                <a:lnTo>
                  <a:pt x="731888" y="30655"/>
                </a:lnTo>
                <a:lnTo>
                  <a:pt x="781251" y="46099"/>
                </a:lnTo>
                <a:lnTo>
                  <a:pt x="816386" y="66261"/>
                </a:lnTo>
                <a:lnTo>
                  <a:pt x="826857" y="74358"/>
                </a:lnTo>
                <a:lnTo>
                  <a:pt x="856848" y="39086"/>
                </a:lnTo>
                <a:lnTo>
                  <a:pt x="896936" y="14366"/>
                </a:lnTo>
                <a:lnTo>
                  <a:pt x="943572" y="1200"/>
                </a:lnTo>
                <a:lnTo>
                  <a:pt x="993208" y="590"/>
                </a:lnTo>
                <a:lnTo>
                  <a:pt x="1042295" y="13538"/>
                </a:lnTo>
                <a:lnTo>
                  <a:pt x="1058225" y="21236"/>
                </a:lnTo>
                <a:lnTo>
                  <a:pt x="1072964" y="30387"/>
                </a:lnTo>
                <a:lnTo>
                  <a:pt x="1086376" y="40893"/>
                </a:lnTo>
                <a:lnTo>
                  <a:pt x="1098322" y="52659"/>
                </a:lnTo>
                <a:lnTo>
                  <a:pt x="1133915" y="25625"/>
                </a:lnTo>
                <a:lnTo>
                  <a:pt x="1175266" y="8016"/>
                </a:lnTo>
                <a:lnTo>
                  <a:pt x="1219975" y="0"/>
                </a:lnTo>
                <a:lnTo>
                  <a:pt x="1265640" y="1742"/>
                </a:lnTo>
                <a:lnTo>
                  <a:pt x="1309860" y="13411"/>
                </a:lnTo>
                <a:lnTo>
                  <a:pt x="1350234" y="35172"/>
                </a:lnTo>
                <a:lnTo>
                  <a:pt x="1389511" y="74798"/>
                </a:lnTo>
                <a:lnTo>
                  <a:pt x="1410568" y="123266"/>
                </a:lnTo>
                <a:lnTo>
                  <a:pt x="1459064" y="140572"/>
                </a:lnTo>
                <a:lnTo>
                  <a:pt x="1499100" y="167122"/>
                </a:lnTo>
                <a:lnTo>
                  <a:pt x="1529361" y="200976"/>
                </a:lnTo>
                <a:lnTo>
                  <a:pt x="1548534" y="240191"/>
                </a:lnTo>
                <a:lnTo>
                  <a:pt x="1555307" y="282826"/>
                </a:lnTo>
                <a:lnTo>
                  <a:pt x="1548364" y="326940"/>
                </a:lnTo>
                <a:lnTo>
                  <a:pt x="1545970" y="334373"/>
                </a:lnTo>
                <a:lnTo>
                  <a:pt x="1542967" y="341656"/>
                </a:lnTo>
                <a:lnTo>
                  <a:pt x="1539376" y="348736"/>
                </a:lnTo>
                <a:lnTo>
                  <a:pt x="1565965" y="384956"/>
                </a:lnTo>
                <a:lnTo>
                  <a:pt x="1582950" y="423732"/>
                </a:lnTo>
                <a:lnTo>
                  <a:pt x="1590517" y="463879"/>
                </a:lnTo>
                <a:lnTo>
                  <a:pt x="1588848" y="504210"/>
                </a:lnTo>
                <a:lnTo>
                  <a:pt x="1578129" y="543540"/>
                </a:lnTo>
                <a:lnTo>
                  <a:pt x="1558545" y="580682"/>
                </a:lnTo>
                <a:lnTo>
                  <a:pt x="1530279" y="614450"/>
                </a:lnTo>
                <a:lnTo>
                  <a:pt x="1493516" y="643659"/>
                </a:lnTo>
                <a:lnTo>
                  <a:pt x="1438393" y="670702"/>
                </a:lnTo>
                <a:lnTo>
                  <a:pt x="1376943" y="685064"/>
                </a:lnTo>
                <a:lnTo>
                  <a:pt x="1370929" y="726174"/>
                </a:lnTo>
                <a:lnTo>
                  <a:pt x="1354555" y="763839"/>
                </a:lnTo>
                <a:lnTo>
                  <a:pt x="1329108" y="796990"/>
                </a:lnTo>
                <a:lnTo>
                  <a:pt x="1295877" y="824558"/>
                </a:lnTo>
                <a:lnTo>
                  <a:pt x="1256150" y="845475"/>
                </a:lnTo>
                <a:lnTo>
                  <a:pt x="1211215" y="858673"/>
                </a:lnTo>
                <a:lnTo>
                  <a:pt x="1162359" y="863083"/>
                </a:lnTo>
                <a:lnTo>
                  <a:pt x="1133126" y="861183"/>
                </a:lnTo>
                <a:lnTo>
                  <a:pt x="1104611" y="855947"/>
                </a:lnTo>
                <a:lnTo>
                  <a:pt x="1077214" y="847473"/>
                </a:lnTo>
                <a:lnTo>
                  <a:pt x="1051332" y="835858"/>
                </a:lnTo>
                <a:lnTo>
                  <a:pt x="1031990" y="875169"/>
                </a:lnTo>
                <a:lnTo>
                  <a:pt x="1004617" y="909385"/>
                </a:lnTo>
                <a:lnTo>
                  <a:pt x="970461" y="937945"/>
                </a:lnTo>
                <a:lnTo>
                  <a:pt x="930767" y="960282"/>
                </a:lnTo>
                <a:lnTo>
                  <a:pt x="886780" y="975835"/>
                </a:lnTo>
                <a:lnTo>
                  <a:pt x="839746" y="984037"/>
                </a:lnTo>
                <a:lnTo>
                  <a:pt x="790912" y="984325"/>
                </a:lnTo>
                <a:lnTo>
                  <a:pt x="741523" y="976136"/>
                </a:lnTo>
                <a:lnTo>
                  <a:pt x="701771" y="962694"/>
                </a:lnTo>
                <a:lnTo>
                  <a:pt x="665587" y="943834"/>
                </a:lnTo>
                <a:lnTo>
                  <a:pt x="633731" y="920033"/>
                </a:lnTo>
                <a:lnTo>
                  <a:pt x="606962" y="891769"/>
                </a:lnTo>
                <a:lnTo>
                  <a:pt x="560838" y="910721"/>
                </a:lnTo>
                <a:lnTo>
                  <a:pt x="512846" y="922109"/>
                </a:lnTo>
                <a:lnTo>
                  <a:pt x="464088" y="926166"/>
                </a:lnTo>
                <a:lnTo>
                  <a:pt x="415666" y="923123"/>
                </a:lnTo>
                <a:lnTo>
                  <a:pt x="368679" y="913213"/>
                </a:lnTo>
                <a:lnTo>
                  <a:pt x="324230" y="896668"/>
                </a:lnTo>
                <a:lnTo>
                  <a:pt x="283419" y="873721"/>
                </a:lnTo>
                <a:lnTo>
                  <a:pt x="247347" y="844603"/>
                </a:lnTo>
                <a:lnTo>
                  <a:pt x="217115" y="809546"/>
                </a:lnTo>
                <a:lnTo>
                  <a:pt x="214112" y="805215"/>
                </a:lnTo>
                <a:lnTo>
                  <a:pt x="162791" y="803354"/>
                </a:lnTo>
                <a:lnTo>
                  <a:pt x="116393" y="788640"/>
                </a:lnTo>
                <a:lnTo>
                  <a:pt x="77850" y="763021"/>
                </a:lnTo>
                <a:lnTo>
                  <a:pt x="50094" y="728448"/>
                </a:lnTo>
                <a:lnTo>
                  <a:pt x="36059" y="686870"/>
                </a:lnTo>
                <a:lnTo>
                  <a:pt x="35793" y="657425"/>
                </a:lnTo>
                <a:lnTo>
                  <a:pt x="42997" y="628953"/>
                </a:lnTo>
                <a:lnTo>
                  <a:pt x="57285" y="602441"/>
                </a:lnTo>
                <a:lnTo>
                  <a:pt x="78272" y="578877"/>
                </a:lnTo>
                <a:lnTo>
                  <a:pt x="38780" y="551249"/>
                </a:lnTo>
                <a:lnTo>
                  <a:pt x="12376" y="515822"/>
                </a:lnTo>
                <a:lnTo>
                  <a:pt x="0" y="475654"/>
                </a:lnTo>
                <a:lnTo>
                  <a:pt x="2593" y="433799"/>
                </a:lnTo>
                <a:lnTo>
                  <a:pt x="21098" y="393315"/>
                </a:lnTo>
                <a:lnTo>
                  <a:pt x="72536" y="347810"/>
                </a:lnTo>
                <a:lnTo>
                  <a:pt x="142673" y="326946"/>
                </a:lnTo>
                <a:lnTo>
                  <a:pt x="144012" y="323877"/>
                </a:lnTo>
                <a:close/>
              </a:path>
              <a:path w="1590675" h="984885">
                <a:moveTo>
                  <a:pt x="173193" y="593221"/>
                </a:moveTo>
                <a:lnTo>
                  <a:pt x="148864" y="593253"/>
                </a:lnTo>
                <a:lnTo>
                  <a:pt x="124945" y="590181"/>
                </a:lnTo>
                <a:lnTo>
                  <a:pt x="101846" y="584083"/>
                </a:lnTo>
                <a:lnTo>
                  <a:pt x="79977" y="575039"/>
                </a:lnTo>
              </a:path>
              <a:path w="1590675" h="984885">
                <a:moveTo>
                  <a:pt x="255440" y="792189"/>
                </a:moveTo>
                <a:lnTo>
                  <a:pt x="245515" y="795208"/>
                </a:lnTo>
                <a:lnTo>
                  <a:pt x="235388" y="797670"/>
                </a:lnTo>
                <a:lnTo>
                  <a:pt x="225090" y="799566"/>
                </a:lnTo>
                <a:lnTo>
                  <a:pt x="214655" y="800891"/>
                </a:lnTo>
              </a:path>
              <a:path w="1590675" h="984885">
                <a:moveTo>
                  <a:pt x="606871" y="887795"/>
                </a:moveTo>
                <a:lnTo>
                  <a:pt x="599794" y="878299"/>
                </a:lnTo>
                <a:lnTo>
                  <a:pt x="593331" y="868504"/>
                </a:lnTo>
                <a:lnTo>
                  <a:pt x="587494" y="858431"/>
                </a:lnTo>
                <a:lnTo>
                  <a:pt x="582297" y="848102"/>
                </a:lnTo>
              </a:path>
              <a:path w="1590675" h="984885">
                <a:moveTo>
                  <a:pt x="1061304" y="788813"/>
                </a:moveTo>
                <a:lnTo>
                  <a:pt x="1059874" y="799855"/>
                </a:lnTo>
                <a:lnTo>
                  <a:pt x="1057759" y="810810"/>
                </a:lnTo>
                <a:lnTo>
                  <a:pt x="1054963" y="821655"/>
                </a:lnTo>
                <a:lnTo>
                  <a:pt x="1051491" y="832368"/>
                </a:lnTo>
              </a:path>
              <a:path w="1590675" h="984885">
                <a:moveTo>
                  <a:pt x="1256413" y="519697"/>
                </a:moveTo>
                <a:lnTo>
                  <a:pt x="1306318" y="548184"/>
                </a:lnTo>
                <a:lnTo>
                  <a:pt x="1344145" y="586509"/>
                </a:lnTo>
                <a:lnTo>
                  <a:pt x="1368017" y="632124"/>
                </a:lnTo>
                <a:lnTo>
                  <a:pt x="1376062" y="682477"/>
                </a:lnTo>
              </a:path>
              <a:path w="1590675" h="984885">
                <a:moveTo>
                  <a:pt x="1538626" y="346324"/>
                </a:moveTo>
                <a:lnTo>
                  <a:pt x="1528510" y="363463"/>
                </a:lnTo>
                <a:lnTo>
                  <a:pt x="1516169" y="379452"/>
                </a:lnTo>
                <a:lnTo>
                  <a:pt x="1501737" y="394136"/>
                </a:lnTo>
                <a:lnTo>
                  <a:pt x="1485348" y="407362"/>
                </a:lnTo>
              </a:path>
              <a:path w="1590675" h="984885">
                <a:moveTo>
                  <a:pt x="1410785" y="119844"/>
                </a:moveTo>
                <a:lnTo>
                  <a:pt x="1412107" y="127002"/>
                </a:lnTo>
                <a:lnTo>
                  <a:pt x="1413017" y="134200"/>
                </a:lnTo>
                <a:lnTo>
                  <a:pt x="1413515" y="141428"/>
                </a:lnTo>
                <a:lnTo>
                  <a:pt x="1413598" y="148671"/>
                </a:lnTo>
              </a:path>
              <a:path w="1590675" h="984885">
                <a:moveTo>
                  <a:pt x="1070540" y="86219"/>
                </a:moveTo>
                <a:lnTo>
                  <a:pt x="1076164" y="76422"/>
                </a:lnTo>
                <a:lnTo>
                  <a:pt x="1082606" y="67005"/>
                </a:lnTo>
                <a:lnTo>
                  <a:pt x="1089838" y="58004"/>
                </a:lnTo>
                <a:lnTo>
                  <a:pt x="1097834" y="49456"/>
                </a:lnTo>
              </a:path>
              <a:path w="1590675" h="984885">
                <a:moveTo>
                  <a:pt x="815265" y="103738"/>
                </a:moveTo>
                <a:lnTo>
                  <a:pt x="817689" y="95563"/>
                </a:lnTo>
                <a:lnTo>
                  <a:pt x="820707" y="87539"/>
                </a:lnTo>
                <a:lnTo>
                  <a:pt x="824308" y="79688"/>
                </a:lnTo>
                <a:lnTo>
                  <a:pt x="828484" y="72033"/>
                </a:lnTo>
              </a:path>
              <a:path w="1590675" h="984885">
                <a:moveTo>
                  <a:pt x="515683" y="114506"/>
                </a:moveTo>
                <a:lnTo>
                  <a:pt x="528455" y="121266"/>
                </a:lnTo>
                <a:lnTo>
                  <a:pt x="540707" y="128660"/>
                </a:lnTo>
                <a:lnTo>
                  <a:pt x="552406" y="136667"/>
                </a:lnTo>
                <a:lnTo>
                  <a:pt x="563517" y="145266"/>
                </a:lnTo>
              </a:path>
              <a:path w="1590675" h="984885">
                <a:moveTo>
                  <a:pt x="152365" y="356247"/>
                </a:moveTo>
                <a:lnTo>
                  <a:pt x="149710" y="348266"/>
                </a:lnTo>
                <a:lnTo>
                  <a:pt x="147433" y="340205"/>
                </a:lnTo>
                <a:lnTo>
                  <a:pt x="145534" y="332075"/>
                </a:lnTo>
                <a:lnTo>
                  <a:pt x="144017" y="323885"/>
                </a:lnTo>
              </a:path>
            </a:pathLst>
          </a:custGeom>
          <a:ln w="25400">
            <a:solidFill>
              <a:srgbClr val="C1D8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29129" y="2392171"/>
            <a:ext cx="6965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7325" marR="5080" indent="-174625">
              <a:lnSpc>
                <a:spcPts val="1390"/>
              </a:lnSpc>
              <a:spcBef>
                <a:spcPts val="185"/>
              </a:spcBef>
            </a:pP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z</a:t>
            </a:r>
            <a:r>
              <a:rPr sz="1200" spc="-40" dirty="0">
                <a:latin typeface="Tahoma"/>
                <a:cs typeface="Tahoma"/>
              </a:rPr>
              <a:t>u</a:t>
            </a:r>
            <a:r>
              <a:rPr sz="1200" spc="-50" dirty="0">
                <a:latin typeface="Tahoma"/>
                <a:cs typeface="Tahoma"/>
              </a:rPr>
              <a:t>r</a:t>
            </a:r>
            <a:r>
              <a:rPr sz="1200" spc="-55" dirty="0">
                <a:latin typeface="Tahoma"/>
                <a:cs typeface="Tahoma"/>
              </a:rPr>
              <a:t>e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10" dirty="0">
                <a:latin typeface="Tahoma"/>
                <a:cs typeface="Tahoma"/>
              </a:rPr>
              <a:t>l</a:t>
            </a:r>
            <a:r>
              <a:rPr sz="1200" spc="-15" dirty="0">
                <a:latin typeface="Tahoma"/>
                <a:cs typeface="Tahoma"/>
              </a:rPr>
              <a:t>o</a:t>
            </a:r>
            <a:r>
              <a:rPr sz="1200" spc="-25" dirty="0">
                <a:latin typeface="Tahoma"/>
                <a:cs typeface="Tahoma"/>
              </a:rPr>
              <a:t>b  </a:t>
            </a:r>
            <a:r>
              <a:rPr sz="1200" spc="-55" dirty="0">
                <a:latin typeface="Tahoma"/>
                <a:cs typeface="Tahoma"/>
              </a:rPr>
              <a:t>Store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4860" y="4398772"/>
            <a:ext cx="889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Tahoma"/>
                <a:cs typeface="Tahoma"/>
              </a:rPr>
              <a:t>On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</a:t>
            </a:r>
            <a:r>
              <a:rPr sz="1000" spc="-5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e</a:t>
            </a:r>
            <a:r>
              <a:rPr sz="1000" spc="-10" dirty="0">
                <a:latin typeface="Tahoma"/>
                <a:cs typeface="Tahoma"/>
              </a:rPr>
              <a:t>m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r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A</a:t>
            </a:r>
            <a:r>
              <a:rPr sz="1000" spc="50" dirty="0">
                <a:latin typeface="Tahoma"/>
                <a:cs typeface="Tahoma"/>
              </a:rPr>
              <a:t>M</a:t>
            </a:r>
            <a:r>
              <a:rPr sz="1000" spc="-80" dirty="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3553" y="4398772"/>
            <a:ext cx="7188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latin typeface="Tahoma"/>
                <a:cs typeface="Tahoma"/>
              </a:rPr>
              <a:t>C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25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u</a:t>
            </a:r>
            <a:r>
              <a:rPr sz="1000" spc="-30" dirty="0">
                <a:latin typeface="Tahoma"/>
                <a:cs typeface="Tahoma"/>
              </a:rPr>
              <a:t>d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S</a:t>
            </a:r>
            <a:r>
              <a:rPr sz="1000" spc="-40" dirty="0">
                <a:latin typeface="Tahoma"/>
                <a:cs typeface="Tahoma"/>
              </a:rPr>
              <a:t>e</a:t>
            </a:r>
            <a:r>
              <a:rPr sz="1000" spc="-55" dirty="0">
                <a:latin typeface="Tahoma"/>
                <a:cs typeface="Tahoma"/>
              </a:rPr>
              <a:t>r</a:t>
            </a:r>
            <a:r>
              <a:rPr sz="1000" spc="-40" dirty="0">
                <a:latin typeface="Tahoma"/>
                <a:cs typeface="Tahoma"/>
              </a:rPr>
              <a:t>v</a:t>
            </a:r>
            <a:r>
              <a:rPr sz="1000" spc="-15" dirty="0">
                <a:latin typeface="Tahoma"/>
                <a:cs typeface="Tahoma"/>
              </a:rPr>
              <a:t>i</a:t>
            </a:r>
            <a:r>
              <a:rPr sz="1000" spc="-30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0724" y="5501728"/>
            <a:ext cx="6776720" cy="267335"/>
          </a:xfrm>
          <a:custGeom>
            <a:avLst/>
            <a:gdLst/>
            <a:ahLst/>
            <a:cxnLst/>
            <a:rect l="l" t="t" r="r" b="b"/>
            <a:pathLst>
              <a:path w="6776720" h="267335">
                <a:moveTo>
                  <a:pt x="6731703" y="0"/>
                </a:moveTo>
                <a:lnTo>
                  <a:pt x="44455" y="0"/>
                </a:lnTo>
                <a:lnTo>
                  <a:pt x="27151" y="3493"/>
                </a:lnTo>
                <a:lnTo>
                  <a:pt x="13020" y="13020"/>
                </a:lnTo>
                <a:lnTo>
                  <a:pt x="3493" y="27151"/>
                </a:lnTo>
                <a:lnTo>
                  <a:pt x="0" y="44456"/>
                </a:lnTo>
                <a:lnTo>
                  <a:pt x="0" y="222296"/>
                </a:lnTo>
                <a:lnTo>
                  <a:pt x="3493" y="239600"/>
                </a:lnTo>
                <a:lnTo>
                  <a:pt x="13020" y="253731"/>
                </a:lnTo>
                <a:lnTo>
                  <a:pt x="27151" y="263259"/>
                </a:lnTo>
                <a:lnTo>
                  <a:pt x="44455" y="266752"/>
                </a:lnTo>
                <a:lnTo>
                  <a:pt x="6731703" y="266752"/>
                </a:lnTo>
                <a:lnTo>
                  <a:pt x="6749007" y="263259"/>
                </a:lnTo>
                <a:lnTo>
                  <a:pt x="6763137" y="253731"/>
                </a:lnTo>
                <a:lnTo>
                  <a:pt x="6772665" y="239600"/>
                </a:lnTo>
                <a:lnTo>
                  <a:pt x="6776158" y="222296"/>
                </a:lnTo>
                <a:lnTo>
                  <a:pt x="6776158" y="44456"/>
                </a:lnTo>
                <a:lnTo>
                  <a:pt x="6772665" y="27151"/>
                </a:lnTo>
                <a:lnTo>
                  <a:pt x="6763137" y="13020"/>
                </a:lnTo>
                <a:lnTo>
                  <a:pt x="6749007" y="3493"/>
                </a:lnTo>
                <a:lnTo>
                  <a:pt x="6731703" y="0"/>
                </a:lnTo>
                <a:close/>
              </a:path>
            </a:pathLst>
          </a:custGeom>
          <a:solidFill>
            <a:srgbClr val="6B7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48616" y="5851705"/>
            <a:ext cx="6776720" cy="267335"/>
          </a:xfrm>
          <a:custGeom>
            <a:avLst/>
            <a:gdLst/>
            <a:ahLst/>
            <a:cxnLst/>
            <a:rect l="l" t="t" r="r" b="b"/>
            <a:pathLst>
              <a:path w="6776720" h="267335">
                <a:moveTo>
                  <a:pt x="6731703" y="0"/>
                </a:moveTo>
                <a:lnTo>
                  <a:pt x="44455" y="0"/>
                </a:lnTo>
                <a:lnTo>
                  <a:pt x="27151" y="3493"/>
                </a:lnTo>
                <a:lnTo>
                  <a:pt x="13020" y="13020"/>
                </a:lnTo>
                <a:lnTo>
                  <a:pt x="3493" y="27151"/>
                </a:lnTo>
                <a:lnTo>
                  <a:pt x="0" y="44456"/>
                </a:lnTo>
                <a:lnTo>
                  <a:pt x="0" y="222296"/>
                </a:lnTo>
                <a:lnTo>
                  <a:pt x="3493" y="239601"/>
                </a:lnTo>
                <a:lnTo>
                  <a:pt x="13020" y="253731"/>
                </a:lnTo>
                <a:lnTo>
                  <a:pt x="27151" y="263259"/>
                </a:lnTo>
                <a:lnTo>
                  <a:pt x="44455" y="266752"/>
                </a:lnTo>
                <a:lnTo>
                  <a:pt x="6731703" y="266752"/>
                </a:lnTo>
                <a:lnTo>
                  <a:pt x="6749007" y="263259"/>
                </a:lnTo>
                <a:lnTo>
                  <a:pt x="6763137" y="253731"/>
                </a:lnTo>
                <a:lnTo>
                  <a:pt x="6772665" y="239601"/>
                </a:lnTo>
                <a:lnTo>
                  <a:pt x="6776158" y="222296"/>
                </a:lnTo>
                <a:lnTo>
                  <a:pt x="6776158" y="44456"/>
                </a:lnTo>
                <a:lnTo>
                  <a:pt x="6772665" y="27151"/>
                </a:lnTo>
                <a:lnTo>
                  <a:pt x="6763137" y="13020"/>
                </a:lnTo>
                <a:lnTo>
                  <a:pt x="6749007" y="3493"/>
                </a:lnTo>
                <a:lnTo>
                  <a:pt x="6731703" y="0"/>
                </a:lnTo>
                <a:close/>
              </a:path>
            </a:pathLst>
          </a:custGeom>
          <a:solidFill>
            <a:srgbClr val="6B7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15709" y="5196840"/>
            <a:ext cx="124714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95" dirty="0">
                <a:solidFill>
                  <a:srgbClr val="FFFFFF"/>
                </a:solidFill>
                <a:latin typeface="Tahoma"/>
                <a:cs typeface="Tahoma"/>
              </a:rPr>
              <a:t> S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  <a:p>
            <a:pPr marL="12700" marR="5080" algn="ctr">
              <a:lnSpc>
                <a:spcPts val="2760"/>
              </a:lnSpc>
              <a:spcBef>
                <a:spcPts val="60"/>
              </a:spcBef>
            </a:pP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l 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rce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8528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Content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Transfer</a:t>
            </a:r>
            <a:r>
              <a:rPr sz="2800" b="1" i="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55" dirty="0">
                <a:solidFill>
                  <a:srgbClr val="FF0000"/>
                </a:solidFill>
                <a:latin typeface="Tahoma"/>
                <a:cs typeface="Tahoma"/>
              </a:rPr>
              <a:t>Tool</a:t>
            </a:r>
            <a:r>
              <a:rPr sz="2800" b="1" i="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(CTT)</a:t>
            </a:r>
            <a:r>
              <a:rPr sz="2800" b="1" i="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2800" b="1" i="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75" dirty="0">
                <a:solidFill>
                  <a:srgbClr val="FF0000"/>
                </a:solidFill>
                <a:latin typeface="Tahoma"/>
                <a:cs typeface="Tahoma"/>
              </a:rPr>
              <a:t>Important</a:t>
            </a:r>
            <a:r>
              <a:rPr sz="2800" b="1" i="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5" dirty="0">
                <a:solidFill>
                  <a:srgbClr val="FF0000"/>
                </a:solidFill>
                <a:latin typeface="Tahoma"/>
                <a:cs typeface="Tahoma"/>
              </a:rPr>
              <a:t>Considerations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14" y="978915"/>
            <a:ext cx="11299190" cy="425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60" dirty="0">
                <a:latin typeface="Tahoma"/>
                <a:cs typeface="Tahoma"/>
              </a:rPr>
              <a:t>T</a:t>
            </a:r>
            <a:r>
              <a:rPr sz="2200" spc="-70" dirty="0">
                <a:latin typeface="Tahoma"/>
                <a:cs typeface="Tahoma"/>
              </a:rPr>
              <a:t>h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40" dirty="0">
                <a:latin typeface="Tahoma"/>
                <a:cs typeface="Tahoma"/>
              </a:rPr>
              <a:t>m</a:t>
            </a:r>
            <a:r>
              <a:rPr sz="2200" spc="-30" dirty="0">
                <a:latin typeface="Tahoma"/>
                <a:cs typeface="Tahoma"/>
              </a:rPr>
              <a:t>i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30" dirty="0">
                <a:latin typeface="Tahoma"/>
                <a:cs typeface="Tahoma"/>
              </a:rPr>
              <a:t>i</a:t>
            </a:r>
            <a:r>
              <a:rPr sz="2200" spc="-40" dirty="0">
                <a:latin typeface="Tahoma"/>
                <a:cs typeface="Tahoma"/>
              </a:rPr>
              <a:t>m</a:t>
            </a:r>
            <a:r>
              <a:rPr sz="2200" spc="-85" dirty="0">
                <a:latin typeface="Tahoma"/>
                <a:cs typeface="Tahoma"/>
              </a:rPr>
              <a:t>u</a:t>
            </a:r>
            <a:r>
              <a:rPr sz="2200" spc="-35" dirty="0">
                <a:latin typeface="Tahoma"/>
                <a:cs typeface="Tahoma"/>
              </a:rPr>
              <a:t>m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110" dirty="0">
                <a:latin typeface="Tahoma"/>
                <a:cs typeface="Tahoma"/>
              </a:rPr>
              <a:t>y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125" dirty="0">
                <a:latin typeface="Tahoma"/>
                <a:cs typeface="Tahoma"/>
              </a:rPr>
              <a:t>e</a:t>
            </a:r>
            <a:r>
              <a:rPr sz="2200" spc="-35" dirty="0">
                <a:latin typeface="Tahoma"/>
                <a:cs typeface="Tahoma"/>
              </a:rPr>
              <a:t>m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re</a:t>
            </a:r>
            <a:r>
              <a:rPr sz="2200" spc="-80" dirty="0">
                <a:latin typeface="Tahoma"/>
                <a:cs typeface="Tahoma"/>
              </a:rPr>
              <a:t>qu</a:t>
            </a:r>
            <a:r>
              <a:rPr sz="2200" spc="-30" dirty="0">
                <a:latin typeface="Tahoma"/>
                <a:cs typeface="Tahoma"/>
              </a:rPr>
              <a:t>i</a:t>
            </a:r>
            <a:r>
              <a:rPr sz="2200" spc="-125" dirty="0">
                <a:latin typeface="Tahoma"/>
                <a:cs typeface="Tahoma"/>
              </a:rPr>
              <a:t>re</a:t>
            </a:r>
            <a:r>
              <a:rPr sz="2200" spc="-40" dirty="0">
                <a:latin typeface="Tahoma"/>
                <a:cs typeface="Tahoma"/>
              </a:rPr>
              <a:t>m</a:t>
            </a:r>
            <a:r>
              <a:rPr sz="2200" spc="-125" dirty="0">
                <a:latin typeface="Tahoma"/>
                <a:cs typeface="Tahoma"/>
              </a:rPr>
              <a:t>e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80" dirty="0">
                <a:latin typeface="Tahoma"/>
                <a:cs typeface="Tahoma"/>
              </a:rPr>
              <a:t>f</a:t>
            </a:r>
            <a:r>
              <a:rPr sz="2200" spc="-50" dirty="0">
                <a:latin typeface="Tahoma"/>
                <a:cs typeface="Tahoma"/>
              </a:rPr>
              <a:t>o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C</a:t>
            </a:r>
            <a:r>
              <a:rPr sz="2200" spc="-160" dirty="0">
                <a:latin typeface="Tahoma"/>
                <a:cs typeface="Tahoma"/>
              </a:rPr>
              <a:t>T</a:t>
            </a:r>
            <a:r>
              <a:rPr sz="2200" spc="-165" dirty="0">
                <a:latin typeface="Tahoma"/>
                <a:cs typeface="Tahoma"/>
              </a:rPr>
              <a:t>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45" dirty="0">
                <a:latin typeface="Tahoma"/>
                <a:cs typeface="Tahoma"/>
              </a:rPr>
              <a:t>A</a:t>
            </a:r>
            <a:r>
              <a:rPr sz="2200" spc="-140" dirty="0">
                <a:latin typeface="Tahoma"/>
                <a:cs typeface="Tahoma"/>
              </a:rPr>
              <a:t>E</a:t>
            </a:r>
            <a:r>
              <a:rPr sz="2200" spc="120" dirty="0">
                <a:latin typeface="Tahoma"/>
                <a:cs typeface="Tahoma"/>
              </a:rPr>
              <a:t>M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250" dirty="0">
                <a:latin typeface="Tahoma"/>
                <a:cs typeface="Tahoma"/>
              </a:rPr>
              <a:t>6</a:t>
            </a:r>
            <a:r>
              <a:rPr sz="2200" spc="-145" dirty="0">
                <a:latin typeface="Tahoma"/>
                <a:cs typeface="Tahoma"/>
              </a:rPr>
              <a:t>.</a:t>
            </a:r>
            <a:r>
              <a:rPr sz="2200" spc="-155" dirty="0">
                <a:latin typeface="Tahoma"/>
                <a:cs typeface="Tahoma"/>
              </a:rPr>
              <a:t>3</a:t>
            </a:r>
            <a:r>
              <a:rPr sz="2200" spc="-385" dirty="0">
                <a:latin typeface="Tahoma"/>
                <a:cs typeface="Tahoma"/>
              </a:rPr>
              <a:t>+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85" dirty="0">
                <a:latin typeface="Tahoma"/>
                <a:cs typeface="Tahoma"/>
              </a:rPr>
              <a:t>d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320" dirty="0">
                <a:latin typeface="Tahoma"/>
                <a:cs typeface="Tahoma"/>
              </a:rPr>
              <a:t>J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14" dirty="0">
                <a:latin typeface="Tahoma"/>
                <a:cs typeface="Tahoma"/>
              </a:rPr>
              <a:t>v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8</a:t>
            </a:r>
            <a:endParaRPr sz="2200">
              <a:latin typeface="Tahoma"/>
              <a:cs typeface="Tahoma"/>
            </a:endParaRPr>
          </a:p>
          <a:p>
            <a:pPr marL="584200" marR="5080" lvl="1" indent="-342900">
              <a:lnSpc>
                <a:spcPts val="2620"/>
              </a:lnSpc>
              <a:spcBef>
                <a:spcPts val="2045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200" spc="-245" dirty="0">
                <a:latin typeface="Tahoma"/>
                <a:cs typeface="Tahoma"/>
              </a:rPr>
              <a:t>If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you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are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60" dirty="0">
                <a:latin typeface="Tahoma"/>
                <a:cs typeface="Tahoma"/>
              </a:rPr>
              <a:t>on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a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lower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version,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you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30" dirty="0">
                <a:latin typeface="Tahoma"/>
                <a:cs typeface="Tahoma"/>
              </a:rPr>
              <a:t>will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need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upgrade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content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repository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</a:t>
            </a:r>
            <a:r>
              <a:rPr sz="2200" spc="-160" dirty="0">
                <a:latin typeface="Tahoma"/>
                <a:cs typeface="Tahoma"/>
              </a:rPr>
              <a:t> </a:t>
            </a:r>
            <a:r>
              <a:rPr sz="2200" spc="-190" dirty="0">
                <a:latin typeface="Tahoma"/>
                <a:cs typeface="Tahoma"/>
              </a:rPr>
              <a:t>6.5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use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95" dirty="0">
                <a:latin typeface="Tahoma"/>
                <a:cs typeface="Tahoma"/>
              </a:rPr>
              <a:t>CTT.</a:t>
            </a:r>
            <a:endParaRPr sz="2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2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20" dirty="0">
                <a:latin typeface="Tahoma"/>
                <a:cs typeface="Tahoma"/>
              </a:rPr>
              <a:t>The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Content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Transfer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65" dirty="0">
                <a:latin typeface="Tahoma"/>
                <a:cs typeface="Tahoma"/>
              </a:rPr>
              <a:t>Tool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can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be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used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with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following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types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of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data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stores</a:t>
            </a:r>
            <a:endParaRPr sz="2200">
              <a:latin typeface="Tahoma"/>
              <a:cs typeface="Tahoma"/>
            </a:endParaRPr>
          </a:p>
          <a:p>
            <a:pPr marL="584200" lvl="1" indent="-343535">
              <a:lnSpc>
                <a:spcPct val="100000"/>
              </a:lnSpc>
              <a:spcBef>
                <a:spcPts val="1850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200" spc="-65" dirty="0">
                <a:latin typeface="Tahoma"/>
                <a:cs typeface="Tahoma"/>
              </a:rPr>
              <a:t>File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Data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55" dirty="0">
                <a:latin typeface="Tahoma"/>
                <a:cs typeface="Tahoma"/>
              </a:rPr>
              <a:t>Store,</a:t>
            </a:r>
            <a:r>
              <a:rPr sz="2200" spc="-175" dirty="0">
                <a:latin typeface="Tahoma"/>
                <a:cs typeface="Tahoma"/>
              </a:rPr>
              <a:t> S3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Data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55" dirty="0">
                <a:latin typeface="Tahoma"/>
                <a:cs typeface="Tahoma"/>
              </a:rPr>
              <a:t>Store,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Shared</a:t>
            </a:r>
            <a:r>
              <a:rPr sz="2200" spc="-175" dirty="0">
                <a:latin typeface="Tahoma"/>
                <a:cs typeface="Tahoma"/>
              </a:rPr>
              <a:t> S3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Data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55" dirty="0">
                <a:latin typeface="Tahoma"/>
                <a:cs typeface="Tahoma"/>
              </a:rPr>
              <a:t>Store,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and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Azure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55" dirty="0">
                <a:latin typeface="Tahoma"/>
                <a:cs typeface="Tahoma"/>
              </a:rPr>
              <a:t>Blob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Store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Data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Store</a:t>
            </a:r>
            <a:endParaRPr sz="2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2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35" dirty="0">
                <a:latin typeface="Tahoma"/>
                <a:cs typeface="Tahoma"/>
              </a:rPr>
              <a:t>U</a:t>
            </a:r>
            <a:r>
              <a:rPr sz="2200" spc="-90" dirty="0">
                <a:latin typeface="Tahoma"/>
                <a:cs typeface="Tahoma"/>
              </a:rPr>
              <a:t>s</a:t>
            </a:r>
            <a:r>
              <a:rPr sz="2200" spc="-125" dirty="0">
                <a:latin typeface="Tahoma"/>
                <a:cs typeface="Tahoma"/>
              </a:rPr>
              <a:t>er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125" dirty="0">
                <a:latin typeface="Tahoma"/>
                <a:cs typeface="Tahoma"/>
              </a:rPr>
              <a:t>M</a:t>
            </a:r>
            <a:r>
              <a:rPr sz="2200" spc="-130" dirty="0">
                <a:latin typeface="Tahoma"/>
                <a:cs typeface="Tahoma"/>
              </a:rPr>
              <a:t>a</a:t>
            </a:r>
            <a:r>
              <a:rPr sz="2200" spc="-85" dirty="0">
                <a:latin typeface="Tahoma"/>
                <a:cs typeface="Tahoma"/>
              </a:rPr>
              <a:t>pp</a:t>
            </a:r>
            <a:r>
              <a:rPr sz="2200" spc="-30" dirty="0">
                <a:latin typeface="Tahoma"/>
                <a:cs typeface="Tahoma"/>
              </a:rPr>
              <a:t>i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160" dirty="0">
                <a:latin typeface="Tahoma"/>
                <a:cs typeface="Tahoma"/>
              </a:rPr>
              <a:t>g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-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80" dirty="0">
                <a:solidFill>
                  <a:srgbClr val="00A4E4"/>
                </a:solidFill>
                <a:latin typeface="Tahoma"/>
                <a:cs typeface="Tahoma"/>
              </a:rPr>
              <a:t>NE</a:t>
            </a:r>
            <a:r>
              <a:rPr sz="2200" spc="-105" dirty="0">
                <a:solidFill>
                  <a:srgbClr val="00A4E4"/>
                </a:solidFill>
                <a:latin typeface="Tahoma"/>
                <a:cs typeface="Tahoma"/>
              </a:rPr>
              <a:t>W</a:t>
            </a:r>
            <a:r>
              <a:rPr sz="2200" spc="-175" dirty="0">
                <a:solidFill>
                  <a:srgbClr val="00A4E4"/>
                </a:solidFill>
                <a:latin typeface="Tahoma"/>
                <a:cs typeface="Tahoma"/>
              </a:rPr>
              <a:t>!</a:t>
            </a:r>
            <a:endParaRPr sz="2200">
              <a:latin typeface="Tahoma"/>
              <a:cs typeface="Tahoma"/>
            </a:endParaRPr>
          </a:p>
          <a:p>
            <a:pPr marL="584200" lvl="1" indent="-343535">
              <a:lnSpc>
                <a:spcPct val="100000"/>
              </a:lnSpc>
              <a:spcBef>
                <a:spcPts val="1945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200" spc="-120" dirty="0">
                <a:latin typeface="Tahoma"/>
                <a:cs typeface="Tahoma"/>
              </a:rPr>
              <a:t>The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user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mapping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tool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automates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mapping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of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existing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users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IMS</a:t>
            </a:r>
            <a:endParaRPr sz="2200">
              <a:latin typeface="Tahoma"/>
              <a:cs typeface="Tahoma"/>
            </a:endParaRPr>
          </a:p>
          <a:p>
            <a:pPr marL="584200" lvl="1" indent="-343535">
              <a:lnSpc>
                <a:spcPct val="100000"/>
              </a:lnSpc>
              <a:spcBef>
                <a:spcPts val="1870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200" spc="-90" dirty="0">
                <a:latin typeface="Tahoma"/>
                <a:cs typeface="Tahoma"/>
              </a:rPr>
              <a:t>Once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configured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using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50" dirty="0">
                <a:latin typeface="Tahoma"/>
                <a:cs typeface="Tahoma"/>
              </a:rPr>
              <a:t>CTT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this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tool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30" dirty="0">
                <a:latin typeface="Tahoma"/>
                <a:cs typeface="Tahoma"/>
              </a:rPr>
              <a:t>will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save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significant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time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migrating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users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IMS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801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Content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Transfer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55" dirty="0">
                <a:solidFill>
                  <a:srgbClr val="FF0000"/>
                </a:solidFill>
                <a:latin typeface="Tahoma"/>
                <a:cs typeface="Tahoma"/>
              </a:rPr>
              <a:t>Tool</a:t>
            </a:r>
            <a:r>
              <a:rPr sz="2800" b="1" i="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(CTT)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2800" b="1" i="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04" dirty="0">
                <a:solidFill>
                  <a:srgbClr val="FF0000"/>
                </a:solidFill>
                <a:latin typeface="Tahoma"/>
                <a:cs typeface="Tahoma"/>
              </a:rPr>
              <a:t>Migration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Approaches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14" y="978915"/>
            <a:ext cx="11352530" cy="420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135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latin typeface="Tahoma"/>
                <a:cs typeface="Tahoma"/>
              </a:rPr>
              <a:t>Content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65" dirty="0">
                <a:latin typeface="Tahoma"/>
                <a:cs typeface="Tahoma"/>
              </a:rPr>
              <a:t>Migration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is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resource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intensive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activity.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215" dirty="0">
                <a:latin typeface="Tahoma"/>
                <a:cs typeface="Tahoma"/>
              </a:rPr>
              <a:t>It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is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recommended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allocate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enough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disk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and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CPU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before stating </a:t>
            </a:r>
            <a:r>
              <a:rPr sz="2200" spc="-100" dirty="0">
                <a:latin typeface="Tahoma"/>
                <a:cs typeface="Tahoma"/>
              </a:rPr>
              <a:t>the </a:t>
            </a:r>
            <a:r>
              <a:rPr sz="2200" spc="-105" dirty="0">
                <a:latin typeface="Tahoma"/>
                <a:cs typeface="Tahoma"/>
              </a:rPr>
              <a:t>tool. </a:t>
            </a:r>
            <a:r>
              <a:rPr sz="2200" spc="-120" dirty="0">
                <a:latin typeface="Tahoma"/>
                <a:cs typeface="Tahoma"/>
              </a:rPr>
              <a:t>There </a:t>
            </a:r>
            <a:r>
              <a:rPr sz="2200" spc="-125" dirty="0">
                <a:latin typeface="Tahoma"/>
                <a:cs typeface="Tahoma"/>
              </a:rPr>
              <a:t>are </a:t>
            </a:r>
            <a:r>
              <a:rPr sz="2200" spc="-135" dirty="0">
                <a:latin typeface="Tahoma"/>
                <a:cs typeface="Tahoma"/>
              </a:rPr>
              <a:t>a </a:t>
            </a:r>
            <a:r>
              <a:rPr sz="2200" spc="-75" dirty="0">
                <a:latin typeface="Tahoma"/>
                <a:cs typeface="Tahoma"/>
              </a:rPr>
              <a:t>couple </a:t>
            </a:r>
            <a:r>
              <a:rPr sz="2200" spc="-110" dirty="0">
                <a:latin typeface="Tahoma"/>
                <a:cs typeface="Tahoma"/>
              </a:rPr>
              <a:t>of approaches that </a:t>
            </a:r>
            <a:r>
              <a:rPr sz="2200" spc="-105" dirty="0">
                <a:latin typeface="Tahoma"/>
                <a:cs typeface="Tahoma"/>
              </a:rPr>
              <a:t>can </a:t>
            </a:r>
            <a:r>
              <a:rPr sz="2200" spc="-100" dirty="0">
                <a:latin typeface="Tahoma"/>
                <a:cs typeface="Tahoma"/>
              </a:rPr>
              <a:t>be </a:t>
            </a:r>
            <a:r>
              <a:rPr sz="2200" spc="-110" dirty="0">
                <a:latin typeface="Tahoma"/>
                <a:cs typeface="Tahoma"/>
              </a:rPr>
              <a:t>adapted </a:t>
            </a:r>
            <a:r>
              <a:rPr sz="2200" spc="-85" dirty="0">
                <a:latin typeface="Tahoma"/>
                <a:cs typeface="Tahoma"/>
              </a:rPr>
              <a:t>to </a:t>
            </a:r>
            <a:r>
              <a:rPr sz="2200" spc="-100" dirty="0">
                <a:latin typeface="Tahoma"/>
                <a:cs typeface="Tahoma"/>
              </a:rPr>
              <a:t>perform the 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migration.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ahoma"/>
              <a:cs typeface="Tahoma"/>
            </a:endParaRPr>
          </a:p>
          <a:p>
            <a:pPr marL="469900" marR="1183005" indent="-457200">
              <a:lnSpc>
                <a:spcPts val="259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70" dirty="0">
                <a:latin typeface="Tahoma"/>
                <a:cs typeface="Tahoma"/>
              </a:rPr>
              <a:t>Cloning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source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production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Author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and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Publish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and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install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50" dirty="0">
                <a:latin typeface="Tahoma"/>
                <a:cs typeface="Tahoma"/>
              </a:rPr>
              <a:t>CTT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60" dirty="0">
                <a:latin typeface="Tahoma"/>
                <a:cs typeface="Tahoma"/>
              </a:rPr>
              <a:t>on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these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cloned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environments.</a:t>
            </a:r>
            <a:endParaRPr sz="2200">
              <a:latin typeface="Tahoma"/>
              <a:cs typeface="Tahoma"/>
            </a:endParaRPr>
          </a:p>
          <a:p>
            <a:pPr marL="584200" marR="64135" lvl="1" indent="-342900">
              <a:lnSpc>
                <a:spcPct val="100000"/>
              </a:lnSpc>
              <a:spcBef>
                <a:spcPts val="1795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200" spc="-100" dirty="0">
                <a:latin typeface="Tahoma"/>
                <a:cs typeface="Tahoma"/>
              </a:rPr>
              <a:t>Run the </a:t>
            </a:r>
            <a:r>
              <a:rPr sz="2200" spc="-85" dirty="0">
                <a:latin typeface="Tahoma"/>
                <a:cs typeface="Tahoma"/>
              </a:rPr>
              <a:t>migration </a:t>
            </a:r>
            <a:r>
              <a:rPr sz="2200" spc="-95" dirty="0">
                <a:latin typeface="Tahoma"/>
                <a:cs typeface="Tahoma"/>
              </a:rPr>
              <a:t>from </a:t>
            </a:r>
            <a:r>
              <a:rPr sz="2200" spc="-70" dirty="0">
                <a:latin typeface="Tahoma"/>
                <a:cs typeface="Tahoma"/>
              </a:rPr>
              <a:t>cloned </a:t>
            </a:r>
            <a:r>
              <a:rPr sz="2200" spc="-80" dirty="0">
                <a:latin typeface="Tahoma"/>
                <a:cs typeface="Tahoma"/>
              </a:rPr>
              <a:t>Author </a:t>
            </a:r>
            <a:r>
              <a:rPr sz="2200" spc="-85" dirty="0">
                <a:latin typeface="Tahoma"/>
                <a:cs typeface="Tahoma"/>
              </a:rPr>
              <a:t>to </a:t>
            </a:r>
            <a:r>
              <a:rPr sz="2200" spc="-20" dirty="0">
                <a:latin typeface="Tahoma"/>
                <a:cs typeface="Tahoma"/>
              </a:rPr>
              <a:t>AEM </a:t>
            </a:r>
            <a:r>
              <a:rPr sz="2200" spc="-65" dirty="0">
                <a:latin typeface="Tahoma"/>
                <a:cs typeface="Tahoma"/>
              </a:rPr>
              <a:t>Cloud </a:t>
            </a:r>
            <a:r>
              <a:rPr sz="2200" spc="-80" dirty="0">
                <a:latin typeface="Tahoma"/>
                <a:cs typeface="Tahoma"/>
              </a:rPr>
              <a:t>Author </a:t>
            </a:r>
            <a:r>
              <a:rPr sz="2200" spc="-95" dirty="0">
                <a:latin typeface="Tahoma"/>
                <a:cs typeface="Tahoma"/>
              </a:rPr>
              <a:t>and </a:t>
            </a:r>
            <a:r>
              <a:rPr sz="2200" spc="-70" dirty="0">
                <a:latin typeface="Tahoma"/>
                <a:cs typeface="Tahoma"/>
              </a:rPr>
              <a:t>cloned </a:t>
            </a:r>
            <a:r>
              <a:rPr sz="2200" spc="-75" dirty="0">
                <a:latin typeface="Tahoma"/>
                <a:cs typeface="Tahoma"/>
              </a:rPr>
              <a:t>publish </a:t>
            </a:r>
            <a:r>
              <a:rPr sz="2200" spc="-85" dirty="0">
                <a:latin typeface="Tahoma"/>
                <a:cs typeface="Tahoma"/>
              </a:rPr>
              <a:t>to </a:t>
            </a:r>
            <a:r>
              <a:rPr sz="2200" spc="-20" dirty="0">
                <a:latin typeface="Tahoma"/>
                <a:cs typeface="Tahoma"/>
              </a:rPr>
              <a:t>AEM </a:t>
            </a:r>
            <a:r>
              <a:rPr sz="2200" spc="-65" dirty="0">
                <a:latin typeface="Tahoma"/>
                <a:cs typeface="Tahoma"/>
              </a:rPr>
              <a:t>Cloud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Publish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instances.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245" dirty="0">
                <a:latin typeface="Tahoma"/>
                <a:cs typeface="Tahoma"/>
              </a:rPr>
              <a:t>If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this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method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is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30" dirty="0">
                <a:latin typeface="Tahoma"/>
                <a:cs typeface="Tahoma"/>
              </a:rPr>
              <a:t>chosen,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then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delta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migrations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must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be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performed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via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50" dirty="0">
                <a:latin typeface="Tahoma"/>
                <a:cs typeface="Tahoma"/>
              </a:rPr>
              <a:t>packages.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050">
              <a:latin typeface="Tahoma"/>
              <a:cs typeface="Tahoma"/>
            </a:endParaRPr>
          </a:p>
          <a:p>
            <a:pPr marL="469900" marR="5080" indent="-457200">
              <a:lnSpc>
                <a:spcPts val="259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105" dirty="0">
                <a:latin typeface="Tahoma"/>
                <a:cs typeface="Tahoma"/>
              </a:rPr>
              <a:t>Installing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50" dirty="0">
                <a:latin typeface="Tahoma"/>
                <a:cs typeface="Tahoma"/>
              </a:rPr>
              <a:t>CTT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60" dirty="0">
                <a:latin typeface="Tahoma"/>
                <a:cs typeface="Tahoma"/>
              </a:rPr>
              <a:t>on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Current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AEM</a:t>
            </a:r>
            <a:r>
              <a:rPr sz="2200" spc="-160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Production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Author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and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Publish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35" dirty="0">
                <a:latin typeface="Tahoma"/>
                <a:cs typeface="Tahoma"/>
              </a:rPr>
              <a:t>instances.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This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method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10" dirty="0">
                <a:latin typeface="Tahoma"/>
                <a:cs typeface="Tahoma"/>
              </a:rPr>
              <a:t>supports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differential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top-up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extraction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130" dirty="0">
                <a:latin typeface="Tahoma"/>
                <a:cs typeface="Tahoma"/>
              </a:rPr>
              <a:t>transfer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20" dirty="0">
                <a:latin typeface="Tahoma"/>
                <a:cs typeface="Tahoma"/>
              </a:rPr>
              <a:t>changes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made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since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the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0" dirty="0">
                <a:latin typeface="Tahoma"/>
                <a:cs typeface="Tahoma"/>
              </a:rPr>
              <a:t>previous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content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55" dirty="0">
                <a:latin typeface="Tahoma"/>
                <a:cs typeface="Tahoma"/>
              </a:rPr>
              <a:t>transfer.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9036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Introducing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your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10" dirty="0">
                <a:solidFill>
                  <a:srgbClr val="FF0000"/>
                </a:solidFill>
                <a:latin typeface="Tahoma"/>
                <a:cs typeface="Tahoma"/>
              </a:rPr>
              <a:t>Adobe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95" dirty="0">
                <a:solidFill>
                  <a:srgbClr val="FF0000"/>
                </a:solidFill>
                <a:latin typeface="Tahoma"/>
                <a:cs typeface="Tahoma"/>
              </a:rPr>
              <a:t>Digital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Learning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Services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5" dirty="0">
                <a:solidFill>
                  <a:srgbClr val="FF0000"/>
                </a:solidFill>
                <a:latin typeface="Tahoma"/>
                <a:cs typeface="Tahoma"/>
              </a:rPr>
              <a:t>instructor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0027" y="2248915"/>
            <a:ext cx="422783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P</a:t>
            </a:r>
            <a:r>
              <a:rPr sz="2400" spc="-70" dirty="0">
                <a:latin typeface="Tahoma"/>
                <a:cs typeface="Tahoma"/>
              </a:rPr>
              <a:t>r</a:t>
            </a:r>
            <a:r>
              <a:rPr sz="2400" spc="-155" dirty="0">
                <a:latin typeface="Tahoma"/>
                <a:cs typeface="Tahoma"/>
              </a:rPr>
              <a:t>as</a:t>
            </a:r>
            <a:r>
              <a:rPr sz="2400" spc="-185" dirty="0">
                <a:latin typeface="Tahoma"/>
                <a:cs typeface="Tahoma"/>
              </a:rPr>
              <a:t>a</a:t>
            </a:r>
            <a:r>
              <a:rPr sz="2400" spc="-90" dirty="0">
                <a:latin typeface="Tahoma"/>
                <a:cs typeface="Tahoma"/>
              </a:rPr>
              <a:t>d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90" dirty="0">
                <a:latin typeface="Tahoma"/>
                <a:cs typeface="Tahoma"/>
              </a:rPr>
              <a:t>K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80" dirty="0">
                <a:latin typeface="Tahoma"/>
                <a:cs typeface="Tahoma"/>
              </a:rPr>
              <a:t>n</a:t>
            </a:r>
            <a:r>
              <a:rPr sz="2400" spc="-95" dirty="0">
                <a:latin typeface="Tahoma"/>
                <a:cs typeface="Tahoma"/>
              </a:rPr>
              <a:t>d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r</a:t>
            </a:r>
            <a:r>
              <a:rPr sz="2400" spc="-95" dirty="0">
                <a:latin typeface="Tahoma"/>
                <a:cs typeface="Tahoma"/>
              </a:rPr>
              <a:t>p</a:t>
            </a:r>
            <a:r>
              <a:rPr sz="2400" spc="-150" dirty="0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90" dirty="0">
                <a:latin typeface="Tahoma"/>
                <a:cs typeface="Tahoma"/>
              </a:rPr>
              <a:t>P</a:t>
            </a:r>
            <a:r>
              <a:rPr sz="1800" spc="-55" dirty="0">
                <a:latin typeface="Tahoma"/>
                <a:cs typeface="Tahoma"/>
              </a:rPr>
              <a:t>r</a:t>
            </a:r>
            <a:r>
              <a:rPr sz="1800" spc="-25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n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25" dirty="0">
                <a:latin typeface="Tahoma"/>
                <a:cs typeface="Tahoma"/>
              </a:rPr>
              <a:t>i</a:t>
            </a:r>
            <a:r>
              <a:rPr sz="1800" spc="-100" dirty="0">
                <a:latin typeface="Tahoma"/>
                <a:cs typeface="Tahoma"/>
              </a:rPr>
              <a:t>p</a:t>
            </a:r>
            <a:r>
              <a:rPr sz="1800" spc="-9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l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60" dirty="0">
                <a:latin typeface="Tahoma"/>
                <a:cs typeface="Tahoma"/>
              </a:rPr>
              <a:t>n</a:t>
            </a:r>
            <a:r>
              <a:rPr sz="1800" spc="-145" dirty="0">
                <a:latin typeface="Tahoma"/>
                <a:cs typeface="Tahoma"/>
              </a:rPr>
              <a:t>s</a:t>
            </a:r>
            <a:r>
              <a:rPr sz="1800" spc="-75" dirty="0">
                <a:latin typeface="Tahoma"/>
                <a:cs typeface="Tahoma"/>
              </a:rPr>
              <a:t>u</a:t>
            </a:r>
            <a:r>
              <a:rPr sz="1800" spc="-4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6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A</a:t>
            </a:r>
            <a:r>
              <a:rPr sz="1800" spc="-60" dirty="0">
                <a:latin typeface="Tahoma"/>
                <a:cs typeface="Tahoma"/>
              </a:rPr>
              <a:t>d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75" dirty="0">
                <a:latin typeface="Tahoma"/>
                <a:cs typeface="Tahoma"/>
              </a:rPr>
              <a:t>b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C</a:t>
            </a:r>
            <a:r>
              <a:rPr sz="1800" spc="-75" dirty="0">
                <a:latin typeface="Tahoma"/>
                <a:cs typeface="Tahoma"/>
              </a:rPr>
              <a:t>u</a:t>
            </a:r>
            <a:r>
              <a:rPr sz="1800" spc="-14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25" dirty="0">
                <a:latin typeface="Tahoma"/>
                <a:cs typeface="Tahoma"/>
              </a:rPr>
              <a:t>m</a:t>
            </a:r>
            <a:r>
              <a:rPr sz="1800" spc="-105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60" dirty="0">
                <a:latin typeface="Tahoma"/>
                <a:cs typeface="Tahoma"/>
              </a:rPr>
              <a:t>S</a:t>
            </a:r>
            <a:r>
              <a:rPr sz="1800" spc="-105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90" dirty="0">
                <a:latin typeface="Tahoma"/>
                <a:cs typeface="Tahoma"/>
              </a:rPr>
              <a:t>v</a:t>
            </a:r>
            <a:r>
              <a:rPr sz="1800" spc="-25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105" dirty="0">
                <a:latin typeface="Tahoma"/>
                <a:cs typeface="Tahoma"/>
              </a:rPr>
              <a:t>e</a:t>
            </a:r>
            <a:r>
              <a:rPr sz="1800" spc="-140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9916" y="1030894"/>
            <a:ext cx="3361035" cy="51206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04559" y="6556349"/>
            <a:ext cx="153035" cy="2114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6689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1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36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act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19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13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oo</a:t>
            </a:r>
            <a:r>
              <a:rPr sz="2800" b="1" i="0" spc="-7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800" b="1" i="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Un</a:t>
            </a:r>
            <a:r>
              <a:rPr sz="2800" b="1" i="0" spc="-10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1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370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800" b="1" i="0" spc="-21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0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1011935"/>
            <a:ext cx="11062970" cy="3247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18795">
              <a:lnSpc>
                <a:spcPct val="101699"/>
              </a:lnSpc>
              <a:spcBef>
                <a:spcPts val="50"/>
              </a:spcBef>
            </a:pPr>
            <a:r>
              <a:rPr sz="2300" i="1" spc="-340" dirty="0">
                <a:latin typeface="Verdana"/>
                <a:cs typeface="Verdana"/>
              </a:rPr>
              <a:t>The</a:t>
            </a:r>
            <a:r>
              <a:rPr sz="2300" i="1" spc="-275" dirty="0">
                <a:latin typeface="Verdana"/>
                <a:cs typeface="Verdana"/>
              </a:rPr>
              <a:t> </a:t>
            </a:r>
            <a:r>
              <a:rPr sz="2300" spc="-25" dirty="0">
                <a:latin typeface="Tahoma"/>
                <a:cs typeface="Tahoma"/>
              </a:rPr>
              <a:t>AEM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65" dirty="0">
                <a:latin typeface="Tahoma"/>
                <a:cs typeface="Tahoma"/>
              </a:rPr>
              <a:t>as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145" dirty="0">
                <a:latin typeface="Tahoma"/>
                <a:cs typeface="Tahoma"/>
              </a:rPr>
              <a:t>a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70" dirty="0">
                <a:latin typeface="Tahoma"/>
                <a:cs typeface="Tahoma"/>
              </a:rPr>
              <a:t>Cloud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25" dirty="0">
                <a:latin typeface="Tahoma"/>
                <a:cs typeface="Tahoma"/>
              </a:rPr>
              <a:t>Service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95" dirty="0">
                <a:latin typeface="Tahoma"/>
                <a:cs typeface="Tahoma"/>
              </a:rPr>
              <a:t>Code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120" dirty="0">
                <a:latin typeface="Tahoma"/>
                <a:cs typeface="Tahoma"/>
              </a:rPr>
              <a:t>Refactoring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75" dirty="0">
                <a:latin typeface="Tahoma"/>
                <a:cs typeface="Tahoma"/>
              </a:rPr>
              <a:t>plugin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25" dirty="0">
                <a:latin typeface="Tahoma"/>
                <a:cs typeface="Tahoma"/>
              </a:rPr>
              <a:t>for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105" dirty="0">
                <a:latin typeface="Tahoma"/>
                <a:cs typeface="Tahoma"/>
              </a:rPr>
              <a:t>the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85" dirty="0">
                <a:latin typeface="Tahoma"/>
                <a:cs typeface="Tahoma"/>
              </a:rPr>
              <a:t>Adobe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60" dirty="0">
                <a:latin typeface="Tahoma"/>
                <a:cs typeface="Tahoma"/>
              </a:rPr>
              <a:t>I/O</a:t>
            </a:r>
            <a:r>
              <a:rPr sz="2300" spc="-175" dirty="0">
                <a:latin typeface="Tahoma"/>
                <a:cs typeface="Tahoma"/>
              </a:rPr>
              <a:t> CLI </a:t>
            </a:r>
            <a:r>
              <a:rPr sz="2300" spc="-105" dirty="0">
                <a:latin typeface="Tahoma"/>
                <a:cs typeface="Tahoma"/>
              </a:rPr>
              <a:t>unifies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tools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spc="-114" dirty="0">
                <a:latin typeface="Tahoma"/>
                <a:cs typeface="Tahoma"/>
              </a:rPr>
              <a:t>that </a:t>
            </a:r>
            <a:r>
              <a:rPr sz="2300" spc="-705" dirty="0">
                <a:latin typeface="Tahoma"/>
                <a:cs typeface="Tahoma"/>
              </a:rPr>
              <a:t> </a:t>
            </a:r>
            <a:r>
              <a:rPr sz="2300" spc="-114" dirty="0">
                <a:latin typeface="Tahoma"/>
                <a:cs typeface="Tahoma"/>
              </a:rPr>
              <a:t>operate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on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95" dirty="0">
                <a:latin typeface="Tahoma"/>
                <a:cs typeface="Tahoma"/>
              </a:rPr>
              <a:t>code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105" dirty="0">
                <a:latin typeface="Tahoma"/>
                <a:cs typeface="Tahoma"/>
              </a:rPr>
              <a:t>and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25" dirty="0">
                <a:latin typeface="Tahoma"/>
                <a:cs typeface="Tahoma"/>
              </a:rPr>
              <a:t>repositories.</a:t>
            </a:r>
            <a:endParaRPr sz="2300">
              <a:latin typeface="Tahoma"/>
              <a:cs typeface="Tahoma"/>
            </a:endParaRPr>
          </a:p>
          <a:p>
            <a:pPr marL="906780" indent="-3429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906144" algn="l"/>
                <a:tab pos="906780" algn="l"/>
              </a:tabLst>
            </a:pPr>
            <a:r>
              <a:rPr sz="2300" spc="-95" dirty="0">
                <a:latin typeface="Tahoma"/>
                <a:cs typeface="Tahoma"/>
              </a:rPr>
              <a:t>Automate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95" dirty="0">
                <a:latin typeface="Tahoma"/>
                <a:cs typeface="Tahoma"/>
              </a:rPr>
              <a:t>code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120" dirty="0">
                <a:latin typeface="Tahoma"/>
                <a:cs typeface="Tahoma"/>
              </a:rPr>
              <a:t>refactoring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150" dirty="0">
                <a:latin typeface="Tahoma"/>
                <a:cs typeface="Tahoma"/>
              </a:rPr>
              <a:t>tasks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spc="-100" dirty="0">
                <a:latin typeface="Tahoma"/>
                <a:cs typeface="Tahoma"/>
              </a:rPr>
              <a:t>required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90" dirty="0">
                <a:latin typeface="Tahoma"/>
                <a:cs typeface="Tahoma"/>
              </a:rPr>
              <a:t>to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spc="-105" dirty="0">
                <a:latin typeface="Tahoma"/>
                <a:cs typeface="Tahoma"/>
              </a:rPr>
              <a:t>be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compatible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with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AEM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165" dirty="0">
                <a:latin typeface="Tahoma"/>
                <a:cs typeface="Tahoma"/>
              </a:rPr>
              <a:t>as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spc="-145" dirty="0">
                <a:latin typeface="Tahoma"/>
                <a:cs typeface="Tahoma"/>
              </a:rPr>
              <a:t>a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70" dirty="0">
                <a:latin typeface="Tahoma"/>
                <a:cs typeface="Tahoma"/>
              </a:rPr>
              <a:t>Cloud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125" dirty="0">
                <a:latin typeface="Tahoma"/>
                <a:cs typeface="Tahoma"/>
              </a:rPr>
              <a:t>Service</a:t>
            </a:r>
            <a:endParaRPr sz="2300">
              <a:latin typeface="Tahoma"/>
              <a:cs typeface="Tahoma"/>
            </a:endParaRPr>
          </a:p>
          <a:p>
            <a:pPr marL="1107440" lvl="1" indent="-343535">
              <a:lnSpc>
                <a:spcPct val="100000"/>
              </a:lnSpc>
              <a:spcBef>
                <a:spcPts val="1155"/>
              </a:spcBef>
              <a:buClr>
                <a:srgbClr val="262626"/>
              </a:buClr>
              <a:buFont typeface="Segoe UI Symbol"/>
              <a:buChar char="-"/>
              <a:tabLst>
                <a:tab pos="1106805" algn="l"/>
                <a:tab pos="1107440" algn="l"/>
              </a:tabLst>
            </a:pPr>
            <a:r>
              <a:rPr sz="2300" spc="40" dirty="0">
                <a:latin typeface="Tahoma"/>
                <a:cs typeface="Tahoma"/>
              </a:rPr>
              <a:t>M</a:t>
            </a:r>
            <a:r>
              <a:rPr sz="2300" spc="30" dirty="0">
                <a:latin typeface="Tahoma"/>
                <a:cs typeface="Tahoma"/>
              </a:rPr>
              <a:t>o</a:t>
            </a:r>
            <a:r>
              <a:rPr sz="2300" spc="-85" dirty="0">
                <a:latin typeface="Tahoma"/>
                <a:cs typeface="Tahoma"/>
              </a:rPr>
              <a:t>d</a:t>
            </a:r>
            <a:r>
              <a:rPr sz="2300" spc="-125" dirty="0">
                <a:latin typeface="Tahoma"/>
                <a:cs typeface="Tahoma"/>
              </a:rPr>
              <a:t>e</a:t>
            </a:r>
            <a:r>
              <a:rPr sz="2300" spc="-100" dirty="0">
                <a:latin typeface="Tahoma"/>
                <a:cs typeface="Tahoma"/>
              </a:rPr>
              <a:t>rn</a:t>
            </a:r>
            <a:r>
              <a:rPr sz="2300" spc="-50" dirty="0">
                <a:latin typeface="Tahoma"/>
                <a:cs typeface="Tahoma"/>
              </a:rPr>
              <a:t>i</a:t>
            </a:r>
            <a:r>
              <a:rPr sz="2300" spc="-140" dirty="0">
                <a:latin typeface="Tahoma"/>
                <a:cs typeface="Tahoma"/>
              </a:rPr>
              <a:t>z</a:t>
            </a:r>
            <a:r>
              <a:rPr sz="2300" spc="-125" dirty="0">
                <a:latin typeface="Tahoma"/>
                <a:cs typeface="Tahoma"/>
              </a:rPr>
              <a:t>e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15" dirty="0">
                <a:latin typeface="Tahoma"/>
                <a:cs typeface="Tahoma"/>
              </a:rPr>
              <a:t>Ma</a:t>
            </a:r>
            <a:r>
              <a:rPr sz="2300" spc="-125" dirty="0">
                <a:latin typeface="Tahoma"/>
                <a:cs typeface="Tahoma"/>
              </a:rPr>
              <a:t>ve</a:t>
            </a:r>
            <a:r>
              <a:rPr sz="2300" spc="-70" dirty="0">
                <a:latin typeface="Tahoma"/>
                <a:cs typeface="Tahoma"/>
              </a:rPr>
              <a:t>n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35" dirty="0">
                <a:latin typeface="Tahoma"/>
                <a:cs typeface="Tahoma"/>
              </a:rPr>
              <a:t>m</a:t>
            </a:r>
            <a:r>
              <a:rPr sz="2300" spc="-55" dirty="0">
                <a:latin typeface="Tahoma"/>
                <a:cs typeface="Tahoma"/>
              </a:rPr>
              <a:t>o</a:t>
            </a:r>
            <a:r>
              <a:rPr sz="2300" spc="-85" dirty="0">
                <a:latin typeface="Tahoma"/>
                <a:cs typeface="Tahoma"/>
              </a:rPr>
              <a:t>du</a:t>
            </a:r>
            <a:r>
              <a:rPr sz="2300" spc="10" dirty="0">
                <a:latin typeface="Tahoma"/>
                <a:cs typeface="Tahoma"/>
              </a:rPr>
              <a:t>l</a:t>
            </a:r>
            <a:r>
              <a:rPr sz="2300" spc="-125" dirty="0">
                <a:latin typeface="Tahoma"/>
                <a:cs typeface="Tahoma"/>
              </a:rPr>
              <a:t>e</a:t>
            </a:r>
            <a:r>
              <a:rPr sz="2300" spc="-180" dirty="0">
                <a:latin typeface="Tahoma"/>
                <a:cs typeface="Tahoma"/>
              </a:rPr>
              <a:t>s</a:t>
            </a:r>
            <a:endParaRPr sz="2300">
              <a:latin typeface="Tahoma"/>
              <a:cs typeface="Tahoma"/>
            </a:endParaRPr>
          </a:p>
          <a:p>
            <a:pPr marL="1107440" lvl="1" indent="-343535">
              <a:lnSpc>
                <a:spcPct val="100000"/>
              </a:lnSpc>
              <a:spcBef>
                <a:spcPts val="1220"/>
              </a:spcBef>
              <a:buClr>
                <a:srgbClr val="262626"/>
              </a:buClr>
              <a:buFont typeface="Segoe UI Symbol"/>
              <a:buChar char="-"/>
              <a:tabLst>
                <a:tab pos="1106805" algn="l"/>
                <a:tab pos="1107440" algn="l"/>
              </a:tabLst>
            </a:pPr>
            <a:r>
              <a:rPr sz="2300" spc="40" dirty="0">
                <a:latin typeface="Tahoma"/>
                <a:cs typeface="Tahoma"/>
              </a:rPr>
              <a:t>M</a:t>
            </a:r>
            <a:r>
              <a:rPr sz="2300" spc="30" dirty="0">
                <a:latin typeface="Tahoma"/>
                <a:cs typeface="Tahoma"/>
              </a:rPr>
              <a:t>o</a:t>
            </a:r>
            <a:r>
              <a:rPr sz="2300" spc="-85" dirty="0">
                <a:latin typeface="Tahoma"/>
                <a:cs typeface="Tahoma"/>
              </a:rPr>
              <a:t>d</a:t>
            </a:r>
            <a:r>
              <a:rPr sz="2300" spc="-125" dirty="0">
                <a:latin typeface="Tahoma"/>
                <a:cs typeface="Tahoma"/>
              </a:rPr>
              <a:t>e</a:t>
            </a:r>
            <a:r>
              <a:rPr sz="2300" spc="-100" dirty="0">
                <a:latin typeface="Tahoma"/>
                <a:cs typeface="Tahoma"/>
              </a:rPr>
              <a:t>rn</a:t>
            </a:r>
            <a:r>
              <a:rPr sz="2300" spc="-50" dirty="0">
                <a:latin typeface="Tahoma"/>
                <a:cs typeface="Tahoma"/>
              </a:rPr>
              <a:t>i</a:t>
            </a:r>
            <a:r>
              <a:rPr sz="2300" spc="-140" dirty="0">
                <a:latin typeface="Tahoma"/>
                <a:cs typeface="Tahoma"/>
              </a:rPr>
              <a:t>z</a:t>
            </a:r>
            <a:r>
              <a:rPr sz="2300" spc="-125" dirty="0">
                <a:latin typeface="Tahoma"/>
                <a:cs typeface="Tahoma"/>
              </a:rPr>
              <a:t>e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90" dirty="0">
                <a:latin typeface="Tahoma"/>
                <a:cs typeface="Tahoma"/>
              </a:rPr>
              <a:t>D</a:t>
            </a:r>
            <a:r>
              <a:rPr sz="2300" spc="-35" dirty="0">
                <a:latin typeface="Tahoma"/>
                <a:cs typeface="Tahoma"/>
              </a:rPr>
              <a:t>i</a:t>
            </a:r>
            <a:r>
              <a:rPr sz="2300" spc="-180" dirty="0">
                <a:latin typeface="Tahoma"/>
                <a:cs typeface="Tahoma"/>
              </a:rPr>
              <a:t>s</a:t>
            </a:r>
            <a:r>
              <a:rPr sz="2300" spc="-85" dirty="0">
                <a:latin typeface="Tahoma"/>
                <a:cs typeface="Tahoma"/>
              </a:rPr>
              <a:t>p</a:t>
            </a:r>
            <a:r>
              <a:rPr sz="2300" spc="-150" dirty="0">
                <a:latin typeface="Tahoma"/>
                <a:cs typeface="Tahoma"/>
              </a:rPr>
              <a:t>a</a:t>
            </a:r>
            <a:r>
              <a:rPr sz="2300" spc="-120" dirty="0">
                <a:latin typeface="Tahoma"/>
                <a:cs typeface="Tahoma"/>
              </a:rPr>
              <a:t>t</a:t>
            </a:r>
            <a:r>
              <a:rPr sz="2300" spc="-114" dirty="0">
                <a:latin typeface="Tahoma"/>
                <a:cs typeface="Tahoma"/>
              </a:rPr>
              <a:t>c</a:t>
            </a:r>
            <a:r>
              <a:rPr sz="2300" spc="-75" dirty="0">
                <a:latin typeface="Tahoma"/>
                <a:cs typeface="Tahoma"/>
              </a:rPr>
              <a:t>h</a:t>
            </a:r>
            <a:r>
              <a:rPr sz="2300" spc="-125" dirty="0">
                <a:latin typeface="Tahoma"/>
                <a:cs typeface="Tahoma"/>
              </a:rPr>
              <a:t>e</a:t>
            </a:r>
            <a:r>
              <a:rPr sz="2300" spc="-130" dirty="0">
                <a:latin typeface="Tahoma"/>
                <a:cs typeface="Tahoma"/>
              </a:rPr>
              <a:t>r</a:t>
            </a:r>
            <a:endParaRPr sz="2300">
              <a:latin typeface="Tahoma"/>
              <a:cs typeface="Tahoma"/>
            </a:endParaRPr>
          </a:p>
          <a:p>
            <a:pPr marL="1107440" lvl="1" indent="-343535">
              <a:lnSpc>
                <a:spcPct val="100000"/>
              </a:lnSpc>
              <a:spcBef>
                <a:spcPts val="1155"/>
              </a:spcBef>
              <a:buClr>
                <a:srgbClr val="262626"/>
              </a:buClr>
              <a:buFont typeface="Segoe UI Symbol"/>
              <a:buChar char="-"/>
              <a:tabLst>
                <a:tab pos="1106805" algn="l"/>
                <a:tab pos="1107440" algn="l"/>
              </a:tabLst>
            </a:pPr>
            <a:r>
              <a:rPr sz="2300" spc="-100" dirty="0">
                <a:latin typeface="Tahoma"/>
                <a:cs typeface="Tahoma"/>
              </a:rPr>
              <a:t>C</a:t>
            </a:r>
            <a:r>
              <a:rPr sz="2300" spc="-85" dirty="0">
                <a:latin typeface="Tahoma"/>
                <a:cs typeface="Tahoma"/>
              </a:rPr>
              <a:t>o</a:t>
            </a:r>
            <a:r>
              <a:rPr sz="2300" spc="-75" dirty="0">
                <a:latin typeface="Tahoma"/>
                <a:cs typeface="Tahoma"/>
              </a:rPr>
              <a:t>n</a:t>
            </a:r>
            <a:r>
              <a:rPr sz="2300" spc="-125" dirty="0">
                <a:latin typeface="Tahoma"/>
                <a:cs typeface="Tahoma"/>
              </a:rPr>
              <a:t>v</a:t>
            </a:r>
            <a:r>
              <a:rPr sz="2300" spc="-130" dirty="0">
                <a:latin typeface="Tahoma"/>
                <a:cs typeface="Tahoma"/>
              </a:rPr>
              <a:t>er</a:t>
            </a:r>
            <a:r>
              <a:rPr sz="2300" spc="-120" dirty="0">
                <a:latin typeface="Tahoma"/>
                <a:cs typeface="Tahoma"/>
              </a:rPr>
              <a:t>t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325" dirty="0">
                <a:latin typeface="Tahoma"/>
                <a:cs typeface="Tahoma"/>
              </a:rPr>
              <a:t>I</a:t>
            </a:r>
            <a:r>
              <a:rPr sz="2300" spc="-75" dirty="0">
                <a:latin typeface="Tahoma"/>
                <a:cs typeface="Tahoma"/>
              </a:rPr>
              <a:t>n</a:t>
            </a:r>
            <a:r>
              <a:rPr sz="2300" spc="-140" dirty="0">
                <a:latin typeface="Tahoma"/>
                <a:cs typeface="Tahoma"/>
              </a:rPr>
              <a:t>de</a:t>
            </a:r>
            <a:r>
              <a:rPr sz="2300" spc="-120" dirty="0">
                <a:latin typeface="Tahoma"/>
                <a:cs typeface="Tahoma"/>
              </a:rPr>
              <a:t>x</a:t>
            </a:r>
            <a:r>
              <a:rPr sz="2300" spc="-160" dirty="0">
                <a:latin typeface="Tahoma"/>
                <a:cs typeface="Tahoma"/>
              </a:rPr>
              <a:t>es</a:t>
            </a:r>
            <a:endParaRPr sz="2300">
              <a:latin typeface="Tahoma"/>
              <a:cs typeface="Tahoma"/>
            </a:endParaRPr>
          </a:p>
          <a:p>
            <a:pPr marL="906780" indent="-342900">
              <a:lnSpc>
                <a:spcPct val="100000"/>
              </a:lnSpc>
              <a:spcBef>
                <a:spcPts val="1245"/>
              </a:spcBef>
              <a:buFont typeface="Arial MT"/>
              <a:buChar char="•"/>
              <a:tabLst>
                <a:tab pos="906144" algn="l"/>
                <a:tab pos="906780" algn="l"/>
              </a:tabLst>
            </a:pPr>
            <a:r>
              <a:rPr sz="2300" spc="-114" dirty="0">
                <a:latin typeface="Tahoma"/>
                <a:cs typeface="Tahoma"/>
              </a:rPr>
              <a:t>Reduce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85" dirty="0">
                <a:latin typeface="Tahoma"/>
                <a:cs typeface="Tahoma"/>
              </a:rPr>
              <a:t>complexity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20" dirty="0">
                <a:latin typeface="Tahoma"/>
                <a:cs typeface="Tahoma"/>
              </a:rPr>
              <a:t>associated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with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installation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05" dirty="0">
                <a:latin typeface="Tahoma"/>
                <a:cs typeface="Tahoma"/>
              </a:rPr>
              <a:t>and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120" dirty="0">
                <a:latin typeface="Tahoma"/>
                <a:cs typeface="Tahoma"/>
              </a:rPr>
              <a:t>setup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20" dirty="0">
                <a:latin typeface="Tahoma"/>
                <a:cs typeface="Tahoma"/>
              </a:rPr>
              <a:t>of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95" dirty="0">
                <a:latin typeface="Tahoma"/>
                <a:cs typeface="Tahoma"/>
              </a:rPr>
              <a:t>code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20" dirty="0">
                <a:latin typeface="Tahoma"/>
                <a:cs typeface="Tahoma"/>
              </a:rPr>
              <a:t>refactoring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tools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8976" y="4169663"/>
            <a:ext cx="11722735" cy="2520950"/>
            <a:chOff x="188976" y="4169663"/>
            <a:chExt cx="11722735" cy="2520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976" y="4169663"/>
              <a:ext cx="11722608" cy="2520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32" y="4363642"/>
              <a:ext cx="11137265" cy="19345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5554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Code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Refactoring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Tools</a:t>
            </a:r>
            <a:r>
              <a:rPr sz="2800" b="1" i="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Installation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1303" y="1073230"/>
            <a:ext cx="5848116" cy="35878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8781" y="886459"/>
            <a:ext cx="11417300" cy="531685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60" dirty="0">
                <a:latin typeface="Tahoma"/>
                <a:cs typeface="Tahoma"/>
              </a:rPr>
              <a:t>I</a:t>
            </a:r>
            <a:r>
              <a:rPr sz="2400" spc="-254" dirty="0">
                <a:latin typeface="Tahoma"/>
                <a:cs typeface="Tahoma"/>
              </a:rPr>
              <a:t>n</a:t>
            </a:r>
            <a:r>
              <a:rPr sz="2400" spc="-190" dirty="0">
                <a:latin typeface="Tahoma"/>
                <a:cs typeface="Tahoma"/>
              </a:rPr>
              <a:t>s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5" dirty="0">
                <a:latin typeface="Tahoma"/>
                <a:cs typeface="Tahoma"/>
              </a:rPr>
              <a:t>l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ai</a:t>
            </a:r>
            <a:r>
              <a:rPr sz="2400" spc="-60" dirty="0">
                <a:latin typeface="Tahoma"/>
                <a:cs typeface="Tahoma"/>
              </a:rPr>
              <a:t>o</a:t>
            </a:r>
            <a:r>
              <a:rPr sz="2400" spc="-150" dirty="0">
                <a:latin typeface="Tahoma"/>
                <a:cs typeface="Tahoma"/>
              </a:rPr>
              <a:t>-</a:t>
            </a:r>
            <a:r>
              <a:rPr sz="2400" spc="-75" dirty="0">
                <a:latin typeface="Tahoma"/>
                <a:cs typeface="Tahoma"/>
              </a:rPr>
              <a:t>c</a:t>
            </a:r>
            <a:r>
              <a:rPr sz="2400" spc="-45" dirty="0">
                <a:latin typeface="Tahoma"/>
                <a:cs typeface="Tahoma"/>
              </a:rPr>
              <a:t>l</a:t>
            </a:r>
            <a:r>
              <a:rPr sz="2400" spc="-35" dirty="0">
                <a:latin typeface="Tahoma"/>
                <a:cs typeface="Tahoma"/>
              </a:rPr>
              <a:t>i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co</a:t>
            </a:r>
            <a:r>
              <a:rPr sz="2400" spc="-130" dirty="0">
                <a:latin typeface="Tahoma"/>
                <a:cs typeface="Tahoma"/>
              </a:rPr>
              <a:t>re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95" dirty="0">
                <a:latin typeface="Tahoma"/>
                <a:cs typeface="Tahoma"/>
              </a:rPr>
              <a:t>b</a:t>
            </a:r>
            <a:r>
              <a:rPr sz="2400" spc="-130" dirty="0">
                <a:latin typeface="Tahoma"/>
                <a:cs typeface="Tahoma"/>
              </a:rPr>
              <a:t>r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r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90" dirty="0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584835">
              <a:lnSpc>
                <a:spcPct val="100000"/>
              </a:lnSpc>
              <a:spcBef>
                <a:spcPts val="1005"/>
              </a:spcBef>
            </a:pPr>
            <a:r>
              <a:rPr sz="1800" i="1" spc="-330" dirty="0">
                <a:solidFill>
                  <a:srgbClr val="6B737B"/>
                </a:solidFill>
                <a:latin typeface="Verdana"/>
                <a:cs typeface="Verdana"/>
              </a:rPr>
              <a:t>$</a:t>
            </a:r>
            <a:r>
              <a:rPr sz="1800" i="1" spc="-22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40" dirty="0">
                <a:solidFill>
                  <a:srgbClr val="6B737B"/>
                </a:solidFill>
                <a:latin typeface="Verdana"/>
                <a:cs typeface="Verdana"/>
              </a:rPr>
              <a:t>n</a:t>
            </a:r>
            <a:r>
              <a:rPr sz="1800" i="1" spc="-245" dirty="0">
                <a:solidFill>
                  <a:srgbClr val="6B737B"/>
                </a:solidFill>
                <a:latin typeface="Verdana"/>
                <a:cs typeface="Verdana"/>
              </a:rPr>
              <a:t>p</a:t>
            </a:r>
            <a:r>
              <a:rPr sz="1800" i="1" spc="-345" dirty="0">
                <a:solidFill>
                  <a:srgbClr val="6B737B"/>
                </a:solidFill>
                <a:latin typeface="Verdana"/>
                <a:cs typeface="Verdana"/>
              </a:rPr>
              <a:t>m</a:t>
            </a:r>
            <a:r>
              <a:rPr sz="1800" i="1" spc="-22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105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1800" i="1" spc="-240" dirty="0">
                <a:solidFill>
                  <a:srgbClr val="6B737B"/>
                </a:solidFill>
                <a:latin typeface="Verdana"/>
                <a:cs typeface="Verdana"/>
              </a:rPr>
              <a:t>n</a:t>
            </a:r>
            <a:r>
              <a:rPr sz="1800" i="1" spc="-330" dirty="0">
                <a:solidFill>
                  <a:srgbClr val="6B737B"/>
                </a:solidFill>
                <a:latin typeface="Verdana"/>
                <a:cs typeface="Verdana"/>
              </a:rPr>
              <a:t>s</a:t>
            </a:r>
            <a:r>
              <a:rPr sz="1800" i="1" spc="-250" dirty="0">
                <a:solidFill>
                  <a:srgbClr val="6B737B"/>
                </a:solidFill>
                <a:latin typeface="Verdana"/>
                <a:cs typeface="Verdana"/>
              </a:rPr>
              <a:t>t</a:t>
            </a:r>
            <a:r>
              <a:rPr sz="1800" i="1" spc="-210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1800" i="1" spc="-90" dirty="0">
                <a:solidFill>
                  <a:srgbClr val="6B737B"/>
                </a:solidFill>
                <a:latin typeface="Verdana"/>
                <a:cs typeface="Verdana"/>
              </a:rPr>
              <a:t>ll</a:t>
            </a:r>
            <a:r>
              <a:rPr sz="1800" i="1" spc="-22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85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1800" i="1" spc="-245" dirty="0">
                <a:solidFill>
                  <a:srgbClr val="6B737B"/>
                </a:solidFill>
                <a:latin typeface="Verdana"/>
                <a:cs typeface="Verdana"/>
              </a:rPr>
              <a:t>g</a:t>
            </a:r>
            <a:r>
              <a:rPr sz="1800" i="1" spc="-22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345" dirty="0">
                <a:solidFill>
                  <a:srgbClr val="6B737B"/>
                </a:solidFill>
                <a:latin typeface="Verdana"/>
                <a:cs typeface="Verdana"/>
              </a:rPr>
              <a:t>@</a:t>
            </a:r>
            <a:r>
              <a:rPr sz="1800" i="1" spc="-204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1800" i="1" spc="-235" dirty="0">
                <a:solidFill>
                  <a:srgbClr val="6B737B"/>
                </a:solidFill>
                <a:latin typeface="Verdana"/>
                <a:cs typeface="Verdana"/>
              </a:rPr>
              <a:t>do</a:t>
            </a:r>
            <a:r>
              <a:rPr sz="1800" i="1" spc="-240" dirty="0">
                <a:solidFill>
                  <a:srgbClr val="6B737B"/>
                </a:solidFill>
                <a:latin typeface="Verdana"/>
                <a:cs typeface="Verdana"/>
              </a:rPr>
              <a:t>b</a:t>
            </a:r>
            <a:r>
              <a:rPr sz="1800" i="1" spc="-310" dirty="0">
                <a:solidFill>
                  <a:srgbClr val="6B737B"/>
                </a:solidFill>
                <a:latin typeface="Verdana"/>
                <a:cs typeface="Verdana"/>
              </a:rPr>
              <a:t>e</a:t>
            </a:r>
            <a:r>
              <a:rPr sz="1800" i="1" spc="-100" dirty="0">
                <a:solidFill>
                  <a:srgbClr val="6B737B"/>
                </a:solidFill>
                <a:latin typeface="Verdana"/>
                <a:cs typeface="Verdana"/>
              </a:rPr>
              <a:t>/</a:t>
            </a:r>
            <a:r>
              <a:rPr sz="1800" i="1" spc="-210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1800" i="1" spc="-114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1800" i="1" spc="-235" dirty="0">
                <a:solidFill>
                  <a:srgbClr val="6B737B"/>
                </a:solidFill>
                <a:latin typeface="Verdana"/>
                <a:cs typeface="Verdana"/>
              </a:rPr>
              <a:t>o</a:t>
            </a:r>
            <a:r>
              <a:rPr sz="1800" i="1" spc="-285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1800" i="1" spc="-175" dirty="0">
                <a:solidFill>
                  <a:srgbClr val="6B737B"/>
                </a:solidFill>
                <a:latin typeface="Verdana"/>
                <a:cs typeface="Verdana"/>
              </a:rPr>
              <a:t>cl</a:t>
            </a:r>
            <a:r>
              <a:rPr sz="1800" i="1" spc="-114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  <a:p>
            <a:pPr marL="298450" marR="6868159" indent="-285750">
              <a:lnSpc>
                <a:spcPts val="2590"/>
              </a:lnSpc>
              <a:spcBef>
                <a:spcPts val="16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160" dirty="0">
                <a:latin typeface="Tahoma"/>
                <a:cs typeface="Tahoma"/>
              </a:rPr>
              <a:t>I</a:t>
            </a:r>
            <a:r>
              <a:rPr sz="2400" spc="-254" dirty="0">
                <a:latin typeface="Tahoma"/>
                <a:cs typeface="Tahoma"/>
              </a:rPr>
              <a:t>n</a:t>
            </a:r>
            <a:r>
              <a:rPr sz="2400" spc="-190" dirty="0">
                <a:latin typeface="Tahoma"/>
                <a:cs typeface="Tahoma"/>
              </a:rPr>
              <a:t>s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5" dirty="0">
                <a:latin typeface="Tahoma"/>
                <a:cs typeface="Tahoma"/>
              </a:rPr>
              <a:t>l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A</a:t>
            </a:r>
            <a:r>
              <a:rPr sz="2400" spc="-150" dirty="0">
                <a:latin typeface="Tahoma"/>
                <a:cs typeface="Tahoma"/>
              </a:rPr>
              <a:t>E</a:t>
            </a:r>
            <a:r>
              <a:rPr sz="2400" spc="135" dirty="0">
                <a:latin typeface="Tahoma"/>
                <a:cs typeface="Tahoma"/>
              </a:rPr>
              <a:t>M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60" dirty="0">
                <a:latin typeface="Tahoma"/>
                <a:cs typeface="Tahoma"/>
              </a:rPr>
              <a:t>o</a:t>
            </a:r>
            <a:r>
              <a:rPr sz="2400" spc="-95" dirty="0">
                <a:latin typeface="Tahoma"/>
                <a:cs typeface="Tahoma"/>
              </a:rPr>
              <a:t>u</a:t>
            </a:r>
            <a:r>
              <a:rPr sz="2400" spc="-90" dirty="0">
                <a:latin typeface="Tahoma"/>
                <a:cs typeface="Tahoma"/>
              </a:rPr>
              <a:t>d</a:t>
            </a:r>
            <a:r>
              <a:rPr sz="2400" spc="-190" dirty="0">
                <a:latin typeface="Tahoma"/>
                <a:cs typeface="Tahoma"/>
              </a:rPr>
              <a:t> s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05" dirty="0">
                <a:latin typeface="Tahoma"/>
                <a:cs typeface="Tahoma"/>
              </a:rPr>
              <a:t>r</a:t>
            </a:r>
            <a:r>
              <a:rPr sz="2400" spc="-155" dirty="0">
                <a:latin typeface="Tahoma"/>
                <a:cs typeface="Tahoma"/>
              </a:rPr>
              <a:t>v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114" dirty="0">
                <a:latin typeface="Tahoma"/>
                <a:cs typeface="Tahoma"/>
              </a:rPr>
              <a:t>c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m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80" dirty="0">
                <a:latin typeface="Tahoma"/>
                <a:cs typeface="Tahoma"/>
              </a:rPr>
              <a:t>g</a:t>
            </a:r>
            <a:r>
              <a:rPr sz="2400" spc="-110" dirty="0">
                <a:latin typeface="Tahoma"/>
                <a:cs typeface="Tahoma"/>
              </a:rPr>
              <a:t>r</a:t>
            </a:r>
            <a:r>
              <a:rPr sz="2400" spc="-17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60" dirty="0">
                <a:latin typeface="Tahoma"/>
                <a:cs typeface="Tahoma"/>
              </a:rPr>
              <a:t>o</a:t>
            </a:r>
            <a:r>
              <a:rPr sz="2400" spc="-55" dirty="0">
                <a:latin typeface="Tahoma"/>
                <a:cs typeface="Tahoma"/>
              </a:rPr>
              <a:t>n  </a:t>
            </a:r>
            <a:r>
              <a:rPr sz="2400" spc="-80" dirty="0">
                <a:latin typeface="Tahoma"/>
                <a:cs typeface="Tahoma"/>
              </a:rPr>
              <a:t>plugin</a:t>
            </a:r>
            <a:endParaRPr sz="2400">
              <a:latin typeface="Tahoma"/>
              <a:cs typeface="Tahoma"/>
            </a:endParaRPr>
          </a:p>
          <a:p>
            <a:pPr marL="584835" marR="6487795">
              <a:lnSpc>
                <a:spcPts val="2210"/>
              </a:lnSpc>
              <a:spcBef>
                <a:spcPts val="1120"/>
              </a:spcBef>
            </a:pPr>
            <a:r>
              <a:rPr sz="2000" i="1" spc="-370" dirty="0">
                <a:solidFill>
                  <a:srgbClr val="6B737B"/>
                </a:solidFill>
                <a:latin typeface="Verdana"/>
                <a:cs typeface="Verdana"/>
              </a:rPr>
              <a:t>$</a:t>
            </a:r>
            <a:r>
              <a:rPr sz="2000" i="1" spc="-25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2000" i="1" spc="-270" dirty="0">
                <a:solidFill>
                  <a:srgbClr val="6B737B"/>
                </a:solidFill>
                <a:latin typeface="Verdana"/>
                <a:cs typeface="Verdana"/>
              </a:rPr>
              <a:t>n</a:t>
            </a:r>
            <a:r>
              <a:rPr sz="2000" i="1" spc="-265" dirty="0">
                <a:solidFill>
                  <a:srgbClr val="6B737B"/>
                </a:solidFill>
                <a:latin typeface="Verdana"/>
                <a:cs typeface="Verdana"/>
              </a:rPr>
              <a:t>p</a:t>
            </a:r>
            <a:r>
              <a:rPr sz="2000" i="1" spc="-380" dirty="0">
                <a:solidFill>
                  <a:srgbClr val="6B737B"/>
                </a:solidFill>
                <a:latin typeface="Verdana"/>
                <a:cs typeface="Verdana"/>
              </a:rPr>
              <a:t>m</a:t>
            </a:r>
            <a:r>
              <a:rPr sz="2000" i="1" spc="-25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2000" i="1" spc="-195" dirty="0">
                <a:solidFill>
                  <a:srgbClr val="6B737B"/>
                </a:solidFill>
                <a:latin typeface="Verdana"/>
                <a:cs typeface="Verdana"/>
              </a:rPr>
              <a:t>in</a:t>
            </a:r>
            <a:r>
              <a:rPr sz="2000" i="1" spc="-360" dirty="0">
                <a:solidFill>
                  <a:srgbClr val="6B737B"/>
                </a:solidFill>
                <a:latin typeface="Verdana"/>
                <a:cs typeface="Verdana"/>
              </a:rPr>
              <a:t>s</a:t>
            </a:r>
            <a:r>
              <a:rPr sz="2000" i="1" spc="-280" dirty="0">
                <a:solidFill>
                  <a:srgbClr val="6B737B"/>
                </a:solidFill>
                <a:latin typeface="Verdana"/>
                <a:cs typeface="Verdana"/>
              </a:rPr>
              <a:t>t</a:t>
            </a:r>
            <a:r>
              <a:rPr sz="2000" i="1" spc="-229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2000" i="1" spc="-100" dirty="0">
                <a:solidFill>
                  <a:srgbClr val="6B737B"/>
                </a:solidFill>
                <a:latin typeface="Verdana"/>
                <a:cs typeface="Verdana"/>
              </a:rPr>
              <a:t>l</a:t>
            </a:r>
            <a:r>
              <a:rPr sz="2000" i="1" spc="-95" dirty="0">
                <a:solidFill>
                  <a:srgbClr val="6B737B"/>
                </a:solidFill>
                <a:latin typeface="Verdana"/>
                <a:cs typeface="Verdana"/>
              </a:rPr>
              <a:t>l</a:t>
            </a:r>
            <a:r>
              <a:rPr sz="2000" i="1" spc="-24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2000" i="1" spc="-310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2000" i="1" spc="-270" dirty="0">
                <a:solidFill>
                  <a:srgbClr val="6B737B"/>
                </a:solidFill>
                <a:latin typeface="Verdana"/>
                <a:cs typeface="Verdana"/>
              </a:rPr>
              <a:t>g</a:t>
            </a:r>
            <a:r>
              <a:rPr sz="2000" i="1" spc="-24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2000" i="1" spc="-380" dirty="0">
                <a:solidFill>
                  <a:srgbClr val="6B737B"/>
                </a:solidFill>
                <a:latin typeface="Verdana"/>
                <a:cs typeface="Verdana"/>
              </a:rPr>
              <a:t>@</a:t>
            </a:r>
            <a:r>
              <a:rPr sz="2000" i="1" spc="-229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2000" i="1" spc="-275" dirty="0">
                <a:solidFill>
                  <a:srgbClr val="6B737B"/>
                </a:solidFill>
                <a:latin typeface="Verdana"/>
                <a:cs typeface="Verdana"/>
              </a:rPr>
              <a:t>d</a:t>
            </a:r>
            <a:r>
              <a:rPr sz="2000" i="1" spc="-260" dirty="0">
                <a:solidFill>
                  <a:srgbClr val="6B737B"/>
                </a:solidFill>
                <a:latin typeface="Verdana"/>
                <a:cs typeface="Verdana"/>
              </a:rPr>
              <a:t>ob</a:t>
            </a:r>
            <a:r>
              <a:rPr sz="2000" i="1" spc="-355" dirty="0">
                <a:solidFill>
                  <a:srgbClr val="6B737B"/>
                </a:solidFill>
                <a:latin typeface="Verdana"/>
                <a:cs typeface="Verdana"/>
              </a:rPr>
              <a:t>e</a:t>
            </a:r>
            <a:r>
              <a:rPr sz="2000" i="1" spc="-114" dirty="0">
                <a:solidFill>
                  <a:srgbClr val="6B737B"/>
                </a:solidFill>
                <a:latin typeface="Verdana"/>
                <a:cs typeface="Verdana"/>
              </a:rPr>
              <a:t>/</a:t>
            </a:r>
            <a:r>
              <a:rPr sz="2000" i="1" spc="-229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2000" i="1" spc="-195" dirty="0">
                <a:solidFill>
                  <a:srgbClr val="6B737B"/>
                </a:solidFill>
                <a:latin typeface="Verdana"/>
                <a:cs typeface="Verdana"/>
              </a:rPr>
              <a:t>io</a:t>
            </a:r>
            <a:r>
              <a:rPr sz="2000" i="1" spc="-310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2000" i="1" spc="-254" dirty="0">
                <a:solidFill>
                  <a:srgbClr val="6B737B"/>
                </a:solidFill>
                <a:latin typeface="Verdana"/>
                <a:cs typeface="Verdana"/>
              </a:rPr>
              <a:t>c</a:t>
            </a:r>
            <a:r>
              <a:rPr sz="2000" i="1" spc="-140" dirty="0">
                <a:solidFill>
                  <a:srgbClr val="6B737B"/>
                </a:solidFill>
                <a:latin typeface="Verdana"/>
                <a:cs typeface="Verdana"/>
              </a:rPr>
              <a:t>l</a:t>
            </a:r>
            <a:r>
              <a:rPr sz="2000" i="1" spc="-130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2000" i="1" spc="-310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2000" i="1" spc="-190" dirty="0">
                <a:solidFill>
                  <a:srgbClr val="6B737B"/>
                </a:solidFill>
                <a:latin typeface="Verdana"/>
                <a:cs typeface="Verdana"/>
              </a:rPr>
              <a:t>pl</a:t>
            </a:r>
            <a:r>
              <a:rPr sz="2000" i="1" spc="-280" dirty="0">
                <a:solidFill>
                  <a:srgbClr val="6B737B"/>
                </a:solidFill>
                <a:latin typeface="Verdana"/>
                <a:cs typeface="Verdana"/>
              </a:rPr>
              <a:t>ug</a:t>
            </a:r>
            <a:r>
              <a:rPr sz="2000" i="1" spc="-130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2000" i="1" spc="-254" dirty="0">
                <a:solidFill>
                  <a:srgbClr val="6B737B"/>
                </a:solidFill>
                <a:latin typeface="Verdana"/>
                <a:cs typeface="Verdana"/>
              </a:rPr>
              <a:t>n</a:t>
            </a:r>
            <a:r>
              <a:rPr sz="2000" i="1" spc="-310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2000" i="1" spc="-295" dirty="0">
                <a:solidFill>
                  <a:srgbClr val="6B737B"/>
                </a:solidFill>
                <a:latin typeface="Verdana"/>
                <a:cs typeface="Verdana"/>
              </a:rPr>
              <a:t>ae</a:t>
            </a:r>
            <a:r>
              <a:rPr sz="2000" i="1" spc="-385" dirty="0">
                <a:solidFill>
                  <a:srgbClr val="6B737B"/>
                </a:solidFill>
                <a:latin typeface="Verdana"/>
                <a:cs typeface="Verdana"/>
              </a:rPr>
              <a:t>m</a:t>
            </a:r>
            <a:r>
              <a:rPr sz="2000" i="1" spc="-260" dirty="0">
                <a:solidFill>
                  <a:srgbClr val="6B737B"/>
                </a:solidFill>
                <a:latin typeface="Verdana"/>
                <a:cs typeface="Verdana"/>
              </a:rPr>
              <a:t>-  </a:t>
            </a:r>
            <a:r>
              <a:rPr sz="2000" i="1" spc="-265" dirty="0">
                <a:solidFill>
                  <a:srgbClr val="6B737B"/>
                </a:solidFill>
                <a:latin typeface="Verdana"/>
                <a:cs typeface="Verdana"/>
              </a:rPr>
              <a:t>cloud-service-migration</a:t>
            </a:r>
            <a:endParaRPr sz="2000">
              <a:latin typeface="Verdana"/>
              <a:cs typeface="Verdana"/>
            </a:endParaRPr>
          </a:p>
          <a:p>
            <a:pPr marL="298450" marR="6245225" indent="-285750">
              <a:lnSpc>
                <a:spcPts val="2620"/>
              </a:lnSpc>
              <a:spcBef>
                <a:spcPts val="15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80" dirty="0">
                <a:latin typeface="Tahoma"/>
                <a:cs typeface="Tahoma"/>
              </a:rPr>
              <a:t>Link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AEM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cloud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service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migration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plugin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80" dirty="0">
                <a:latin typeface="Tahoma"/>
                <a:cs typeface="Tahoma"/>
              </a:rPr>
              <a:t>wit</a:t>
            </a:r>
            <a:r>
              <a:rPr sz="2400" spc="-95" dirty="0">
                <a:latin typeface="Tahoma"/>
                <a:cs typeface="Tahoma"/>
              </a:rPr>
              <a:t>h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50" dirty="0">
                <a:latin typeface="Tahoma"/>
                <a:cs typeface="Tahoma"/>
              </a:rPr>
              <a:t>io</a:t>
            </a:r>
            <a:endParaRPr sz="2400">
              <a:latin typeface="Tahoma"/>
              <a:cs typeface="Tahoma"/>
            </a:endParaRPr>
          </a:p>
          <a:p>
            <a:pPr marL="584835" marR="6143625">
              <a:lnSpc>
                <a:spcPts val="2210"/>
              </a:lnSpc>
              <a:spcBef>
                <a:spcPts val="1090"/>
              </a:spcBef>
            </a:pPr>
            <a:r>
              <a:rPr sz="2000" i="1" spc="-370" dirty="0">
                <a:solidFill>
                  <a:srgbClr val="6B737B"/>
                </a:solidFill>
                <a:latin typeface="Verdana"/>
                <a:cs typeface="Verdana"/>
              </a:rPr>
              <a:t>$</a:t>
            </a:r>
            <a:r>
              <a:rPr sz="2000" i="1" spc="-25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2000" i="1" spc="-229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2000" i="1" spc="-125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2000" i="1" spc="-250" dirty="0">
                <a:solidFill>
                  <a:srgbClr val="6B737B"/>
                </a:solidFill>
                <a:latin typeface="Verdana"/>
                <a:cs typeface="Verdana"/>
              </a:rPr>
              <a:t>o</a:t>
            </a:r>
            <a:r>
              <a:rPr sz="2000" i="1" spc="-24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2000" i="1" spc="-190" dirty="0">
                <a:solidFill>
                  <a:srgbClr val="6B737B"/>
                </a:solidFill>
                <a:latin typeface="Verdana"/>
                <a:cs typeface="Verdana"/>
              </a:rPr>
              <a:t>pl</a:t>
            </a:r>
            <a:r>
              <a:rPr sz="2000" i="1" spc="-280" dirty="0">
                <a:solidFill>
                  <a:srgbClr val="6B737B"/>
                </a:solidFill>
                <a:latin typeface="Verdana"/>
                <a:cs typeface="Verdana"/>
              </a:rPr>
              <a:t>ug</a:t>
            </a:r>
            <a:r>
              <a:rPr sz="2000" i="1" spc="-130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2000" i="1" spc="-254" dirty="0">
                <a:solidFill>
                  <a:srgbClr val="6B737B"/>
                </a:solidFill>
                <a:latin typeface="Verdana"/>
                <a:cs typeface="Verdana"/>
              </a:rPr>
              <a:t>n</a:t>
            </a:r>
            <a:r>
              <a:rPr sz="2000" i="1" spc="-360" dirty="0">
                <a:solidFill>
                  <a:srgbClr val="6B737B"/>
                </a:solidFill>
                <a:latin typeface="Verdana"/>
                <a:cs typeface="Verdana"/>
              </a:rPr>
              <a:t>s</a:t>
            </a:r>
            <a:r>
              <a:rPr sz="2000" i="1" spc="-490" dirty="0">
                <a:solidFill>
                  <a:srgbClr val="6B737B"/>
                </a:solidFill>
                <a:latin typeface="Verdana"/>
                <a:cs typeface="Verdana"/>
              </a:rPr>
              <a:t>:</a:t>
            </a:r>
            <a:r>
              <a:rPr sz="2000" i="1" spc="-130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2000" i="1" spc="-254" dirty="0">
                <a:solidFill>
                  <a:srgbClr val="6B737B"/>
                </a:solidFill>
                <a:latin typeface="Verdana"/>
                <a:cs typeface="Verdana"/>
              </a:rPr>
              <a:t>n</a:t>
            </a:r>
            <a:r>
              <a:rPr sz="2000" i="1" spc="-360" dirty="0">
                <a:solidFill>
                  <a:srgbClr val="6B737B"/>
                </a:solidFill>
                <a:latin typeface="Verdana"/>
                <a:cs typeface="Verdana"/>
              </a:rPr>
              <a:t>s</a:t>
            </a:r>
            <a:r>
              <a:rPr sz="2000" i="1" spc="-280" dirty="0">
                <a:solidFill>
                  <a:srgbClr val="6B737B"/>
                </a:solidFill>
                <a:latin typeface="Verdana"/>
                <a:cs typeface="Verdana"/>
              </a:rPr>
              <a:t>t</a:t>
            </a:r>
            <a:r>
              <a:rPr sz="2000" i="1" spc="-229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2000" i="1" spc="-100" dirty="0">
                <a:solidFill>
                  <a:srgbClr val="6B737B"/>
                </a:solidFill>
                <a:latin typeface="Verdana"/>
                <a:cs typeface="Verdana"/>
              </a:rPr>
              <a:t>l</a:t>
            </a:r>
            <a:r>
              <a:rPr sz="2000" i="1" spc="-95" dirty="0">
                <a:solidFill>
                  <a:srgbClr val="6B737B"/>
                </a:solidFill>
                <a:latin typeface="Verdana"/>
                <a:cs typeface="Verdana"/>
              </a:rPr>
              <a:t>l</a:t>
            </a:r>
            <a:r>
              <a:rPr sz="2000" i="1" spc="-24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2000" i="1" spc="-385" dirty="0">
                <a:solidFill>
                  <a:srgbClr val="6B737B"/>
                </a:solidFill>
                <a:latin typeface="Verdana"/>
                <a:cs typeface="Verdana"/>
              </a:rPr>
              <a:t>@</a:t>
            </a:r>
            <a:r>
              <a:rPr sz="2000" i="1" spc="-229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2000" i="1" spc="-275" dirty="0">
                <a:solidFill>
                  <a:srgbClr val="6B737B"/>
                </a:solidFill>
                <a:latin typeface="Verdana"/>
                <a:cs typeface="Verdana"/>
              </a:rPr>
              <a:t>d</a:t>
            </a:r>
            <a:r>
              <a:rPr sz="2000" i="1" spc="-254" dirty="0">
                <a:solidFill>
                  <a:srgbClr val="6B737B"/>
                </a:solidFill>
                <a:latin typeface="Verdana"/>
                <a:cs typeface="Verdana"/>
              </a:rPr>
              <a:t>o</a:t>
            </a:r>
            <a:r>
              <a:rPr sz="2000" i="1" spc="-265" dirty="0">
                <a:solidFill>
                  <a:srgbClr val="6B737B"/>
                </a:solidFill>
                <a:latin typeface="Verdana"/>
                <a:cs typeface="Verdana"/>
              </a:rPr>
              <a:t>b</a:t>
            </a:r>
            <a:r>
              <a:rPr sz="2000" i="1" spc="-355" dirty="0">
                <a:solidFill>
                  <a:srgbClr val="6B737B"/>
                </a:solidFill>
                <a:latin typeface="Verdana"/>
                <a:cs typeface="Verdana"/>
              </a:rPr>
              <a:t>e</a:t>
            </a:r>
            <a:r>
              <a:rPr sz="2000" i="1" spc="-114" dirty="0">
                <a:solidFill>
                  <a:srgbClr val="6B737B"/>
                </a:solidFill>
                <a:latin typeface="Verdana"/>
                <a:cs typeface="Verdana"/>
              </a:rPr>
              <a:t>/</a:t>
            </a:r>
            <a:r>
              <a:rPr sz="2000" i="1" spc="-229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2000" i="1" spc="-130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2000" i="1" spc="-254" dirty="0">
                <a:solidFill>
                  <a:srgbClr val="6B737B"/>
                </a:solidFill>
                <a:latin typeface="Verdana"/>
                <a:cs typeface="Verdana"/>
              </a:rPr>
              <a:t>o</a:t>
            </a:r>
            <a:r>
              <a:rPr sz="2000" i="1" spc="-310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2000" i="1" spc="-254" dirty="0">
                <a:solidFill>
                  <a:srgbClr val="6B737B"/>
                </a:solidFill>
                <a:latin typeface="Verdana"/>
                <a:cs typeface="Verdana"/>
              </a:rPr>
              <a:t>c</a:t>
            </a:r>
            <a:r>
              <a:rPr sz="2000" i="1" spc="-140" dirty="0">
                <a:solidFill>
                  <a:srgbClr val="6B737B"/>
                </a:solidFill>
                <a:latin typeface="Verdana"/>
                <a:cs typeface="Verdana"/>
              </a:rPr>
              <a:t>l</a:t>
            </a:r>
            <a:r>
              <a:rPr sz="2000" i="1" spc="-130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2000" i="1" spc="-310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2000" i="1" spc="-190" dirty="0">
                <a:solidFill>
                  <a:srgbClr val="6B737B"/>
                </a:solidFill>
                <a:latin typeface="Verdana"/>
                <a:cs typeface="Verdana"/>
              </a:rPr>
              <a:t>pl</a:t>
            </a:r>
            <a:r>
              <a:rPr sz="2000" i="1" spc="-280" dirty="0">
                <a:solidFill>
                  <a:srgbClr val="6B737B"/>
                </a:solidFill>
                <a:latin typeface="Verdana"/>
                <a:cs typeface="Verdana"/>
              </a:rPr>
              <a:t>ug</a:t>
            </a:r>
            <a:r>
              <a:rPr sz="2000" i="1" spc="-130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2000" i="1" spc="-254" dirty="0">
                <a:solidFill>
                  <a:srgbClr val="6B737B"/>
                </a:solidFill>
                <a:latin typeface="Verdana"/>
                <a:cs typeface="Verdana"/>
              </a:rPr>
              <a:t>n</a:t>
            </a:r>
            <a:r>
              <a:rPr sz="2000" i="1" spc="-310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2000" i="1" spc="-295" dirty="0">
                <a:solidFill>
                  <a:srgbClr val="6B737B"/>
                </a:solidFill>
                <a:latin typeface="Verdana"/>
                <a:cs typeface="Verdana"/>
              </a:rPr>
              <a:t>ae</a:t>
            </a:r>
            <a:r>
              <a:rPr sz="2000" i="1" spc="-385" dirty="0">
                <a:solidFill>
                  <a:srgbClr val="6B737B"/>
                </a:solidFill>
                <a:latin typeface="Verdana"/>
                <a:cs typeface="Verdana"/>
              </a:rPr>
              <a:t>m</a:t>
            </a:r>
            <a:r>
              <a:rPr sz="2000" i="1" spc="-260" dirty="0">
                <a:solidFill>
                  <a:srgbClr val="6B737B"/>
                </a:solidFill>
                <a:latin typeface="Verdana"/>
                <a:cs typeface="Verdana"/>
              </a:rPr>
              <a:t>-  </a:t>
            </a:r>
            <a:r>
              <a:rPr sz="2000" i="1" spc="-265" dirty="0">
                <a:solidFill>
                  <a:srgbClr val="6B737B"/>
                </a:solidFill>
                <a:latin typeface="Verdana"/>
                <a:cs typeface="Verdana"/>
              </a:rPr>
              <a:t>cloud-service-migration</a:t>
            </a:r>
            <a:endParaRPr sz="20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85" dirty="0">
                <a:latin typeface="Tahoma"/>
                <a:cs typeface="Tahoma"/>
              </a:rPr>
              <a:t>V</a:t>
            </a:r>
            <a:r>
              <a:rPr sz="2400" spc="-70" dirty="0">
                <a:latin typeface="Tahoma"/>
                <a:cs typeface="Tahoma"/>
              </a:rPr>
              <a:t>e</a:t>
            </a:r>
            <a:r>
              <a:rPr sz="2400" spc="-130" dirty="0">
                <a:latin typeface="Tahoma"/>
                <a:cs typeface="Tahoma"/>
              </a:rPr>
              <a:t>r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125" dirty="0">
                <a:latin typeface="Tahoma"/>
                <a:cs typeface="Tahoma"/>
              </a:rPr>
              <a:t>f</a:t>
            </a:r>
            <a:r>
              <a:rPr sz="2400" spc="-185" dirty="0">
                <a:latin typeface="Tahoma"/>
                <a:cs typeface="Tahoma"/>
              </a:rPr>
              <a:t>y </a:t>
            </a:r>
            <a:r>
              <a:rPr sz="2400" spc="-50" dirty="0">
                <a:latin typeface="Tahoma"/>
                <a:cs typeface="Tahoma"/>
              </a:rPr>
              <a:t>pl</a:t>
            </a:r>
            <a:r>
              <a:rPr sz="2400" spc="-105" dirty="0">
                <a:latin typeface="Tahoma"/>
                <a:cs typeface="Tahoma"/>
              </a:rPr>
              <a:t>ugi</a:t>
            </a:r>
            <a:r>
              <a:rPr sz="2400" spc="-75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584835">
              <a:lnSpc>
                <a:spcPct val="100000"/>
              </a:lnSpc>
              <a:spcBef>
                <a:spcPts val="1010"/>
              </a:spcBef>
            </a:pPr>
            <a:r>
              <a:rPr sz="1800" i="1" spc="-330" dirty="0">
                <a:solidFill>
                  <a:srgbClr val="6B737B"/>
                </a:solidFill>
                <a:latin typeface="Verdana"/>
                <a:cs typeface="Verdana"/>
              </a:rPr>
              <a:t>$</a:t>
            </a:r>
            <a:r>
              <a:rPr sz="1800" i="1" spc="-22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10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1800" i="1" spc="-114" dirty="0">
                <a:solidFill>
                  <a:srgbClr val="6B737B"/>
                </a:solidFill>
                <a:latin typeface="Verdana"/>
                <a:cs typeface="Verdana"/>
              </a:rPr>
              <a:t>i</a:t>
            </a:r>
            <a:r>
              <a:rPr sz="1800" i="1" spc="-225" dirty="0">
                <a:solidFill>
                  <a:srgbClr val="6B737B"/>
                </a:solidFill>
                <a:latin typeface="Verdana"/>
                <a:cs typeface="Verdana"/>
              </a:rPr>
              <a:t>o</a:t>
            </a:r>
            <a:r>
              <a:rPr sz="1800" i="1" spc="-229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65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1800" i="1" spc="-254" dirty="0">
                <a:solidFill>
                  <a:srgbClr val="6B737B"/>
                </a:solidFill>
                <a:latin typeface="Verdana"/>
                <a:cs typeface="Verdana"/>
              </a:rPr>
              <a:t>e</a:t>
            </a:r>
            <a:r>
              <a:rPr sz="1800" i="1" spc="-345" dirty="0">
                <a:solidFill>
                  <a:srgbClr val="6B737B"/>
                </a:solidFill>
                <a:latin typeface="Verdana"/>
                <a:cs typeface="Verdana"/>
              </a:rPr>
              <a:t>m</a:t>
            </a:r>
            <a:r>
              <a:rPr sz="1800" i="1" spc="-285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1800" i="1" spc="-229" dirty="0">
                <a:solidFill>
                  <a:srgbClr val="6B737B"/>
                </a:solidFill>
                <a:latin typeface="Verdana"/>
                <a:cs typeface="Verdana"/>
              </a:rPr>
              <a:t>mi</a:t>
            </a:r>
            <a:r>
              <a:rPr sz="1800" i="1" spc="-250" dirty="0">
                <a:solidFill>
                  <a:srgbClr val="6B737B"/>
                </a:solidFill>
                <a:latin typeface="Verdana"/>
                <a:cs typeface="Verdana"/>
              </a:rPr>
              <a:t>g</a:t>
            </a:r>
            <a:r>
              <a:rPr sz="1800" i="1" spc="-235" dirty="0">
                <a:solidFill>
                  <a:srgbClr val="6B737B"/>
                </a:solidFill>
                <a:latin typeface="Verdana"/>
                <a:cs typeface="Verdana"/>
              </a:rPr>
              <a:t>r</a:t>
            </a:r>
            <a:r>
              <a:rPr sz="1800" i="1" spc="-215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1800" i="1" spc="-180" dirty="0">
                <a:solidFill>
                  <a:srgbClr val="6B737B"/>
                </a:solidFill>
                <a:latin typeface="Verdana"/>
                <a:cs typeface="Verdana"/>
              </a:rPr>
              <a:t>ti</a:t>
            </a:r>
            <a:r>
              <a:rPr sz="1800" i="1" spc="-235" dirty="0">
                <a:solidFill>
                  <a:srgbClr val="6B737B"/>
                </a:solidFill>
                <a:latin typeface="Verdana"/>
                <a:cs typeface="Verdana"/>
              </a:rPr>
              <a:t>o</a:t>
            </a:r>
            <a:r>
              <a:rPr sz="1800" i="1" spc="-225" dirty="0">
                <a:solidFill>
                  <a:srgbClr val="6B737B"/>
                </a:solidFill>
                <a:latin typeface="Verdana"/>
                <a:cs typeface="Verdana"/>
              </a:rPr>
              <a:t>n </a:t>
            </a:r>
            <a:r>
              <a:rPr sz="1800" i="1" spc="-285" dirty="0">
                <a:solidFill>
                  <a:srgbClr val="6B737B"/>
                </a:solidFill>
                <a:latin typeface="Verdana"/>
                <a:cs typeface="Verdana"/>
              </a:rPr>
              <a:t>--</a:t>
            </a:r>
            <a:r>
              <a:rPr sz="1800" i="1" spc="-290" dirty="0">
                <a:solidFill>
                  <a:srgbClr val="6B737B"/>
                </a:solidFill>
                <a:latin typeface="Verdana"/>
                <a:cs typeface="Verdana"/>
              </a:rPr>
              <a:t>h</a:t>
            </a:r>
            <a:r>
              <a:rPr sz="1800" i="1" spc="-254" dirty="0">
                <a:solidFill>
                  <a:srgbClr val="6B737B"/>
                </a:solidFill>
                <a:latin typeface="Verdana"/>
                <a:cs typeface="Verdana"/>
              </a:rPr>
              <a:t>e</a:t>
            </a:r>
            <a:r>
              <a:rPr sz="1800" i="1" spc="-90" dirty="0">
                <a:solidFill>
                  <a:srgbClr val="6B737B"/>
                </a:solidFill>
                <a:latin typeface="Verdana"/>
                <a:cs typeface="Verdana"/>
              </a:rPr>
              <a:t>l</a:t>
            </a:r>
            <a:r>
              <a:rPr sz="1800" i="1" spc="-245" dirty="0">
                <a:solidFill>
                  <a:srgbClr val="6B737B"/>
                </a:solidFill>
                <a:latin typeface="Verdana"/>
                <a:cs typeface="Verdana"/>
              </a:rPr>
              <a:t>p</a:t>
            </a:r>
            <a:endParaRPr sz="1800">
              <a:latin typeface="Verdana"/>
              <a:cs typeface="Verdana"/>
            </a:endParaRPr>
          </a:p>
          <a:p>
            <a:pPr marL="5012690">
              <a:lnSpc>
                <a:spcPct val="100000"/>
              </a:lnSpc>
              <a:spcBef>
                <a:spcPts val="120"/>
              </a:spcBef>
            </a:pPr>
            <a:r>
              <a:rPr sz="18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https://github.com/adobe/aio-cli-plugin-aem-cloud-service-migration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4361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1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36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1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M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1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rn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1136396"/>
            <a:ext cx="10902315" cy="41617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75" dirty="0">
                <a:latin typeface="Tahoma"/>
                <a:cs typeface="Tahoma"/>
              </a:rPr>
              <a:t>Utility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developed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to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restructure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existing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project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packages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to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be</a:t>
            </a:r>
            <a:r>
              <a:rPr sz="2400" spc="-170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compatible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with</a:t>
            </a:r>
            <a:r>
              <a:rPr sz="2400" spc="-170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the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project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180" dirty="0">
                <a:latin typeface="Tahoma"/>
                <a:cs typeface="Tahoma"/>
              </a:rPr>
              <a:t>s</a:t>
            </a:r>
            <a:r>
              <a:rPr sz="2400" spc="-145" dirty="0">
                <a:latin typeface="Tahoma"/>
                <a:cs typeface="Tahoma"/>
              </a:rPr>
              <a:t>t</a:t>
            </a:r>
            <a:r>
              <a:rPr sz="2400" spc="-135" dirty="0">
                <a:latin typeface="Tahoma"/>
                <a:cs typeface="Tahoma"/>
              </a:rPr>
              <a:t>r</a:t>
            </a:r>
            <a:r>
              <a:rPr sz="2400" spc="-95" dirty="0">
                <a:latin typeface="Tahoma"/>
                <a:cs typeface="Tahoma"/>
              </a:rPr>
              <a:t>u</a:t>
            </a:r>
            <a:r>
              <a:rPr sz="2400" spc="-114" dirty="0">
                <a:latin typeface="Tahoma"/>
                <a:cs typeface="Tahoma"/>
              </a:rPr>
              <a:t>c</a:t>
            </a:r>
            <a:r>
              <a:rPr sz="2400" spc="-135" dirty="0">
                <a:latin typeface="Tahoma"/>
                <a:cs typeface="Tahoma"/>
              </a:rPr>
              <a:t>t</a:t>
            </a:r>
            <a:r>
              <a:rPr sz="2400" spc="-95" dirty="0">
                <a:latin typeface="Tahoma"/>
                <a:cs typeface="Tahoma"/>
              </a:rPr>
              <a:t>u</a:t>
            </a:r>
            <a:r>
              <a:rPr sz="2400" spc="-135" dirty="0">
                <a:latin typeface="Tahoma"/>
                <a:cs typeface="Tahoma"/>
              </a:rPr>
              <a:t>r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35" dirty="0">
                <a:latin typeface="Tahoma"/>
                <a:cs typeface="Tahoma"/>
              </a:rPr>
              <a:t>r</a:t>
            </a:r>
            <a:r>
              <a:rPr sz="2400" spc="-105" dirty="0">
                <a:latin typeface="Tahoma"/>
                <a:cs typeface="Tahoma"/>
              </a:rPr>
              <a:t>e</a:t>
            </a:r>
            <a:r>
              <a:rPr sz="2400" spc="-114" dirty="0">
                <a:latin typeface="Tahoma"/>
                <a:cs typeface="Tahoma"/>
              </a:rPr>
              <a:t>q</a:t>
            </a:r>
            <a:r>
              <a:rPr sz="2400" spc="-95" dirty="0">
                <a:latin typeface="Tahoma"/>
                <a:cs typeface="Tahoma"/>
              </a:rPr>
              <a:t>u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135" dirty="0">
                <a:latin typeface="Tahoma"/>
                <a:cs typeface="Tahoma"/>
              </a:rPr>
              <a:t>r</a:t>
            </a:r>
            <a:r>
              <a:rPr sz="2400" spc="-110" dirty="0">
                <a:latin typeface="Tahoma"/>
                <a:cs typeface="Tahoma"/>
              </a:rPr>
              <a:t>ed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b</a:t>
            </a:r>
            <a:r>
              <a:rPr sz="2400" spc="-114" dirty="0">
                <a:latin typeface="Tahoma"/>
                <a:cs typeface="Tahoma"/>
              </a:rPr>
              <a:t>y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AE</a:t>
            </a:r>
            <a:r>
              <a:rPr sz="2400" spc="135" dirty="0">
                <a:latin typeface="Tahoma"/>
                <a:cs typeface="Tahoma"/>
              </a:rPr>
              <a:t>M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90" dirty="0">
                <a:latin typeface="Tahoma"/>
                <a:cs typeface="Tahoma"/>
              </a:rPr>
              <a:t>s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a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35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spc="-75" dirty="0">
                <a:latin typeface="Tahoma"/>
                <a:cs typeface="Tahoma"/>
              </a:rPr>
              <a:t>o</a:t>
            </a:r>
            <a:r>
              <a:rPr sz="2400" spc="-80" dirty="0">
                <a:latin typeface="Tahoma"/>
                <a:cs typeface="Tahoma"/>
              </a:rPr>
              <a:t>u</a:t>
            </a:r>
            <a:r>
              <a:rPr sz="2400" spc="-90" dirty="0">
                <a:latin typeface="Tahoma"/>
                <a:cs typeface="Tahoma"/>
              </a:rPr>
              <a:t>d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215" dirty="0">
                <a:latin typeface="Tahoma"/>
                <a:cs typeface="Tahoma"/>
              </a:rPr>
              <a:t>S</a:t>
            </a:r>
            <a:r>
              <a:rPr sz="2400" spc="-135" dirty="0">
                <a:latin typeface="Tahoma"/>
                <a:cs typeface="Tahoma"/>
              </a:rPr>
              <a:t>er</a:t>
            </a:r>
            <a:r>
              <a:rPr sz="2400" spc="-130" dirty="0">
                <a:latin typeface="Tahoma"/>
                <a:cs typeface="Tahoma"/>
              </a:rPr>
              <a:t>v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114" dirty="0">
                <a:latin typeface="Tahoma"/>
                <a:cs typeface="Tahoma"/>
              </a:rPr>
              <a:t>c</a:t>
            </a:r>
            <a:r>
              <a:rPr sz="2400" spc="-245" dirty="0">
                <a:latin typeface="Tahoma"/>
                <a:cs typeface="Tahoma"/>
              </a:rPr>
              <a:t>e.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ahoma"/>
              <a:cs typeface="Tahoma"/>
            </a:endParaRPr>
          </a:p>
          <a:p>
            <a:pPr marL="432434" marR="5718810" indent="-342900">
              <a:lnSpc>
                <a:spcPct val="101699"/>
              </a:lnSpc>
              <a:buFont typeface="Arial MT"/>
              <a:buChar char="•"/>
              <a:tabLst>
                <a:tab pos="432434" algn="l"/>
                <a:tab pos="433070" algn="l"/>
              </a:tabLst>
            </a:pPr>
            <a:r>
              <a:rPr sz="1800" spc="-110" dirty="0">
                <a:latin typeface="Tahoma"/>
                <a:cs typeface="Tahoma"/>
              </a:rPr>
              <a:t>Creates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compatible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AEM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as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Cloud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Service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project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100" dirty="0">
                <a:latin typeface="Tahoma"/>
                <a:cs typeface="Tahoma"/>
              </a:rPr>
              <a:t>tr</a:t>
            </a:r>
            <a:r>
              <a:rPr sz="1800" spc="-70" dirty="0">
                <a:latin typeface="Tahoma"/>
                <a:cs typeface="Tahoma"/>
              </a:rPr>
              <a:t>u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70" dirty="0">
                <a:latin typeface="Tahoma"/>
                <a:cs typeface="Tahoma"/>
              </a:rPr>
              <a:t>u</a:t>
            </a:r>
            <a:r>
              <a:rPr sz="1800" spc="-100" dirty="0">
                <a:latin typeface="Tahoma"/>
                <a:cs typeface="Tahoma"/>
              </a:rPr>
              <a:t>re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b</a:t>
            </a:r>
            <a:r>
              <a:rPr sz="1800" spc="-85" dirty="0">
                <a:latin typeface="Tahoma"/>
                <a:cs typeface="Tahoma"/>
              </a:rPr>
              <a:t>y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10" dirty="0">
                <a:latin typeface="Tahoma"/>
                <a:cs typeface="Tahoma"/>
              </a:rPr>
              <a:t>e</a:t>
            </a:r>
            <a:r>
              <a:rPr sz="1800" spc="-105" dirty="0">
                <a:latin typeface="Tahoma"/>
                <a:cs typeface="Tahoma"/>
              </a:rPr>
              <a:t>a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25" dirty="0">
                <a:latin typeface="Tahoma"/>
                <a:cs typeface="Tahoma"/>
              </a:rPr>
              <a:t>i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-135" dirty="0">
                <a:latin typeface="Tahoma"/>
                <a:cs typeface="Tahoma"/>
              </a:rPr>
              <a:t>g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85" dirty="0">
                <a:latin typeface="Tahoma"/>
                <a:cs typeface="Tahoma"/>
              </a:rPr>
              <a:t>h</a:t>
            </a:r>
            <a:r>
              <a:rPr sz="1800" spc="-75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f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ll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65" dirty="0">
                <a:latin typeface="Tahoma"/>
                <a:cs typeface="Tahoma"/>
              </a:rPr>
              <a:t>w</a:t>
            </a:r>
            <a:r>
              <a:rPr sz="1800" spc="-25" dirty="0">
                <a:latin typeface="Tahoma"/>
                <a:cs typeface="Tahoma"/>
              </a:rPr>
              <a:t>i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-135" dirty="0">
                <a:latin typeface="Tahoma"/>
                <a:cs typeface="Tahoma"/>
              </a:rPr>
              <a:t>g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d</a:t>
            </a:r>
            <a:r>
              <a:rPr sz="1800" spc="-90" dirty="0">
                <a:latin typeface="Tahoma"/>
                <a:cs typeface="Tahoma"/>
              </a:rPr>
              <a:t>ep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y</a:t>
            </a:r>
            <a:r>
              <a:rPr sz="1800" spc="-25" dirty="0">
                <a:latin typeface="Tahoma"/>
                <a:cs typeface="Tahoma"/>
              </a:rPr>
              <a:t>m</a:t>
            </a:r>
            <a:r>
              <a:rPr sz="1800" spc="-80" dirty="0">
                <a:latin typeface="Tahoma"/>
                <a:cs typeface="Tahoma"/>
              </a:rPr>
              <a:t>en</a:t>
            </a:r>
            <a:r>
              <a:rPr sz="1800" spc="-90" dirty="0">
                <a:latin typeface="Tahoma"/>
                <a:cs typeface="Tahoma"/>
              </a:rPr>
              <a:t>t  </a:t>
            </a:r>
            <a:r>
              <a:rPr sz="1800" spc="-114" dirty="0">
                <a:latin typeface="Tahoma"/>
                <a:cs typeface="Tahoma"/>
              </a:rPr>
              <a:t>structure:</a:t>
            </a:r>
            <a:endParaRPr sz="1800">
              <a:latin typeface="Tahoma"/>
              <a:cs typeface="Tahoma"/>
            </a:endParaRPr>
          </a:p>
          <a:p>
            <a:pPr marL="983615">
              <a:lnSpc>
                <a:spcPts val="2110"/>
              </a:lnSpc>
            </a:pPr>
            <a:r>
              <a:rPr sz="1750" i="1" spc="-190" dirty="0">
                <a:latin typeface="Verdana"/>
                <a:cs typeface="Verdana"/>
              </a:rPr>
              <a:t>u</a:t>
            </a:r>
            <a:r>
              <a:rPr sz="1750" i="1" spc="-55" dirty="0">
                <a:latin typeface="Verdana"/>
                <a:cs typeface="Verdana"/>
              </a:rPr>
              <a:t>i</a:t>
            </a:r>
            <a:r>
              <a:rPr sz="1750" i="1" spc="-325" dirty="0">
                <a:latin typeface="Verdana"/>
                <a:cs typeface="Verdana"/>
              </a:rPr>
              <a:t>.</a:t>
            </a:r>
            <a:r>
              <a:rPr sz="1750" i="1" spc="-145" dirty="0">
                <a:latin typeface="Verdana"/>
                <a:cs typeface="Verdana"/>
              </a:rPr>
              <a:t>a</a:t>
            </a:r>
            <a:r>
              <a:rPr sz="1750" i="1" spc="-185" dirty="0">
                <a:latin typeface="Verdana"/>
                <a:cs typeface="Verdana"/>
              </a:rPr>
              <a:t>pp</a:t>
            </a:r>
            <a:r>
              <a:rPr sz="1750" i="1" spc="-295" dirty="0">
                <a:latin typeface="Verdana"/>
                <a:cs typeface="Verdana"/>
              </a:rPr>
              <a:t>s</a:t>
            </a:r>
            <a:r>
              <a:rPr sz="1750" i="1" spc="-135" dirty="0">
                <a:latin typeface="Verdana"/>
                <a:cs typeface="Verdana"/>
              </a:rPr>
              <a:t> </a:t>
            </a:r>
            <a:r>
              <a:rPr sz="1800" spc="-100" dirty="0">
                <a:latin typeface="Tahoma"/>
                <a:cs typeface="Tahoma"/>
              </a:rPr>
              <a:t>p</a:t>
            </a:r>
            <a:r>
              <a:rPr sz="1800" spc="-9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ck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40" dirty="0">
                <a:latin typeface="Tahoma"/>
                <a:cs typeface="Tahoma"/>
              </a:rPr>
              <a:t>g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de</a:t>
            </a:r>
            <a:r>
              <a:rPr sz="1800" spc="-40" dirty="0">
                <a:latin typeface="Tahoma"/>
                <a:cs typeface="Tahoma"/>
              </a:rPr>
              <a:t>pl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y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/a</a:t>
            </a:r>
            <a:r>
              <a:rPr sz="1800" spc="-100" dirty="0">
                <a:latin typeface="Tahoma"/>
                <a:cs typeface="Tahoma"/>
              </a:rPr>
              <a:t>p</a:t>
            </a:r>
            <a:r>
              <a:rPr sz="1800" spc="-75" dirty="0">
                <a:latin typeface="Tahoma"/>
                <a:cs typeface="Tahoma"/>
              </a:rPr>
              <a:t>p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n</a:t>
            </a:r>
            <a:r>
              <a:rPr sz="1800" spc="-70" dirty="0">
                <a:latin typeface="Tahoma"/>
                <a:cs typeface="Tahoma"/>
              </a:rPr>
              <a:t>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co</a:t>
            </a:r>
            <a:r>
              <a:rPr sz="1800" spc="-60" dirty="0">
                <a:latin typeface="Tahoma"/>
                <a:cs typeface="Tahoma"/>
              </a:rPr>
              <a:t>n</a:t>
            </a:r>
            <a:r>
              <a:rPr sz="1800" spc="-80" dirty="0">
                <a:latin typeface="Tahoma"/>
                <a:cs typeface="Tahoma"/>
              </a:rPr>
              <a:t>tai</a:t>
            </a:r>
            <a:r>
              <a:rPr sz="1800" spc="-60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983615">
              <a:lnSpc>
                <a:spcPts val="2125"/>
              </a:lnSpc>
              <a:spcBef>
                <a:spcPts val="50"/>
              </a:spcBef>
            </a:pPr>
            <a:r>
              <a:rPr sz="1800" spc="-75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l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t</a:t>
            </a:r>
            <a:r>
              <a:rPr sz="1800" spc="-100" dirty="0">
                <a:latin typeface="Tahoma"/>
                <a:cs typeface="Tahoma"/>
              </a:rPr>
              <a:t>he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co</a:t>
            </a:r>
            <a:r>
              <a:rPr sz="1800" spc="-75" dirty="0">
                <a:latin typeface="Tahoma"/>
                <a:cs typeface="Tahoma"/>
              </a:rPr>
              <a:t>d</a:t>
            </a:r>
            <a:r>
              <a:rPr sz="1800" spc="-1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983615">
              <a:lnSpc>
                <a:spcPts val="2125"/>
              </a:lnSpc>
            </a:pPr>
            <a:r>
              <a:rPr sz="1750" i="1" spc="-195" dirty="0">
                <a:latin typeface="Verdana"/>
                <a:cs typeface="Verdana"/>
              </a:rPr>
              <a:t>ui.content</a:t>
            </a:r>
            <a:r>
              <a:rPr sz="1750" i="1" spc="-130" dirty="0">
                <a:latin typeface="Verdana"/>
                <a:cs typeface="Verdana"/>
              </a:rPr>
              <a:t> </a:t>
            </a:r>
            <a:r>
              <a:rPr sz="1800" spc="-100" dirty="0">
                <a:latin typeface="Tahoma"/>
                <a:cs typeface="Tahoma"/>
              </a:rPr>
              <a:t>package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deploys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to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runtime-writable</a:t>
            </a:r>
            <a:endParaRPr sz="1800">
              <a:latin typeface="Tahoma"/>
              <a:cs typeface="Tahoma"/>
            </a:endParaRPr>
          </a:p>
          <a:p>
            <a:pPr marL="983615" marR="5654040">
              <a:lnSpc>
                <a:spcPct val="99400"/>
              </a:lnSpc>
              <a:spcBef>
                <a:spcPts val="60"/>
              </a:spcBef>
            </a:pPr>
            <a:r>
              <a:rPr sz="1800" spc="-114" dirty="0">
                <a:latin typeface="Tahoma"/>
                <a:cs typeface="Tahoma"/>
              </a:rPr>
              <a:t>areas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80" dirty="0">
                <a:latin typeface="Tahoma"/>
                <a:cs typeface="Tahoma"/>
              </a:rPr>
              <a:t>(e.g.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/content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/conf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/home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or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anything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not </a:t>
            </a:r>
            <a:r>
              <a:rPr sz="1800" spc="-95" dirty="0">
                <a:latin typeface="Tahoma"/>
                <a:cs typeface="Tahoma"/>
              </a:rPr>
              <a:t>/apps </a:t>
            </a:r>
            <a:r>
              <a:rPr sz="1800" spc="-114" dirty="0">
                <a:latin typeface="Tahoma"/>
                <a:cs typeface="Tahoma"/>
              </a:rPr>
              <a:t>) </a:t>
            </a:r>
            <a:r>
              <a:rPr sz="1800" spc="-80" dirty="0">
                <a:latin typeface="Tahoma"/>
                <a:cs typeface="Tahoma"/>
              </a:rPr>
              <a:t>and contains </a:t>
            </a:r>
            <a:r>
              <a:rPr sz="1800" spc="-40" dirty="0">
                <a:latin typeface="Tahoma"/>
                <a:cs typeface="Tahoma"/>
              </a:rPr>
              <a:t>all </a:t>
            </a:r>
            <a:r>
              <a:rPr sz="1800" spc="-85" dirty="0">
                <a:latin typeface="Tahoma"/>
                <a:cs typeface="Tahoma"/>
              </a:rPr>
              <a:t>the </a:t>
            </a:r>
            <a:r>
              <a:rPr sz="1800" spc="-80" dirty="0">
                <a:latin typeface="Tahoma"/>
                <a:cs typeface="Tahoma"/>
              </a:rPr>
              <a:t>content and 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configuration.</a:t>
            </a:r>
            <a:endParaRPr sz="1800">
              <a:latin typeface="Tahoma"/>
              <a:cs typeface="Tahoma"/>
            </a:endParaRPr>
          </a:p>
          <a:p>
            <a:pPr marL="983615" marR="5610860">
              <a:lnSpc>
                <a:spcPts val="2090"/>
              </a:lnSpc>
              <a:spcBef>
                <a:spcPts val="175"/>
              </a:spcBef>
            </a:pPr>
            <a:r>
              <a:rPr sz="1750" i="1" spc="-140" dirty="0">
                <a:latin typeface="Verdana"/>
                <a:cs typeface="Verdana"/>
              </a:rPr>
              <a:t>a</a:t>
            </a:r>
            <a:r>
              <a:rPr sz="1750" i="1" spc="-40" dirty="0">
                <a:latin typeface="Verdana"/>
                <a:cs typeface="Verdana"/>
              </a:rPr>
              <a:t>l</a:t>
            </a:r>
            <a:r>
              <a:rPr sz="1750" i="1" spc="-75" dirty="0">
                <a:latin typeface="Verdana"/>
                <a:cs typeface="Verdana"/>
              </a:rPr>
              <a:t>l</a:t>
            </a:r>
            <a:r>
              <a:rPr sz="1750" i="1" spc="-165" dirty="0">
                <a:latin typeface="Verdana"/>
                <a:cs typeface="Verdana"/>
              </a:rPr>
              <a:t> </a:t>
            </a:r>
            <a:r>
              <a:rPr sz="1800" spc="-100" dirty="0">
                <a:latin typeface="Tahoma"/>
                <a:cs typeface="Tahoma"/>
              </a:rPr>
              <a:t>p</a:t>
            </a:r>
            <a:r>
              <a:rPr sz="1800" spc="-9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ck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40" dirty="0">
                <a:latin typeface="Tahoma"/>
                <a:cs typeface="Tahoma"/>
              </a:rPr>
              <a:t>g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6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n</a:t>
            </a:r>
            <a:r>
              <a:rPr sz="1800" spc="-105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p</a:t>
            </a:r>
            <a:r>
              <a:rPr sz="1800" spc="-9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ck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40" dirty="0">
                <a:latin typeface="Tahoma"/>
                <a:cs typeface="Tahoma"/>
              </a:rPr>
              <a:t>g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h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6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i</a:t>
            </a:r>
            <a:r>
              <a:rPr sz="1800" spc="-60" dirty="0">
                <a:latin typeface="Tahoma"/>
                <a:cs typeface="Tahoma"/>
              </a:rPr>
              <a:t>n</a:t>
            </a:r>
            <a:r>
              <a:rPr sz="1800" spc="-114" dirty="0">
                <a:latin typeface="Tahoma"/>
                <a:cs typeface="Tahoma"/>
              </a:rPr>
              <a:t>s  </a:t>
            </a:r>
            <a:r>
              <a:rPr sz="1800" spc="-55" dirty="0">
                <a:latin typeface="Tahoma"/>
                <a:cs typeface="Tahoma"/>
              </a:rPr>
              <a:t>t</a:t>
            </a:r>
            <a:r>
              <a:rPr sz="1800" spc="-100" dirty="0">
                <a:latin typeface="Tahoma"/>
                <a:cs typeface="Tahoma"/>
              </a:rPr>
              <a:t>he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45" dirty="0">
                <a:latin typeface="Tahoma"/>
                <a:cs typeface="Tahoma"/>
              </a:rPr>
              <a:t>s</a:t>
            </a:r>
            <a:r>
              <a:rPr sz="1800" spc="-75" dirty="0">
                <a:latin typeface="Tahoma"/>
                <a:cs typeface="Tahoma"/>
              </a:rPr>
              <a:t>u</a:t>
            </a:r>
            <a:r>
              <a:rPr sz="1800" spc="-70" dirty="0">
                <a:latin typeface="Tahoma"/>
                <a:cs typeface="Tahoma"/>
              </a:rPr>
              <a:t>b</a:t>
            </a:r>
            <a:r>
              <a:rPr sz="1800" spc="-110" dirty="0">
                <a:latin typeface="Tahoma"/>
                <a:cs typeface="Tahoma"/>
              </a:rPr>
              <a:t>-</a:t>
            </a:r>
            <a:r>
              <a:rPr sz="1800" spc="-100" dirty="0">
                <a:latin typeface="Tahoma"/>
                <a:cs typeface="Tahoma"/>
              </a:rPr>
              <a:t>p</a:t>
            </a:r>
            <a:r>
              <a:rPr sz="1800" spc="-9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ck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40" dirty="0">
                <a:latin typeface="Tahoma"/>
                <a:cs typeface="Tahoma"/>
              </a:rPr>
              <a:t>g</a:t>
            </a:r>
            <a:r>
              <a:rPr sz="1800" spc="-105" dirty="0">
                <a:latin typeface="Tahoma"/>
                <a:cs typeface="Tahoma"/>
              </a:rPr>
              <a:t>e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750" i="1" spc="-190" dirty="0">
                <a:latin typeface="Verdana"/>
                <a:cs typeface="Verdana"/>
              </a:rPr>
              <a:t>u</a:t>
            </a:r>
            <a:r>
              <a:rPr sz="1750" i="1" spc="-55" dirty="0">
                <a:latin typeface="Verdana"/>
                <a:cs typeface="Verdana"/>
              </a:rPr>
              <a:t>i</a:t>
            </a:r>
            <a:r>
              <a:rPr sz="1750" i="1" spc="-325" dirty="0">
                <a:latin typeface="Verdana"/>
                <a:cs typeface="Verdana"/>
              </a:rPr>
              <a:t>.</a:t>
            </a:r>
            <a:r>
              <a:rPr sz="1750" i="1" spc="-145" dirty="0">
                <a:latin typeface="Verdana"/>
                <a:cs typeface="Verdana"/>
              </a:rPr>
              <a:t>a</a:t>
            </a:r>
            <a:r>
              <a:rPr sz="1750" i="1" spc="-185" dirty="0">
                <a:latin typeface="Verdana"/>
                <a:cs typeface="Verdana"/>
              </a:rPr>
              <a:t>pp</a:t>
            </a:r>
            <a:r>
              <a:rPr sz="1750" i="1" spc="-295" dirty="0">
                <a:latin typeface="Verdana"/>
                <a:cs typeface="Verdana"/>
              </a:rPr>
              <a:t>s</a:t>
            </a:r>
            <a:r>
              <a:rPr sz="1750" i="1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n</a:t>
            </a:r>
            <a:r>
              <a:rPr sz="1800" spc="-70" dirty="0">
                <a:latin typeface="Tahoma"/>
                <a:cs typeface="Tahoma"/>
              </a:rPr>
              <a:t>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750" i="1" spc="-190" dirty="0">
                <a:latin typeface="Verdana"/>
                <a:cs typeface="Verdana"/>
              </a:rPr>
              <a:t>u</a:t>
            </a:r>
            <a:r>
              <a:rPr sz="1750" i="1" spc="-55" dirty="0">
                <a:latin typeface="Verdana"/>
                <a:cs typeface="Verdana"/>
              </a:rPr>
              <a:t>i</a:t>
            </a:r>
            <a:r>
              <a:rPr sz="1750" i="1" spc="-325" dirty="0">
                <a:latin typeface="Verdana"/>
                <a:cs typeface="Verdana"/>
              </a:rPr>
              <a:t>.</a:t>
            </a:r>
            <a:r>
              <a:rPr sz="1750" i="1" spc="-204" dirty="0">
                <a:latin typeface="Verdana"/>
                <a:cs typeface="Verdana"/>
              </a:rPr>
              <a:t>c</a:t>
            </a:r>
            <a:r>
              <a:rPr sz="1750" i="1" spc="-165" dirty="0">
                <a:latin typeface="Verdana"/>
                <a:cs typeface="Verdana"/>
              </a:rPr>
              <a:t>o</a:t>
            </a:r>
            <a:r>
              <a:rPr sz="1750" i="1" spc="-229" dirty="0">
                <a:latin typeface="Verdana"/>
                <a:cs typeface="Verdana"/>
              </a:rPr>
              <a:t>n</a:t>
            </a:r>
            <a:r>
              <a:rPr sz="1750" i="1" spc="-130" dirty="0">
                <a:latin typeface="Verdana"/>
                <a:cs typeface="Verdana"/>
              </a:rPr>
              <a:t>t</a:t>
            </a:r>
            <a:r>
              <a:rPr sz="1750" i="1" spc="-245" dirty="0">
                <a:latin typeface="Verdana"/>
                <a:cs typeface="Verdana"/>
              </a:rPr>
              <a:t>e</a:t>
            </a:r>
            <a:r>
              <a:rPr sz="1750" i="1" spc="-229" dirty="0">
                <a:latin typeface="Verdana"/>
                <a:cs typeface="Verdana"/>
              </a:rPr>
              <a:t>n</a:t>
            </a:r>
            <a:r>
              <a:rPr sz="1750" i="1" spc="-130" dirty="0">
                <a:latin typeface="Verdana"/>
                <a:cs typeface="Verdana"/>
              </a:rPr>
              <a:t>t</a:t>
            </a:r>
            <a:r>
              <a:rPr sz="1800" spc="-27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4155" y="313435"/>
            <a:ext cx="384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15" dirty="0">
                <a:solidFill>
                  <a:srgbClr val="6B737B"/>
                </a:solidFill>
                <a:latin typeface="Verdana"/>
                <a:cs typeface="Verdana"/>
              </a:rPr>
              <a:t>$</a:t>
            </a:r>
            <a:r>
              <a:rPr sz="1800" i="1" spc="-22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00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1800" i="1" spc="-155" dirty="0">
                <a:solidFill>
                  <a:srgbClr val="6B737B"/>
                </a:solidFill>
                <a:latin typeface="Verdana"/>
                <a:cs typeface="Verdana"/>
              </a:rPr>
              <a:t>io</a:t>
            </a:r>
            <a:r>
              <a:rPr sz="1800" i="1" spc="-22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54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1800" i="1" spc="-245" dirty="0">
                <a:solidFill>
                  <a:srgbClr val="6B737B"/>
                </a:solidFill>
                <a:latin typeface="Verdana"/>
                <a:cs typeface="Verdana"/>
              </a:rPr>
              <a:t>e</a:t>
            </a:r>
            <a:r>
              <a:rPr sz="1800" i="1" spc="-330" dirty="0">
                <a:solidFill>
                  <a:srgbClr val="6B737B"/>
                </a:solidFill>
                <a:latin typeface="Verdana"/>
                <a:cs typeface="Verdana"/>
              </a:rPr>
              <a:t>m</a:t>
            </a:r>
            <a:r>
              <a:rPr sz="1800" i="1" spc="-275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1800" i="1" spc="-220" dirty="0">
                <a:solidFill>
                  <a:srgbClr val="6B737B"/>
                </a:solidFill>
                <a:latin typeface="Verdana"/>
                <a:cs typeface="Verdana"/>
              </a:rPr>
              <a:t>mi</a:t>
            </a:r>
            <a:r>
              <a:rPr sz="1800" i="1" spc="-229" dirty="0">
                <a:solidFill>
                  <a:srgbClr val="6B737B"/>
                </a:solidFill>
                <a:latin typeface="Verdana"/>
                <a:cs typeface="Verdana"/>
              </a:rPr>
              <a:t>g</a:t>
            </a:r>
            <a:r>
              <a:rPr sz="1800" i="1" spc="-210" dirty="0">
                <a:solidFill>
                  <a:srgbClr val="6B737B"/>
                </a:solidFill>
                <a:latin typeface="Verdana"/>
                <a:cs typeface="Verdana"/>
              </a:rPr>
              <a:t>r</a:t>
            </a:r>
            <a:r>
              <a:rPr sz="1800" i="1" spc="-200" dirty="0">
                <a:solidFill>
                  <a:srgbClr val="6B737B"/>
                </a:solidFill>
                <a:latin typeface="Verdana"/>
                <a:cs typeface="Verdana"/>
              </a:rPr>
              <a:t>a</a:t>
            </a:r>
            <a:r>
              <a:rPr sz="1800" i="1" spc="-229" dirty="0">
                <a:solidFill>
                  <a:srgbClr val="6B737B"/>
                </a:solidFill>
                <a:latin typeface="Verdana"/>
                <a:cs typeface="Verdana"/>
              </a:rPr>
              <a:t>t</a:t>
            </a:r>
            <a:r>
              <a:rPr sz="1800" i="1" spc="-155" dirty="0">
                <a:solidFill>
                  <a:srgbClr val="6B737B"/>
                </a:solidFill>
                <a:latin typeface="Verdana"/>
                <a:cs typeface="Verdana"/>
              </a:rPr>
              <a:t>io</a:t>
            </a:r>
            <a:r>
              <a:rPr sz="1800" i="1" spc="-220" dirty="0">
                <a:solidFill>
                  <a:srgbClr val="6B737B"/>
                </a:solidFill>
                <a:latin typeface="Verdana"/>
                <a:cs typeface="Verdana"/>
              </a:rPr>
              <a:t>n</a:t>
            </a:r>
            <a:r>
              <a:rPr sz="1800" i="1" spc="-425" dirty="0">
                <a:solidFill>
                  <a:srgbClr val="6B737B"/>
                </a:solidFill>
                <a:latin typeface="Verdana"/>
                <a:cs typeface="Verdana"/>
              </a:rPr>
              <a:t>:</a:t>
            </a:r>
            <a:r>
              <a:rPr sz="1800" i="1" spc="-210" dirty="0">
                <a:solidFill>
                  <a:srgbClr val="6B737B"/>
                </a:solidFill>
                <a:latin typeface="Verdana"/>
                <a:cs typeface="Verdana"/>
              </a:rPr>
              <a:t>r</a:t>
            </a:r>
            <a:r>
              <a:rPr sz="1800" i="1" spc="-265" dirty="0">
                <a:solidFill>
                  <a:srgbClr val="6B737B"/>
                </a:solidFill>
                <a:latin typeface="Verdana"/>
                <a:cs typeface="Verdana"/>
              </a:rPr>
              <a:t>ep</a:t>
            </a:r>
            <a:r>
              <a:rPr sz="1800" i="1" spc="-210" dirty="0">
                <a:solidFill>
                  <a:srgbClr val="6B737B"/>
                </a:solidFill>
                <a:latin typeface="Verdana"/>
                <a:cs typeface="Verdana"/>
              </a:rPr>
              <a:t>o</a:t>
            </a:r>
            <a:r>
              <a:rPr sz="1800" i="1" spc="-305" dirty="0">
                <a:solidFill>
                  <a:srgbClr val="6B737B"/>
                </a:solidFill>
                <a:latin typeface="Verdana"/>
                <a:cs typeface="Verdana"/>
              </a:rPr>
              <a:t>s</a:t>
            </a:r>
            <a:r>
              <a:rPr sz="1800" i="1" spc="-165" dirty="0">
                <a:solidFill>
                  <a:srgbClr val="6B737B"/>
                </a:solidFill>
                <a:latin typeface="Verdana"/>
                <a:cs typeface="Verdana"/>
              </a:rPr>
              <a:t>it</a:t>
            </a:r>
            <a:r>
              <a:rPr sz="1800" i="1" spc="-210" dirty="0">
                <a:solidFill>
                  <a:srgbClr val="6B737B"/>
                </a:solidFill>
                <a:latin typeface="Verdana"/>
                <a:cs typeface="Verdana"/>
              </a:rPr>
              <a:t>or</a:t>
            </a:r>
            <a:r>
              <a:rPr sz="1800" i="1" spc="-290" dirty="0">
                <a:solidFill>
                  <a:srgbClr val="6B737B"/>
                </a:solidFill>
                <a:latin typeface="Verdana"/>
                <a:cs typeface="Verdana"/>
              </a:rPr>
              <a:t>y</a:t>
            </a:r>
            <a:r>
              <a:rPr sz="1800" i="1" spc="-275" dirty="0">
                <a:solidFill>
                  <a:srgbClr val="6B737B"/>
                </a:solidFill>
                <a:latin typeface="Verdana"/>
                <a:cs typeface="Verdana"/>
              </a:rPr>
              <a:t>-</a:t>
            </a:r>
            <a:r>
              <a:rPr sz="1800" i="1" spc="-270" dirty="0">
                <a:solidFill>
                  <a:srgbClr val="6B737B"/>
                </a:solidFill>
                <a:latin typeface="Verdana"/>
                <a:cs typeface="Verdana"/>
              </a:rPr>
              <a:t>mo</a:t>
            </a:r>
            <a:r>
              <a:rPr sz="1800" i="1" spc="-229" dirty="0">
                <a:solidFill>
                  <a:srgbClr val="6B737B"/>
                </a:solidFill>
                <a:latin typeface="Verdana"/>
                <a:cs typeface="Verdana"/>
              </a:rPr>
              <a:t>d</a:t>
            </a:r>
            <a:r>
              <a:rPr sz="1800" i="1" spc="-295" dirty="0">
                <a:solidFill>
                  <a:srgbClr val="6B737B"/>
                </a:solidFill>
                <a:latin typeface="Verdana"/>
                <a:cs typeface="Verdana"/>
              </a:rPr>
              <a:t>e</a:t>
            </a:r>
            <a:r>
              <a:rPr sz="1800" i="1" spc="-215" dirty="0">
                <a:solidFill>
                  <a:srgbClr val="6B737B"/>
                </a:solidFill>
                <a:latin typeface="Verdana"/>
                <a:cs typeface="Verdana"/>
              </a:rPr>
              <a:t>r</a:t>
            </a:r>
            <a:r>
              <a:rPr sz="1800" i="1" spc="-220" dirty="0">
                <a:solidFill>
                  <a:srgbClr val="6B737B"/>
                </a:solidFill>
                <a:latin typeface="Verdana"/>
                <a:cs typeface="Verdana"/>
              </a:rPr>
              <a:t>n</a:t>
            </a:r>
            <a:r>
              <a:rPr sz="1800" i="1" spc="-190" dirty="0">
                <a:solidFill>
                  <a:srgbClr val="6B737B"/>
                </a:solidFill>
                <a:latin typeface="Verdana"/>
                <a:cs typeface="Verdana"/>
              </a:rPr>
              <a:t>iz</a:t>
            </a:r>
            <a:r>
              <a:rPr sz="1800" i="1" spc="-250" dirty="0">
                <a:solidFill>
                  <a:srgbClr val="6B737B"/>
                </a:solidFill>
                <a:latin typeface="Verdana"/>
                <a:cs typeface="Verdana"/>
              </a:rPr>
              <a:t>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08776" y="2039111"/>
            <a:ext cx="5974080" cy="3840479"/>
            <a:chOff x="6208776" y="2039111"/>
            <a:chExt cx="5974080" cy="38404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8776" y="2039111"/>
              <a:ext cx="5974080" cy="38404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4239" y="2235200"/>
              <a:ext cx="5387421" cy="325294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39643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15" dirty="0">
                <a:solidFill>
                  <a:srgbClr val="FF0000"/>
                </a:solidFill>
                <a:latin typeface="Tahoma"/>
                <a:cs typeface="Tahoma"/>
              </a:rPr>
              <a:t>AEM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30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32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8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26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Con</a:t>
            </a:r>
            <a:r>
              <a:rPr sz="2800" b="1" i="0" spc="-275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8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41264" y="2026919"/>
            <a:ext cx="6647815" cy="4300855"/>
            <a:chOff x="5541264" y="2026919"/>
            <a:chExt cx="6647815" cy="4300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1264" y="2026919"/>
              <a:ext cx="6647688" cy="43007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313" y="2220432"/>
              <a:ext cx="6162111" cy="37156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8779" y="941323"/>
            <a:ext cx="11062970" cy="48850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ahoma"/>
                <a:cs typeface="Tahoma"/>
              </a:rPr>
              <a:t>AEM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90" dirty="0">
                <a:latin typeface="Tahoma"/>
                <a:cs typeface="Tahoma"/>
              </a:rPr>
              <a:t>Dispatcher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Converter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was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created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to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90" dirty="0">
                <a:latin typeface="Tahoma"/>
                <a:cs typeface="Tahoma"/>
              </a:rPr>
              <a:t>migrate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00" dirty="0">
                <a:latin typeface="Tahoma"/>
                <a:cs typeface="Tahoma"/>
              </a:rPr>
              <a:t>existing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80" dirty="0">
                <a:latin typeface="Tahoma"/>
                <a:cs typeface="Tahoma"/>
              </a:rPr>
              <a:t>on-premise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or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Adobe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70" dirty="0">
                <a:latin typeface="Tahoma"/>
                <a:cs typeface="Tahoma"/>
              </a:rPr>
              <a:t>Managed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Services </a:t>
            </a:r>
            <a:r>
              <a:rPr sz="2400" spc="-70" dirty="0">
                <a:latin typeface="Tahoma"/>
                <a:cs typeface="Tahoma"/>
              </a:rPr>
              <a:t>(AMS) </a:t>
            </a:r>
            <a:r>
              <a:rPr sz="2400" spc="-90" dirty="0">
                <a:latin typeface="Tahoma"/>
                <a:cs typeface="Tahoma"/>
              </a:rPr>
              <a:t>dispatcher configurations </a:t>
            </a:r>
            <a:r>
              <a:rPr sz="2400" spc="-75" dirty="0">
                <a:latin typeface="Tahoma"/>
                <a:cs typeface="Tahoma"/>
              </a:rPr>
              <a:t>to </a:t>
            </a:r>
            <a:r>
              <a:rPr sz="2400" spc="-9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AEM </a:t>
            </a:r>
            <a:r>
              <a:rPr sz="2400" spc="-145" dirty="0">
                <a:latin typeface="Tahoma"/>
                <a:cs typeface="Tahoma"/>
              </a:rPr>
              <a:t>as </a:t>
            </a:r>
            <a:r>
              <a:rPr sz="2400" spc="-125" dirty="0">
                <a:latin typeface="Tahoma"/>
                <a:cs typeface="Tahoma"/>
              </a:rPr>
              <a:t>a </a:t>
            </a:r>
            <a:r>
              <a:rPr sz="2400" spc="-60" dirty="0">
                <a:latin typeface="Tahoma"/>
                <a:cs typeface="Tahoma"/>
              </a:rPr>
              <a:t>Cloud </a:t>
            </a:r>
            <a:r>
              <a:rPr sz="2400" spc="-105" dirty="0">
                <a:latin typeface="Tahoma"/>
                <a:cs typeface="Tahoma"/>
              </a:rPr>
              <a:t>Service </a:t>
            </a:r>
            <a:r>
              <a:rPr sz="2400" spc="-65" dirty="0">
                <a:latin typeface="Tahoma"/>
                <a:cs typeface="Tahoma"/>
              </a:rPr>
              <a:t>compatible 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90" dirty="0">
                <a:latin typeface="Tahoma"/>
                <a:cs typeface="Tahoma"/>
              </a:rPr>
              <a:t>dispatcher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-100" dirty="0">
                <a:latin typeface="Tahoma"/>
                <a:cs typeface="Tahoma"/>
              </a:rPr>
              <a:t>configuration.</a:t>
            </a:r>
            <a:endParaRPr sz="2400">
              <a:latin typeface="Tahoma"/>
              <a:cs typeface="Tahoma"/>
            </a:endParaRPr>
          </a:p>
          <a:p>
            <a:pPr marL="298450" marR="5941695" indent="-285750">
              <a:lnSpc>
                <a:spcPct val="101699"/>
              </a:lnSpc>
              <a:spcBef>
                <a:spcPts val="191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85" dirty="0">
                <a:latin typeface="Tahoma"/>
                <a:cs typeface="Tahoma"/>
              </a:rPr>
              <a:t>h</a:t>
            </a:r>
            <a:r>
              <a:rPr sz="1800" spc="-80" dirty="0">
                <a:latin typeface="Tahoma"/>
                <a:cs typeface="Tahoma"/>
              </a:rPr>
              <a:t>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135" dirty="0">
                <a:latin typeface="Tahoma"/>
                <a:cs typeface="Tahoma"/>
              </a:rPr>
              <a:t>s</a:t>
            </a:r>
            <a:r>
              <a:rPr sz="1800" spc="-70" dirty="0">
                <a:latin typeface="Tahoma"/>
                <a:cs typeface="Tahoma"/>
              </a:rPr>
              <a:t>p</a:t>
            </a:r>
            <a:r>
              <a:rPr sz="1800" spc="-75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h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75" dirty="0">
                <a:latin typeface="Tahoma"/>
                <a:cs typeface="Tahoma"/>
              </a:rPr>
              <a:t>v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80" dirty="0">
                <a:latin typeface="Tahoma"/>
                <a:cs typeface="Tahoma"/>
              </a:rPr>
              <a:t>rt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m</a:t>
            </a:r>
            <a:r>
              <a:rPr sz="1800" spc="-60" dirty="0">
                <a:latin typeface="Tahoma"/>
                <a:cs typeface="Tahoma"/>
              </a:rPr>
              <a:t>u</a:t>
            </a:r>
            <a:r>
              <a:rPr sz="1800" spc="-135" dirty="0">
                <a:latin typeface="Tahoma"/>
                <a:cs typeface="Tahoma"/>
              </a:rPr>
              <a:t>s</a:t>
            </a:r>
            <a:r>
              <a:rPr sz="1800" spc="-75" dirty="0">
                <a:latin typeface="Tahoma"/>
                <a:cs typeface="Tahoma"/>
              </a:rPr>
              <a:t>t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be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130" dirty="0">
                <a:latin typeface="Tahoma"/>
                <a:cs typeface="Tahoma"/>
              </a:rPr>
              <a:t>f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80" dirty="0">
                <a:latin typeface="Tahoma"/>
                <a:cs typeface="Tahoma"/>
              </a:rPr>
              <a:t>g</a:t>
            </a:r>
            <a:r>
              <a:rPr sz="1800" spc="-90" dirty="0">
                <a:latin typeface="Tahoma"/>
                <a:cs typeface="Tahoma"/>
              </a:rPr>
              <a:t>u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b</a:t>
            </a:r>
            <a:r>
              <a:rPr sz="1800" spc="-75" dirty="0">
                <a:latin typeface="Tahoma"/>
                <a:cs typeface="Tahoma"/>
              </a:rPr>
              <a:t>e</a:t>
            </a:r>
            <a:r>
              <a:rPr sz="1800" spc="-130" dirty="0">
                <a:latin typeface="Tahoma"/>
                <a:cs typeface="Tahoma"/>
              </a:rPr>
              <a:t>f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60" dirty="0">
                <a:latin typeface="Tahoma"/>
                <a:cs typeface="Tahoma"/>
              </a:rPr>
              <a:t>e  </a:t>
            </a:r>
            <a:r>
              <a:rPr sz="1800" spc="-95" dirty="0">
                <a:latin typeface="Tahoma"/>
                <a:cs typeface="Tahoma"/>
              </a:rPr>
              <a:t>executing. </a:t>
            </a:r>
            <a:r>
              <a:rPr sz="1800" spc="-140" dirty="0">
                <a:latin typeface="Tahoma"/>
                <a:cs typeface="Tahoma"/>
              </a:rPr>
              <a:t>In </a:t>
            </a:r>
            <a:r>
              <a:rPr sz="1800" spc="-100" dirty="0">
                <a:latin typeface="Tahoma"/>
                <a:cs typeface="Tahoma"/>
              </a:rPr>
              <a:t>case </a:t>
            </a:r>
            <a:r>
              <a:rPr sz="1800" spc="-75" dirty="0">
                <a:latin typeface="Tahoma"/>
                <a:cs typeface="Tahoma"/>
              </a:rPr>
              <a:t>of </a:t>
            </a:r>
            <a:r>
              <a:rPr sz="1800" spc="-65" dirty="0">
                <a:latin typeface="Tahoma"/>
                <a:cs typeface="Tahoma"/>
              </a:rPr>
              <a:t>on-premise </a:t>
            </a:r>
            <a:r>
              <a:rPr sz="1800" spc="-50" dirty="0">
                <a:latin typeface="Tahoma"/>
                <a:cs typeface="Tahoma"/>
              </a:rPr>
              <a:t>implementation 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more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specific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configuration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are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required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850">
              <a:latin typeface="Tahoma"/>
              <a:cs typeface="Tahoma"/>
            </a:endParaRPr>
          </a:p>
          <a:p>
            <a:pPr marL="298450" marR="5950585" indent="-285750">
              <a:lnSpc>
                <a:spcPts val="209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85" dirty="0">
                <a:latin typeface="Tahoma"/>
                <a:cs typeface="Tahoma"/>
              </a:rPr>
              <a:t>h</a:t>
            </a:r>
            <a:r>
              <a:rPr sz="1800" spc="-80" dirty="0">
                <a:latin typeface="Tahoma"/>
                <a:cs typeface="Tahoma"/>
              </a:rPr>
              <a:t>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u</a:t>
            </a:r>
            <a:r>
              <a:rPr sz="1800" spc="-80" dirty="0">
                <a:latin typeface="Tahoma"/>
                <a:cs typeface="Tahoma"/>
              </a:rPr>
              <a:t>re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125" dirty="0">
                <a:latin typeface="Tahoma"/>
                <a:cs typeface="Tahoma"/>
              </a:rPr>
              <a:t>f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95" dirty="0">
                <a:latin typeface="Tahoma"/>
                <a:cs typeface="Tahoma"/>
              </a:rPr>
              <a:t>M</a:t>
            </a:r>
            <a:r>
              <a:rPr sz="1800" spc="-145" dirty="0">
                <a:latin typeface="Tahoma"/>
                <a:cs typeface="Tahoma"/>
              </a:rPr>
              <a:t>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135" dirty="0">
                <a:latin typeface="Tahoma"/>
                <a:cs typeface="Tahoma"/>
              </a:rPr>
              <a:t>s</a:t>
            </a:r>
            <a:r>
              <a:rPr sz="1800" spc="-70" dirty="0">
                <a:latin typeface="Tahoma"/>
                <a:cs typeface="Tahoma"/>
              </a:rPr>
              <a:t>p</a:t>
            </a:r>
            <a:r>
              <a:rPr sz="1800" spc="-75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h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130" dirty="0">
                <a:latin typeface="Tahoma"/>
                <a:cs typeface="Tahoma"/>
              </a:rPr>
              <a:t>f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80" dirty="0">
                <a:latin typeface="Tahoma"/>
                <a:cs typeface="Tahoma"/>
              </a:rPr>
              <a:t>g</a:t>
            </a:r>
            <a:r>
              <a:rPr sz="1800" spc="-90" dirty="0">
                <a:latin typeface="Tahoma"/>
                <a:cs typeface="Tahoma"/>
              </a:rPr>
              <a:t>u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45" dirty="0">
                <a:latin typeface="Tahoma"/>
                <a:cs typeface="Tahoma"/>
              </a:rPr>
              <a:t>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k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30" dirty="0">
                <a:latin typeface="Tahoma"/>
                <a:cs typeface="Tahoma"/>
              </a:rPr>
              <a:t>ow  </a:t>
            </a:r>
            <a:r>
              <a:rPr sz="1800" spc="-40" dirty="0">
                <a:latin typeface="Tahoma"/>
                <a:cs typeface="Tahoma"/>
              </a:rPr>
              <a:t>i</a:t>
            </a:r>
            <a:r>
              <a:rPr sz="1800" spc="-50" dirty="0">
                <a:latin typeface="Tahoma"/>
                <a:cs typeface="Tahoma"/>
              </a:rPr>
              <a:t>t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en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55" dirty="0">
                <a:latin typeface="Tahoma"/>
                <a:cs typeface="Tahoma"/>
              </a:rPr>
              <a:t>u</a:t>
            </a:r>
            <a:r>
              <a:rPr sz="1800" spc="-110" dirty="0">
                <a:latin typeface="Tahoma"/>
                <a:cs typeface="Tahoma"/>
              </a:rPr>
              <a:t>g</a:t>
            </a:r>
            <a:r>
              <a:rPr sz="1800" spc="-40" dirty="0">
                <a:latin typeface="Tahoma"/>
                <a:cs typeface="Tahoma"/>
              </a:rPr>
              <a:t>h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p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75" dirty="0">
                <a:latin typeface="Tahoma"/>
                <a:cs typeface="Tahoma"/>
              </a:rPr>
              <a:t>v</a:t>
            </a:r>
            <a:r>
              <a:rPr sz="1800" spc="-50" dirty="0">
                <a:latin typeface="Tahoma"/>
                <a:cs typeface="Tahoma"/>
              </a:rPr>
              <a:t>id</a:t>
            </a:r>
            <a:r>
              <a:rPr sz="1800" spc="-60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45" dirty="0">
                <a:latin typeface="Tahoma"/>
                <a:cs typeface="Tahoma"/>
              </a:rPr>
              <a:t>h</a:t>
            </a:r>
            <a:r>
              <a:rPr sz="1800" spc="-80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30" dirty="0">
                <a:latin typeface="Tahoma"/>
                <a:cs typeface="Tahoma"/>
              </a:rPr>
              <a:t>oo</a:t>
            </a:r>
            <a:r>
              <a:rPr sz="1800" spc="-75" dirty="0">
                <a:latin typeface="Tahoma"/>
                <a:cs typeface="Tahoma"/>
              </a:rPr>
              <a:t>t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30" dirty="0">
                <a:latin typeface="Tahoma"/>
                <a:cs typeface="Tahoma"/>
              </a:rPr>
              <a:t>f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85" dirty="0">
                <a:latin typeface="Tahoma"/>
                <a:cs typeface="Tahoma"/>
              </a:rPr>
              <a:t>de</a:t>
            </a:r>
            <a:r>
              <a:rPr sz="1800" spc="-55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45" dirty="0">
                <a:latin typeface="Tahoma"/>
                <a:cs typeface="Tahoma"/>
              </a:rPr>
              <a:t>n</a:t>
            </a:r>
            <a:r>
              <a:rPr sz="1800" spc="-75" dirty="0">
                <a:latin typeface="Tahoma"/>
                <a:cs typeface="Tahoma"/>
              </a:rPr>
              <a:t>v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65" dirty="0">
                <a:latin typeface="Tahoma"/>
                <a:cs typeface="Tahoma"/>
              </a:rPr>
              <a:t>r</a:t>
            </a:r>
            <a:r>
              <a:rPr sz="1800" spc="-7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750">
              <a:latin typeface="Tahoma"/>
              <a:cs typeface="Tahoma"/>
            </a:endParaRPr>
          </a:p>
          <a:p>
            <a:pPr marL="298450" indent="-285750">
              <a:lnSpc>
                <a:spcPts val="214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70" dirty="0">
                <a:latin typeface="Tahoma"/>
                <a:cs typeface="Tahoma"/>
              </a:rPr>
              <a:t>Choose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on-premise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or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ams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for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configuration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input</a:t>
            </a:r>
            <a:endParaRPr sz="1800">
              <a:latin typeface="Tahoma"/>
              <a:cs typeface="Tahoma"/>
            </a:endParaRPr>
          </a:p>
          <a:p>
            <a:pPr marL="469900">
              <a:lnSpc>
                <a:spcPts val="1900"/>
              </a:lnSpc>
            </a:pPr>
            <a:r>
              <a:rPr sz="1600" i="1" spc="-280" dirty="0">
                <a:solidFill>
                  <a:srgbClr val="6B737B"/>
                </a:solidFill>
                <a:latin typeface="Verdana"/>
                <a:cs typeface="Verdana"/>
              </a:rPr>
              <a:t>$</a:t>
            </a:r>
            <a:r>
              <a:rPr sz="1600" i="1" spc="-18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600" i="1" spc="-150" dirty="0">
                <a:solidFill>
                  <a:srgbClr val="6B737B"/>
                </a:solidFill>
                <a:latin typeface="Verdana"/>
                <a:cs typeface="Verdana"/>
              </a:rPr>
              <a:t>aio</a:t>
            </a:r>
            <a:r>
              <a:rPr sz="1600" i="1" spc="-18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600" i="1" spc="-215" dirty="0">
                <a:solidFill>
                  <a:srgbClr val="6B737B"/>
                </a:solidFill>
                <a:latin typeface="Verdana"/>
                <a:cs typeface="Verdana"/>
              </a:rPr>
              <a:t>aem-migration:dispatcher-converter</a:t>
            </a:r>
            <a:r>
              <a:rPr sz="1600" i="1" spc="-18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600" i="1" spc="-270" dirty="0">
                <a:solidFill>
                  <a:srgbClr val="6B737B"/>
                </a:solidFill>
                <a:latin typeface="Verdana"/>
                <a:cs typeface="Verdana"/>
              </a:rPr>
              <a:t>-t=ams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Verdana"/>
              <a:cs typeface="Verdana"/>
            </a:endParaRPr>
          </a:p>
          <a:p>
            <a:pPr marL="298450" marR="6582409" indent="-285750">
              <a:lnSpc>
                <a:spcPct val="101099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95" dirty="0">
                <a:latin typeface="Tahoma"/>
                <a:cs typeface="Tahoma"/>
              </a:rPr>
              <a:t>U</a:t>
            </a:r>
            <a:r>
              <a:rPr sz="1800" spc="-75" dirty="0">
                <a:latin typeface="Tahoma"/>
                <a:cs typeface="Tahoma"/>
              </a:rPr>
              <a:t>s</a:t>
            </a:r>
            <a:r>
              <a:rPr sz="1800" spc="-80" dirty="0">
                <a:latin typeface="Tahoma"/>
                <a:cs typeface="Tahoma"/>
              </a:rPr>
              <a:t>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45" dirty="0">
                <a:latin typeface="Tahoma"/>
                <a:cs typeface="Tahoma"/>
              </a:rPr>
              <a:t>h</a:t>
            </a:r>
            <a:r>
              <a:rPr sz="1800" spc="-80" dirty="0">
                <a:latin typeface="Tahoma"/>
                <a:cs typeface="Tahoma"/>
              </a:rPr>
              <a:t>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135" dirty="0">
                <a:latin typeface="Tahoma"/>
                <a:cs typeface="Tahoma"/>
              </a:rPr>
              <a:t>s</a:t>
            </a:r>
            <a:r>
              <a:rPr sz="1800" spc="-45" dirty="0">
                <a:latin typeface="Tahoma"/>
                <a:cs typeface="Tahoma"/>
              </a:rPr>
              <a:t>p</a:t>
            </a:r>
            <a:r>
              <a:rPr sz="1800" spc="-90" dirty="0">
                <a:latin typeface="Tahoma"/>
                <a:cs typeface="Tahoma"/>
              </a:rPr>
              <a:t>at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h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90" dirty="0">
                <a:latin typeface="Tahoma"/>
                <a:cs typeface="Tahoma"/>
              </a:rPr>
              <a:t>at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45" dirty="0">
                <a:latin typeface="Tahoma"/>
                <a:cs typeface="Tahoma"/>
              </a:rPr>
              <a:t>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45" dirty="0">
                <a:latin typeface="Tahoma"/>
                <a:cs typeface="Tahoma"/>
              </a:rPr>
              <a:t>h</a:t>
            </a:r>
            <a:r>
              <a:rPr sz="1800" spc="-80" dirty="0">
                <a:latin typeface="Tahoma"/>
                <a:cs typeface="Tahoma"/>
              </a:rPr>
              <a:t>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75" dirty="0">
                <a:latin typeface="Tahoma"/>
                <a:cs typeface="Tahoma"/>
              </a:rPr>
              <a:t>v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80" dirty="0">
                <a:latin typeface="Tahoma"/>
                <a:cs typeface="Tahoma"/>
              </a:rPr>
              <a:t>rt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40" dirty="0">
                <a:latin typeface="Tahoma"/>
                <a:cs typeface="Tahoma"/>
              </a:rPr>
              <a:t>d  </a:t>
            </a:r>
            <a:r>
              <a:rPr sz="1800" spc="-60" dirty="0">
                <a:latin typeface="Tahoma"/>
                <a:cs typeface="Tahoma"/>
              </a:rPr>
              <a:t>co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130" dirty="0">
                <a:latin typeface="Tahoma"/>
                <a:cs typeface="Tahoma"/>
              </a:rPr>
              <a:t>f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-114" dirty="0">
                <a:latin typeface="Tahoma"/>
                <a:cs typeface="Tahoma"/>
              </a:rPr>
              <a:t>g</a:t>
            </a:r>
            <a:r>
              <a:rPr sz="1800" spc="-60" dirty="0">
                <a:latin typeface="Tahoma"/>
                <a:cs typeface="Tahoma"/>
              </a:rPr>
              <a:t>u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v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75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te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90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ll</a:t>
            </a:r>
            <a:r>
              <a:rPr sz="1800" spc="-75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469900">
              <a:lnSpc>
                <a:spcPts val="1880"/>
              </a:lnSpc>
            </a:pPr>
            <a:r>
              <a:rPr sz="1600" spc="-105" dirty="0">
                <a:solidFill>
                  <a:srgbClr val="6B737B"/>
                </a:solidFill>
                <a:latin typeface="Tahoma"/>
                <a:cs typeface="Tahoma"/>
              </a:rPr>
              <a:t>$</a:t>
            </a:r>
            <a:r>
              <a:rPr sz="1600" spc="-125" dirty="0">
                <a:solidFill>
                  <a:srgbClr val="6B737B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6B737B"/>
                </a:solidFill>
                <a:latin typeface="Tahoma"/>
                <a:cs typeface="Tahoma"/>
              </a:rPr>
              <a:t>v</a:t>
            </a:r>
            <a:r>
              <a:rPr sz="1600" spc="-85" dirty="0">
                <a:solidFill>
                  <a:srgbClr val="6B737B"/>
                </a:solidFill>
                <a:latin typeface="Tahoma"/>
                <a:cs typeface="Tahoma"/>
              </a:rPr>
              <a:t>a</a:t>
            </a:r>
            <a:r>
              <a:rPr sz="1600" spc="-10" dirty="0">
                <a:solidFill>
                  <a:srgbClr val="6B737B"/>
                </a:solidFill>
                <a:latin typeface="Tahoma"/>
                <a:cs typeface="Tahoma"/>
              </a:rPr>
              <a:t>li</a:t>
            </a:r>
            <a:r>
              <a:rPr sz="1600" spc="-25" dirty="0">
                <a:solidFill>
                  <a:srgbClr val="6B737B"/>
                </a:solidFill>
                <a:latin typeface="Tahoma"/>
                <a:cs typeface="Tahoma"/>
              </a:rPr>
              <a:t>d</a:t>
            </a:r>
            <a:r>
              <a:rPr sz="1600" spc="-85" dirty="0">
                <a:solidFill>
                  <a:srgbClr val="6B737B"/>
                </a:solidFill>
                <a:latin typeface="Tahoma"/>
                <a:cs typeface="Tahoma"/>
              </a:rPr>
              <a:t>a</a:t>
            </a:r>
            <a:r>
              <a:rPr sz="1600" spc="-65" dirty="0">
                <a:solidFill>
                  <a:srgbClr val="6B737B"/>
                </a:solidFill>
                <a:latin typeface="Tahoma"/>
                <a:cs typeface="Tahoma"/>
              </a:rPr>
              <a:t>t</a:t>
            </a:r>
            <a:r>
              <a:rPr sz="1600" spc="-40" dirty="0">
                <a:solidFill>
                  <a:srgbClr val="6B737B"/>
                </a:solidFill>
                <a:latin typeface="Tahoma"/>
                <a:cs typeface="Tahoma"/>
              </a:rPr>
              <a:t>o</a:t>
            </a:r>
            <a:r>
              <a:rPr sz="1600" spc="-70" dirty="0">
                <a:solidFill>
                  <a:srgbClr val="6B737B"/>
                </a:solidFill>
                <a:latin typeface="Tahoma"/>
                <a:cs typeface="Tahoma"/>
              </a:rPr>
              <a:t>r</a:t>
            </a:r>
            <a:r>
              <a:rPr sz="1600" spc="-125" dirty="0">
                <a:solidFill>
                  <a:srgbClr val="6B737B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6B737B"/>
                </a:solidFill>
                <a:latin typeface="Tahoma"/>
                <a:cs typeface="Tahoma"/>
              </a:rPr>
              <a:t>d</a:t>
            </a:r>
            <a:r>
              <a:rPr sz="1600" spc="-40" dirty="0">
                <a:solidFill>
                  <a:srgbClr val="6B737B"/>
                </a:solidFill>
                <a:latin typeface="Tahoma"/>
                <a:cs typeface="Tahoma"/>
              </a:rPr>
              <a:t>i</a:t>
            </a:r>
            <a:r>
              <a:rPr sz="1600" spc="-85" dirty="0">
                <a:solidFill>
                  <a:srgbClr val="6B737B"/>
                </a:solidFill>
                <a:latin typeface="Tahoma"/>
                <a:cs typeface="Tahoma"/>
              </a:rPr>
              <a:t>s</a:t>
            </a:r>
            <a:r>
              <a:rPr sz="1600" spc="-50" dirty="0">
                <a:solidFill>
                  <a:srgbClr val="6B737B"/>
                </a:solidFill>
                <a:latin typeface="Tahoma"/>
                <a:cs typeface="Tahoma"/>
              </a:rPr>
              <a:t>p</a:t>
            </a:r>
            <a:r>
              <a:rPr sz="1600" spc="-85" dirty="0">
                <a:solidFill>
                  <a:srgbClr val="6B737B"/>
                </a:solidFill>
                <a:latin typeface="Tahoma"/>
                <a:cs typeface="Tahoma"/>
              </a:rPr>
              <a:t>a</a:t>
            </a:r>
            <a:r>
              <a:rPr sz="1600" spc="-65" dirty="0">
                <a:solidFill>
                  <a:srgbClr val="6B737B"/>
                </a:solidFill>
                <a:latin typeface="Tahoma"/>
                <a:cs typeface="Tahoma"/>
              </a:rPr>
              <a:t>t</a:t>
            </a:r>
            <a:r>
              <a:rPr sz="1600" spc="-70" dirty="0">
                <a:solidFill>
                  <a:srgbClr val="6B737B"/>
                </a:solidFill>
                <a:latin typeface="Tahoma"/>
                <a:cs typeface="Tahoma"/>
              </a:rPr>
              <a:t>c</a:t>
            </a:r>
            <a:r>
              <a:rPr sz="1600" spc="-30" dirty="0">
                <a:solidFill>
                  <a:srgbClr val="6B737B"/>
                </a:solidFill>
                <a:latin typeface="Tahoma"/>
                <a:cs typeface="Tahoma"/>
              </a:rPr>
              <a:t>h</a:t>
            </a:r>
            <a:r>
              <a:rPr sz="1600" spc="-75" dirty="0">
                <a:solidFill>
                  <a:srgbClr val="6B737B"/>
                </a:solidFill>
                <a:latin typeface="Tahoma"/>
                <a:cs typeface="Tahoma"/>
              </a:rPr>
              <a:t>e</a:t>
            </a:r>
            <a:r>
              <a:rPr sz="1600" spc="-70" dirty="0">
                <a:solidFill>
                  <a:srgbClr val="6B737B"/>
                </a:solidFill>
                <a:latin typeface="Tahoma"/>
                <a:cs typeface="Tahoma"/>
              </a:rPr>
              <a:t>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8421" y="313435"/>
            <a:ext cx="369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15" dirty="0">
                <a:solidFill>
                  <a:srgbClr val="6B737B"/>
                </a:solidFill>
                <a:latin typeface="Verdana"/>
                <a:cs typeface="Verdana"/>
              </a:rPr>
              <a:t>$</a:t>
            </a:r>
            <a:r>
              <a:rPr sz="1800" i="1" spc="-22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170" dirty="0">
                <a:solidFill>
                  <a:srgbClr val="6B737B"/>
                </a:solidFill>
                <a:latin typeface="Verdana"/>
                <a:cs typeface="Verdana"/>
              </a:rPr>
              <a:t>aio</a:t>
            </a:r>
            <a:r>
              <a:rPr sz="1800" i="1" spc="-21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40" dirty="0">
                <a:solidFill>
                  <a:srgbClr val="6B737B"/>
                </a:solidFill>
                <a:latin typeface="Verdana"/>
                <a:cs typeface="Verdana"/>
              </a:rPr>
              <a:t>aem-migration:dispatcher-converter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2459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4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375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31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250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363" y="1046988"/>
            <a:ext cx="11338560" cy="544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Tahoma"/>
                <a:cs typeface="Tahoma"/>
              </a:rPr>
              <a:t>The </a:t>
            </a:r>
            <a:r>
              <a:rPr sz="2000" spc="-140" dirty="0">
                <a:latin typeface="Tahoma"/>
                <a:cs typeface="Tahoma"/>
              </a:rPr>
              <a:t>Index </a:t>
            </a:r>
            <a:r>
              <a:rPr sz="2000" spc="-100" dirty="0">
                <a:latin typeface="Tahoma"/>
                <a:cs typeface="Tahoma"/>
              </a:rPr>
              <a:t>Converter </a:t>
            </a:r>
            <a:r>
              <a:rPr sz="2000" spc="-105" dirty="0">
                <a:latin typeface="Tahoma"/>
                <a:cs typeface="Tahoma"/>
              </a:rPr>
              <a:t>migrates existing </a:t>
            </a:r>
            <a:r>
              <a:rPr sz="2000" spc="-90" dirty="0">
                <a:latin typeface="Tahoma"/>
                <a:cs typeface="Tahoma"/>
              </a:rPr>
              <a:t>Custom </a:t>
            </a:r>
            <a:r>
              <a:rPr sz="2000" spc="-95" dirty="0">
                <a:latin typeface="Tahoma"/>
                <a:cs typeface="Tahoma"/>
              </a:rPr>
              <a:t>Oak </a:t>
            </a:r>
            <a:r>
              <a:rPr sz="2000" spc="-140" dirty="0">
                <a:latin typeface="Tahoma"/>
                <a:cs typeface="Tahoma"/>
              </a:rPr>
              <a:t>Index </a:t>
            </a:r>
            <a:r>
              <a:rPr sz="2000" spc="-90" dirty="0">
                <a:latin typeface="Tahoma"/>
                <a:cs typeface="Tahoma"/>
              </a:rPr>
              <a:t>Defintions </a:t>
            </a:r>
            <a:r>
              <a:rPr sz="2000" spc="-65" dirty="0">
                <a:latin typeface="Tahoma"/>
                <a:cs typeface="Tahoma"/>
              </a:rPr>
              <a:t>into </a:t>
            </a:r>
            <a:r>
              <a:rPr sz="2000" spc="-25" dirty="0">
                <a:latin typeface="Tahoma"/>
                <a:cs typeface="Tahoma"/>
              </a:rPr>
              <a:t>AEM </a:t>
            </a:r>
            <a:r>
              <a:rPr sz="2000" spc="-145" dirty="0">
                <a:latin typeface="Tahoma"/>
                <a:cs typeface="Tahoma"/>
              </a:rPr>
              <a:t>as </a:t>
            </a:r>
            <a:r>
              <a:rPr sz="2000" spc="-125" dirty="0">
                <a:latin typeface="Tahoma"/>
                <a:cs typeface="Tahoma"/>
              </a:rPr>
              <a:t>a </a:t>
            </a:r>
            <a:r>
              <a:rPr sz="2000" spc="-65" dirty="0">
                <a:latin typeface="Tahoma"/>
                <a:cs typeface="Tahoma"/>
              </a:rPr>
              <a:t>Cloud </a:t>
            </a:r>
            <a:r>
              <a:rPr sz="2000" spc="-110" dirty="0">
                <a:latin typeface="Tahoma"/>
                <a:cs typeface="Tahoma"/>
              </a:rPr>
              <a:t>Service </a:t>
            </a:r>
            <a:r>
              <a:rPr sz="2000" spc="-70" dirty="0">
                <a:latin typeface="Tahoma"/>
                <a:cs typeface="Tahoma"/>
              </a:rPr>
              <a:t>compatible 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90" dirty="0">
                <a:latin typeface="Tahoma"/>
                <a:cs typeface="Tahoma"/>
              </a:rPr>
              <a:t>Custom </a:t>
            </a:r>
            <a:r>
              <a:rPr sz="2000" spc="-95" dirty="0">
                <a:latin typeface="Tahoma"/>
                <a:cs typeface="Tahoma"/>
              </a:rPr>
              <a:t>Oak </a:t>
            </a:r>
            <a:r>
              <a:rPr sz="2000" spc="-140" dirty="0">
                <a:latin typeface="Tahoma"/>
                <a:cs typeface="Tahoma"/>
              </a:rPr>
              <a:t>Index </a:t>
            </a:r>
            <a:r>
              <a:rPr sz="2000" spc="-110" dirty="0">
                <a:latin typeface="Tahoma"/>
                <a:cs typeface="Tahoma"/>
              </a:rPr>
              <a:t>Defintions. </a:t>
            </a:r>
            <a:r>
              <a:rPr sz="2000" spc="-105" dirty="0">
                <a:latin typeface="Tahoma"/>
                <a:cs typeface="Tahoma"/>
              </a:rPr>
              <a:t>This </a:t>
            </a:r>
            <a:r>
              <a:rPr sz="2000" spc="-70" dirty="0">
                <a:latin typeface="Tahoma"/>
                <a:cs typeface="Tahoma"/>
              </a:rPr>
              <a:t>utility </a:t>
            </a:r>
            <a:r>
              <a:rPr sz="2000" spc="-110" dirty="0">
                <a:latin typeface="Tahoma"/>
                <a:cs typeface="Tahoma"/>
              </a:rPr>
              <a:t>transforms </a:t>
            </a:r>
            <a:r>
              <a:rPr sz="2000" spc="-55" dirty="0">
                <a:latin typeface="Tahoma"/>
                <a:cs typeface="Tahoma"/>
              </a:rPr>
              <a:t>only </a:t>
            </a:r>
            <a:r>
              <a:rPr sz="2000" spc="-90" dirty="0">
                <a:latin typeface="Tahoma"/>
                <a:cs typeface="Tahoma"/>
              </a:rPr>
              <a:t>Lucene </a:t>
            </a:r>
            <a:r>
              <a:rPr sz="2000" spc="-100" dirty="0">
                <a:latin typeface="Tahoma"/>
                <a:cs typeface="Tahoma"/>
              </a:rPr>
              <a:t>type </a:t>
            </a:r>
            <a:r>
              <a:rPr sz="2000" spc="-90" dirty="0">
                <a:latin typeface="Tahoma"/>
                <a:cs typeface="Tahoma"/>
              </a:rPr>
              <a:t>Custom </a:t>
            </a:r>
            <a:r>
              <a:rPr sz="2000" spc="-95" dirty="0">
                <a:latin typeface="Tahoma"/>
                <a:cs typeface="Tahoma"/>
              </a:rPr>
              <a:t>Oak </a:t>
            </a:r>
            <a:r>
              <a:rPr sz="2000" spc="-140" dirty="0">
                <a:latin typeface="Tahoma"/>
                <a:cs typeface="Tahoma"/>
              </a:rPr>
              <a:t>Index </a:t>
            </a:r>
            <a:r>
              <a:rPr sz="2000" spc="-85" dirty="0">
                <a:latin typeface="Tahoma"/>
                <a:cs typeface="Tahoma"/>
              </a:rPr>
              <a:t>Definitions </a:t>
            </a:r>
            <a:r>
              <a:rPr sz="2000" spc="-70" dirty="0">
                <a:latin typeface="Tahoma"/>
                <a:cs typeface="Tahoma"/>
              </a:rPr>
              <a:t>which </a:t>
            </a:r>
            <a:r>
              <a:rPr sz="2000" spc="-114" dirty="0">
                <a:latin typeface="Tahoma"/>
                <a:cs typeface="Tahoma"/>
              </a:rPr>
              <a:t>are 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05" dirty="0">
                <a:latin typeface="Tahoma"/>
                <a:cs typeface="Tahoma"/>
              </a:rPr>
              <a:t>present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90" dirty="0">
                <a:latin typeface="Tahoma"/>
                <a:cs typeface="Tahoma"/>
              </a:rPr>
              <a:t>under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/apps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85" dirty="0">
                <a:latin typeface="Tahoma"/>
                <a:cs typeface="Tahoma"/>
              </a:rPr>
              <a:t>or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30" dirty="0">
                <a:latin typeface="Tahoma"/>
                <a:cs typeface="Tahoma"/>
              </a:rPr>
              <a:t>/oak:index.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95" dirty="0">
                <a:latin typeface="Tahoma"/>
                <a:cs typeface="Tahoma"/>
              </a:rPr>
              <a:t>It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will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75" dirty="0">
                <a:latin typeface="Tahoma"/>
                <a:cs typeface="Tahoma"/>
              </a:rPr>
              <a:t>not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05" dirty="0">
                <a:latin typeface="Tahoma"/>
                <a:cs typeface="Tahoma"/>
              </a:rPr>
              <a:t>transform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those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90" dirty="0">
                <a:latin typeface="Tahoma"/>
                <a:cs typeface="Tahoma"/>
              </a:rPr>
              <a:t>Lucene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type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5" dirty="0">
                <a:latin typeface="Tahoma"/>
                <a:cs typeface="Tahoma"/>
              </a:rPr>
              <a:t>indexes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which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14" dirty="0">
                <a:latin typeface="Tahoma"/>
                <a:cs typeface="Tahoma"/>
              </a:rPr>
              <a:t>are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5" dirty="0">
                <a:latin typeface="Tahoma"/>
                <a:cs typeface="Tahoma"/>
              </a:rPr>
              <a:t>created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10" dirty="0">
                <a:latin typeface="Tahoma"/>
                <a:cs typeface="Tahoma"/>
              </a:rPr>
              <a:t>for</a:t>
            </a:r>
            <a:r>
              <a:rPr sz="2000" spc="-150" dirty="0">
                <a:latin typeface="Tahoma"/>
                <a:cs typeface="Tahoma"/>
              </a:rPr>
              <a:t> 'nt:base’.</a:t>
            </a:r>
            <a:endParaRPr sz="2000">
              <a:latin typeface="Tahoma"/>
              <a:cs typeface="Tahoma"/>
            </a:endParaRPr>
          </a:p>
          <a:p>
            <a:pPr marL="355600" marR="5276850" indent="-342900">
              <a:lnSpc>
                <a:spcPct val="145000"/>
              </a:lnSpc>
              <a:spcBef>
                <a:spcPts val="10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Tahoma"/>
                <a:cs typeface="Tahoma"/>
              </a:rPr>
              <a:t>AEM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114" dirty="0">
                <a:latin typeface="Tahoma"/>
                <a:cs typeface="Tahoma"/>
              </a:rPr>
              <a:t>as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100" dirty="0">
                <a:latin typeface="Tahoma"/>
                <a:cs typeface="Tahoma"/>
              </a:rPr>
              <a:t>a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Cloud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85" dirty="0">
                <a:latin typeface="Tahoma"/>
                <a:cs typeface="Tahoma"/>
              </a:rPr>
              <a:t>Service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does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55" dirty="0">
                <a:latin typeface="Tahoma"/>
                <a:cs typeface="Tahoma"/>
              </a:rPr>
              <a:t>not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support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85" dirty="0">
                <a:latin typeface="Tahoma"/>
                <a:cs typeface="Tahoma"/>
              </a:rPr>
              <a:t>Ensure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Oak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110" dirty="0">
                <a:latin typeface="Tahoma"/>
                <a:cs typeface="Tahoma"/>
              </a:rPr>
              <a:t>Index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Definitions,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a</a:t>
            </a:r>
            <a:r>
              <a:rPr sz="1600" spc="-75" dirty="0">
                <a:latin typeface="Tahoma"/>
                <a:cs typeface="Tahoma"/>
              </a:rPr>
              <a:t>n</a:t>
            </a:r>
            <a:r>
              <a:rPr sz="1600" spc="-60" dirty="0">
                <a:latin typeface="Tahoma"/>
                <a:cs typeface="Tahoma"/>
              </a:rPr>
              <a:t>d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h</a:t>
            </a:r>
            <a:r>
              <a:rPr sz="1600" spc="-85" dirty="0">
                <a:latin typeface="Tahoma"/>
                <a:cs typeface="Tahoma"/>
              </a:rPr>
              <a:t>e</a:t>
            </a:r>
            <a:r>
              <a:rPr sz="1600" spc="-50" dirty="0">
                <a:latin typeface="Tahoma"/>
                <a:cs typeface="Tahoma"/>
              </a:rPr>
              <a:t>n</a:t>
            </a:r>
            <a:r>
              <a:rPr sz="1600" spc="-80" dirty="0">
                <a:latin typeface="Tahoma"/>
                <a:cs typeface="Tahoma"/>
              </a:rPr>
              <a:t>c</a:t>
            </a:r>
            <a:r>
              <a:rPr sz="1600" spc="-90" dirty="0">
                <a:latin typeface="Tahoma"/>
                <a:cs typeface="Tahoma"/>
              </a:rPr>
              <a:t>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t</a:t>
            </a:r>
            <a:r>
              <a:rPr sz="1600" spc="-50" dirty="0">
                <a:latin typeface="Tahoma"/>
                <a:cs typeface="Tahoma"/>
              </a:rPr>
              <a:t>h</a:t>
            </a:r>
            <a:r>
              <a:rPr sz="1600" spc="-85" dirty="0">
                <a:latin typeface="Tahoma"/>
                <a:cs typeface="Tahoma"/>
              </a:rPr>
              <a:t>e</a:t>
            </a:r>
            <a:r>
              <a:rPr sz="1600" spc="-80" dirty="0">
                <a:latin typeface="Tahoma"/>
                <a:cs typeface="Tahoma"/>
              </a:rPr>
              <a:t>y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n</a:t>
            </a:r>
            <a:r>
              <a:rPr sz="1600" spc="-85" dirty="0">
                <a:latin typeface="Tahoma"/>
                <a:cs typeface="Tahoma"/>
              </a:rPr>
              <a:t>ee</a:t>
            </a:r>
            <a:r>
              <a:rPr sz="1600" spc="-60" dirty="0">
                <a:latin typeface="Tahoma"/>
                <a:cs typeface="Tahoma"/>
              </a:rPr>
              <a:t>d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t</a:t>
            </a:r>
            <a:r>
              <a:rPr sz="1600" spc="-40" dirty="0">
                <a:latin typeface="Tahoma"/>
                <a:cs typeface="Tahoma"/>
              </a:rPr>
              <a:t>o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65" dirty="0">
                <a:latin typeface="Tahoma"/>
                <a:cs typeface="Tahoma"/>
              </a:rPr>
              <a:t>b</a:t>
            </a:r>
            <a:r>
              <a:rPr sz="1600" spc="-90" dirty="0">
                <a:latin typeface="Tahoma"/>
                <a:cs typeface="Tahoma"/>
              </a:rPr>
              <a:t>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c</a:t>
            </a:r>
            <a:r>
              <a:rPr sz="1600" spc="-35" dirty="0">
                <a:latin typeface="Tahoma"/>
                <a:cs typeface="Tahoma"/>
              </a:rPr>
              <a:t>o</a:t>
            </a:r>
            <a:r>
              <a:rPr sz="1600" spc="-50" dirty="0">
                <a:latin typeface="Tahoma"/>
                <a:cs typeface="Tahoma"/>
              </a:rPr>
              <a:t>n</a:t>
            </a:r>
            <a:r>
              <a:rPr sz="1600" spc="-90" dirty="0">
                <a:latin typeface="Tahoma"/>
                <a:cs typeface="Tahoma"/>
              </a:rPr>
              <a:t>v</a:t>
            </a:r>
            <a:r>
              <a:rPr sz="1600" spc="-80" dirty="0">
                <a:latin typeface="Tahoma"/>
                <a:cs typeface="Tahoma"/>
              </a:rPr>
              <a:t>e</a:t>
            </a:r>
            <a:r>
              <a:rPr sz="1600" spc="-95" dirty="0">
                <a:latin typeface="Tahoma"/>
                <a:cs typeface="Tahoma"/>
              </a:rPr>
              <a:t>r</a:t>
            </a:r>
            <a:r>
              <a:rPr sz="1600" spc="-90" dirty="0">
                <a:latin typeface="Tahoma"/>
                <a:cs typeface="Tahoma"/>
              </a:rPr>
              <a:t>t</a:t>
            </a:r>
            <a:r>
              <a:rPr sz="1600" spc="-85" dirty="0">
                <a:latin typeface="Tahoma"/>
                <a:cs typeface="Tahoma"/>
              </a:rPr>
              <a:t>e</a:t>
            </a:r>
            <a:r>
              <a:rPr sz="1600" spc="-60" dirty="0">
                <a:latin typeface="Tahoma"/>
                <a:cs typeface="Tahoma"/>
              </a:rPr>
              <a:t>d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t</a:t>
            </a:r>
            <a:r>
              <a:rPr sz="1600" spc="-40" dirty="0">
                <a:latin typeface="Tahoma"/>
                <a:cs typeface="Tahoma"/>
              </a:rPr>
              <a:t>o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O</a:t>
            </a:r>
            <a:r>
              <a:rPr sz="1600" spc="-95" dirty="0">
                <a:latin typeface="Tahoma"/>
                <a:cs typeface="Tahoma"/>
              </a:rPr>
              <a:t>a</a:t>
            </a:r>
            <a:r>
              <a:rPr sz="1600" spc="-85" dirty="0">
                <a:latin typeface="Tahoma"/>
                <a:cs typeface="Tahoma"/>
              </a:rPr>
              <a:t>k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229" dirty="0">
                <a:latin typeface="Tahoma"/>
                <a:cs typeface="Tahoma"/>
              </a:rPr>
              <a:t>I</a:t>
            </a:r>
            <a:r>
              <a:rPr sz="1600" spc="-50" dirty="0">
                <a:latin typeface="Tahoma"/>
                <a:cs typeface="Tahoma"/>
              </a:rPr>
              <a:t>n</a:t>
            </a:r>
            <a:r>
              <a:rPr sz="1600" spc="-65" dirty="0">
                <a:latin typeface="Tahoma"/>
                <a:cs typeface="Tahoma"/>
              </a:rPr>
              <a:t>d</a:t>
            </a:r>
            <a:r>
              <a:rPr sz="1600" spc="-85" dirty="0">
                <a:latin typeface="Tahoma"/>
                <a:cs typeface="Tahoma"/>
              </a:rPr>
              <a:t>e</a:t>
            </a:r>
            <a:r>
              <a:rPr sz="1600" spc="-130" dirty="0">
                <a:latin typeface="Tahoma"/>
                <a:cs typeface="Tahoma"/>
              </a:rPr>
              <a:t>x </a:t>
            </a:r>
            <a:r>
              <a:rPr sz="1600" spc="-85" dirty="0">
                <a:latin typeface="Tahoma"/>
                <a:cs typeface="Tahoma"/>
              </a:rPr>
              <a:t>D</a:t>
            </a:r>
            <a:r>
              <a:rPr sz="1600" spc="-60" dirty="0">
                <a:latin typeface="Tahoma"/>
                <a:cs typeface="Tahoma"/>
              </a:rPr>
              <a:t>e</a:t>
            </a:r>
            <a:r>
              <a:rPr sz="1600" spc="-130" dirty="0">
                <a:latin typeface="Tahoma"/>
                <a:cs typeface="Tahoma"/>
              </a:rPr>
              <a:t>f</a:t>
            </a:r>
            <a:r>
              <a:rPr sz="1600" spc="-20" dirty="0">
                <a:latin typeface="Tahoma"/>
                <a:cs typeface="Tahoma"/>
              </a:rPr>
              <a:t>i</a:t>
            </a:r>
            <a:r>
              <a:rPr sz="1600" spc="-50" dirty="0">
                <a:latin typeface="Tahoma"/>
                <a:cs typeface="Tahoma"/>
              </a:rPr>
              <a:t>n</a:t>
            </a:r>
            <a:r>
              <a:rPr sz="1600" spc="-20" dirty="0">
                <a:latin typeface="Tahoma"/>
                <a:cs typeface="Tahoma"/>
              </a:rPr>
              <a:t>i</a:t>
            </a:r>
            <a:r>
              <a:rPr sz="1600" spc="-90" dirty="0">
                <a:latin typeface="Tahoma"/>
                <a:cs typeface="Tahoma"/>
              </a:rPr>
              <a:t>t</a:t>
            </a:r>
            <a:r>
              <a:rPr sz="1600" spc="-20" dirty="0">
                <a:latin typeface="Tahoma"/>
                <a:cs typeface="Tahoma"/>
              </a:rPr>
              <a:t>i</a:t>
            </a:r>
            <a:r>
              <a:rPr sz="1600" spc="-35" dirty="0">
                <a:latin typeface="Tahoma"/>
                <a:cs typeface="Tahoma"/>
              </a:rPr>
              <a:t>o</a:t>
            </a:r>
            <a:r>
              <a:rPr sz="1600" spc="-50" dirty="0">
                <a:latin typeface="Tahoma"/>
                <a:cs typeface="Tahoma"/>
              </a:rPr>
              <a:t>n</a:t>
            </a:r>
            <a:r>
              <a:rPr sz="1600" spc="-130" dirty="0">
                <a:latin typeface="Tahoma"/>
                <a:cs typeface="Tahoma"/>
              </a:rPr>
              <a:t>s</a:t>
            </a:r>
            <a:r>
              <a:rPr sz="1600" spc="-240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355600" marR="5232400" indent="-342900">
              <a:lnSpc>
                <a:spcPct val="1513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85" dirty="0">
                <a:latin typeface="Tahoma"/>
                <a:cs typeface="Tahoma"/>
              </a:rPr>
              <a:t>To </a:t>
            </a:r>
            <a:r>
              <a:rPr sz="1600" spc="-60" dirty="0">
                <a:latin typeface="Tahoma"/>
                <a:cs typeface="Tahoma"/>
              </a:rPr>
              <a:t>handle </a:t>
            </a:r>
            <a:r>
              <a:rPr sz="1600" spc="-70" dirty="0">
                <a:latin typeface="Tahoma"/>
                <a:cs typeface="Tahoma"/>
              </a:rPr>
              <a:t>custom </a:t>
            </a:r>
            <a:r>
              <a:rPr sz="1600" spc="-105" dirty="0">
                <a:latin typeface="Tahoma"/>
                <a:cs typeface="Tahoma"/>
              </a:rPr>
              <a:t>OOTB, </a:t>
            </a:r>
            <a:r>
              <a:rPr sz="1600" spc="-75" dirty="0">
                <a:latin typeface="Tahoma"/>
                <a:cs typeface="Tahoma"/>
              </a:rPr>
              <a:t>the </a:t>
            </a:r>
            <a:r>
              <a:rPr sz="1600" spc="-40" dirty="0">
                <a:latin typeface="Tahoma"/>
                <a:cs typeface="Tahoma"/>
              </a:rPr>
              <a:t>tool </a:t>
            </a:r>
            <a:r>
              <a:rPr sz="1600" spc="-20" dirty="0">
                <a:latin typeface="Tahoma"/>
                <a:cs typeface="Tahoma"/>
              </a:rPr>
              <a:t>will </a:t>
            </a:r>
            <a:r>
              <a:rPr sz="1600" spc="-70" dirty="0">
                <a:latin typeface="Tahoma"/>
                <a:cs typeface="Tahoma"/>
              </a:rPr>
              <a:t>compare </a:t>
            </a:r>
            <a:r>
              <a:rPr sz="1600" spc="-75" dirty="0">
                <a:latin typeface="Tahoma"/>
                <a:cs typeface="Tahoma"/>
              </a:rPr>
              <a:t>the </a:t>
            </a:r>
            <a:r>
              <a:rPr sz="1600" spc="-65" dirty="0">
                <a:latin typeface="Tahoma"/>
                <a:cs typeface="Tahoma"/>
              </a:rPr>
              <a:t>two </a:t>
            </a:r>
            <a:r>
              <a:rPr sz="1600" spc="-70" dirty="0">
                <a:latin typeface="Tahoma"/>
                <a:cs typeface="Tahoma"/>
              </a:rPr>
              <a:t>custom </a:t>
            </a:r>
            <a:r>
              <a:rPr sz="1600" spc="-75" dirty="0">
                <a:latin typeface="Tahoma"/>
                <a:cs typeface="Tahoma"/>
              </a:rPr>
              <a:t>OOTB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Oak </a:t>
            </a:r>
            <a:r>
              <a:rPr sz="1600" spc="-110" dirty="0">
                <a:latin typeface="Tahoma"/>
                <a:cs typeface="Tahoma"/>
              </a:rPr>
              <a:t>Index </a:t>
            </a:r>
            <a:r>
              <a:rPr sz="1600" spc="-55" dirty="0">
                <a:latin typeface="Tahoma"/>
                <a:cs typeface="Tahoma"/>
              </a:rPr>
              <a:t>Definition </a:t>
            </a:r>
            <a:r>
              <a:rPr sz="1600" spc="-65" dirty="0">
                <a:latin typeface="Tahoma"/>
                <a:cs typeface="Tahoma"/>
              </a:rPr>
              <a:t>to </a:t>
            </a:r>
            <a:r>
              <a:rPr sz="1600" spc="-75" dirty="0">
                <a:latin typeface="Tahoma"/>
                <a:cs typeface="Tahoma"/>
              </a:rPr>
              <a:t>the </a:t>
            </a:r>
            <a:r>
              <a:rPr sz="1600" spc="-85" dirty="0">
                <a:latin typeface="Tahoma"/>
                <a:cs typeface="Tahoma"/>
              </a:rPr>
              <a:t>associated </a:t>
            </a:r>
            <a:r>
              <a:rPr sz="1600" spc="-75" dirty="0">
                <a:latin typeface="Tahoma"/>
                <a:cs typeface="Tahoma"/>
              </a:rPr>
              <a:t>OOTB </a:t>
            </a:r>
            <a:r>
              <a:rPr sz="1600" spc="-110" dirty="0">
                <a:latin typeface="Tahoma"/>
                <a:cs typeface="Tahoma"/>
              </a:rPr>
              <a:t>Index </a:t>
            </a:r>
            <a:r>
              <a:rPr sz="1600" spc="-70" dirty="0">
                <a:latin typeface="Tahoma"/>
                <a:cs typeface="Tahoma"/>
              </a:rPr>
              <a:t>Definition, </a:t>
            </a:r>
            <a:r>
              <a:rPr sz="1600" spc="-75" dirty="0">
                <a:latin typeface="Tahoma"/>
                <a:cs typeface="Tahoma"/>
              </a:rPr>
              <a:t>the 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difference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is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merged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and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85" dirty="0">
                <a:latin typeface="Tahoma"/>
                <a:cs typeface="Tahoma"/>
              </a:rPr>
              <a:t>created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100" dirty="0">
                <a:latin typeface="Tahoma"/>
                <a:cs typeface="Tahoma"/>
              </a:rPr>
              <a:t>a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65" dirty="0">
                <a:latin typeface="Tahoma"/>
                <a:cs typeface="Tahoma"/>
              </a:rPr>
              <a:t>new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custom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index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55" dirty="0">
                <a:latin typeface="Tahoma"/>
                <a:cs typeface="Tahoma"/>
              </a:rPr>
              <a:t>definition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in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AEM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5" dirty="0">
                <a:latin typeface="Tahoma"/>
                <a:cs typeface="Tahoma"/>
              </a:rPr>
              <a:t>c</a:t>
            </a:r>
            <a:r>
              <a:rPr sz="1600" spc="-20" dirty="0">
                <a:latin typeface="Tahoma"/>
                <a:cs typeface="Tahoma"/>
              </a:rPr>
              <a:t>l</a:t>
            </a:r>
            <a:r>
              <a:rPr sz="1600" spc="-35" dirty="0">
                <a:latin typeface="Tahoma"/>
                <a:cs typeface="Tahoma"/>
              </a:rPr>
              <a:t>o</a:t>
            </a:r>
            <a:r>
              <a:rPr sz="1600" spc="-60" dirty="0">
                <a:latin typeface="Tahoma"/>
                <a:cs typeface="Tahoma"/>
              </a:rPr>
              <a:t>ud</a:t>
            </a:r>
            <a:r>
              <a:rPr sz="1600" spc="-240" dirty="0">
                <a:latin typeface="Tahoma"/>
                <a:cs typeface="Tahoma"/>
              </a:rPr>
              <a:t>.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T</a:t>
            </a:r>
            <a:r>
              <a:rPr sz="1600" spc="-85" dirty="0">
                <a:latin typeface="Tahoma"/>
                <a:cs typeface="Tahoma"/>
              </a:rPr>
              <a:t>h</a:t>
            </a:r>
            <a:r>
              <a:rPr sz="1600" spc="-90" dirty="0">
                <a:latin typeface="Tahoma"/>
                <a:cs typeface="Tahoma"/>
              </a:rPr>
              <a:t>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n</a:t>
            </a:r>
            <a:r>
              <a:rPr sz="1600" spc="-105" dirty="0">
                <a:latin typeface="Tahoma"/>
                <a:cs typeface="Tahoma"/>
              </a:rPr>
              <a:t>a</a:t>
            </a:r>
            <a:r>
              <a:rPr sz="1600" spc="-25" dirty="0">
                <a:latin typeface="Tahoma"/>
                <a:cs typeface="Tahoma"/>
              </a:rPr>
              <a:t>m</a:t>
            </a:r>
            <a:r>
              <a:rPr sz="1600" spc="-20" dirty="0">
                <a:latin typeface="Tahoma"/>
                <a:cs typeface="Tahoma"/>
              </a:rPr>
              <a:t>i</a:t>
            </a:r>
            <a:r>
              <a:rPr sz="1600" spc="-45" dirty="0">
                <a:latin typeface="Tahoma"/>
                <a:cs typeface="Tahoma"/>
              </a:rPr>
              <a:t>n</a:t>
            </a:r>
            <a:r>
              <a:rPr sz="1600" spc="-120" dirty="0">
                <a:latin typeface="Tahoma"/>
                <a:cs typeface="Tahoma"/>
              </a:rPr>
              <a:t>g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c</a:t>
            </a:r>
            <a:r>
              <a:rPr sz="1600" spc="-55" dirty="0">
                <a:latin typeface="Tahoma"/>
                <a:cs typeface="Tahoma"/>
              </a:rPr>
              <a:t>o</a:t>
            </a:r>
            <a:r>
              <a:rPr sz="1600" spc="-45" dirty="0">
                <a:latin typeface="Tahoma"/>
                <a:cs typeface="Tahoma"/>
              </a:rPr>
              <a:t>n</a:t>
            </a:r>
            <a:r>
              <a:rPr sz="1600" spc="-90" dirty="0">
                <a:latin typeface="Tahoma"/>
                <a:cs typeface="Tahoma"/>
              </a:rPr>
              <a:t>v</a:t>
            </a:r>
            <a:r>
              <a:rPr sz="1600" spc="-85" dirty="0">
                <a:latin typeface="Tahoma"/>
                <a:cs typeface="Tahoma"/>
              </a:rPr>
              <a:t>e</a:t>
            </a:r>
            <a:r>
              <a:rPr sz="1600" spc="-45" dirty="0">
                <a:latin typeface="Tahoma"/>
                <a:cs typeface="Tahoma"/>
              </a:rPr>
              <a:t>n</a:t>
            </a:r>
            <a:r>
              <a:rPr sz="1600" spc="-90" dirty="0">
                <a:latin typeface="Tahoma"/>
                <a:cs typeface="Tahoma"/>
              </a:rPr>
              <a:t>t</a:t>
            </a:r>
            <a:r>
              <a:rPr sz="1600" spc="-20" dirty="0">
                <a:latin typeface="Tahoma"/>
                <a:cs typeface="Tahoma"/>
              </a:rPr>
              <a:t>i</a:t>
            </a:r>
            <a:r>
              <a:rPr sz="1600" spc="-35" dirty="0">
                <a:latin typeface="Tahoma"/>
                <a:cs typeface="Tahoma"/>
              </a:rPr>
              <a:t>o</a:t>
            </a:r>
            <a:r>
              <a:rPr sz="1600" spc="-50" dirty="0">
                <a:latin typeface="Tahoma"/>
                <a:cs typeface="Tahoma"/>
              </a:rPr>
              <a:t>n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u</a:t>
            </a:r>
            <a:r>
              <a:rPr sz="1600" spc="-130" dirty="0">
                <a:latin typeface="Tahoma"/>
                <a:cs typeface="Tahoma"/>
              </a:rPr>
              <a:t>s</a:t>
            </a:r>
            <a:r>
              <a:rPr sz="1600" spc="-85" dirty="0">
                <a:latin typeface="Tahoma"/>
                <a:cs typeface="Tahoma"/>
              </a:rPr>
              <a:t>e</a:t>
            </a:r>
            <a:r>
              <a:rPr sz="1600" spc="-60" dirty="0">
                <a:latin typeface="Tahoma"/>
                <a:cs typeface="Tahoma"/>
              </a:rPr>
              <a:t>d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i</a:t>
            </a:r>
            <a:r>
              <a:rPr sz="1600" spc="-130" dirty="0">
                <a:latin typeface="Tahoma"/>
                <a:cs typeface="Tahoma"/>
              </a:rPr>
              <a:t>s</a:t>
            </a:r>
            <a:r>
              <a:rPr sz="1600" spc="-240" dirty="0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927100" marR="5488305" indent="-581025">
              <a:lnSpc>
                <a:spcPts val="2900"/>
              </a:lnSpc>
              <a:spcBef>
                <a:spcPts val="145"/>
              </a:spcBef>
              <a:tabLst>
                <a:tab pos="1840864" algn="l"/>
              </a:tabLst>
            </a:pPr>
            <a:r>
              <a:rPr sz="1600" i="1" spc="-235" dirty="0">
                <a:latin typeface="Verdana"/>
                <a:cs typeface="Verdana"/>
              </a:rPr>
              <a:t>"Name</a:t>
            </a:r>
            <a:r>
              <a:rPr sz="1600" i="1" spc="-185" dirty="0">
                <a:latin typeface="Verdana"/>
                <a:cs typeface="Verdana"/>
              </a:rPr>
              <a:t> of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-225" dirty="0">
                <a:latin typeface="Verdana"/>
                <a:cs typeface="Verdana"/>
              </a:rPr>
              <a:t>the</a:t>
            </a:r>
            <a:r>
              <a:rPr sz="1600" i="1" spc="-185" dirty="0">
                <a:latin typeface="Verdana"/>
                <a:cs typeface="Verdana"/>
              </a:rPr>
              <a:t> </a:t>
            </a:r>
            <a:r>
              <a:rPr sz="1600" i="1" spc="-229" dirty="0">
                <a:latin typeface="Verdana"/>
                <a:cs typeface="Verdana"/>
              </a:rPr>
              <a:t>OAK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-254" dirty="0">
                <a:latin typeface="Verdana"/>
                <a:cs typeface="Verdana"/>
              </a:rPr>
              <a:t>Index</a:t>
            </a:r>
            <a:r>
              <a:rPr sz="1600" i="1" spc="-190" dirty="0">
                <a:latin typeface="Verdana"/>
                <a:cs typeface="Verdana"/>
              </a:rPr>
              <a:t> </a:t>
            </a:r>
            <a:r>
              <a:rPr sz="1600" i="1" spc="-175" dirty="0">
                <a:latin typeface="Verdana"/>
                <a:cs typeface="Verdana"/>
              </a:rPr>
              <a:t>Definition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-190" dirty="0">
                <a:latin typeface="Verdana"/>
                <a:cs typeface="Verdana"/>
              </a:rPr>
              <a:t>on</a:t>
            </a:r>
            <a:r>
              <a:rPr sz="1600" i="1" spc="-185" dirty="0">
                <a:latin typeface="Verdana"/>
                <a:cs typeface="Verdana"/>
              </a:rPr>
              <a:t> </a:t>
            </a:r>
            <a:r>
              <a:rPr sz="1600" i="1" spc="-165" dirty="0">
                <a:latin typeface="Verdana"/>
                <a:cs typeface="Verdana"/>
              </a:rPr>
              <a:t>AEM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-225" dirty="0">
                <a:latin typeface="Verdana"/>
                <a:cs typeface="Verdana"/>
              </a:rPr>
              <a:t>as</a:t>
            </a:r>
            <a:r>
              <a:rPr sz="1600" i="1" spc="-185" dirty="0">
                <a:latin typeface="Verdana"/>
                <a:cs typeface="Verdana"/>
              </a:rPr>
              <a:t> </a:t>
            </a:r>
            <a:r>
              <a:rPr sz="1600" i="1" spc="-175" dirty="0">
                <a:latin typeface="Verdana"/>
                <a:cs typeface="Verdana"/>
              </a:rPr>
              <a:t>a</a:t>
            </a:r>
            <a:r>
              <a:rPr sz="1600" i="1" spc="-190" dirty="0">
                <a:latin typeface="Verdana"/>
                <a:cs typeface="Verdana"/>
              </a:rPr>
              <a:t> Cloud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-245" dirty="0">
                <a:latin typeface="Verdana"/>
                <a:cs typeface="Verdana"/>
              </a:rPr>
              <a:t>Service"-</a:t>
            </a:r>
            <a:r>
              <a:rPr sz="1600" i="1" spc="-175" dirty="0">
                <a:latin typeface="Verdana"/>
                <a:cs typeface="Verdana"/>
              </a:rPr>
              <a:t> </a:t>
            </a:r>
            <a:r>
              <a:rPr sz="1600" i="1" spc="-210" dirty="0">
                <a:latin typeface="Verdana"/>
                <a:cs typeface="Verdana"/>
              </a:rPr>
              <a:t>"latest </a:t>
            </a:r>
            <a:r>
              <a:rPr sz="1600" i="1" spc="-550" dirty="0">
                <a:latin typeface="Verdana"/>
                <a:cs typeface="Verdana"/>
              </a:rPr>
              <a:t> </a:t>
            </a:r>
            <a:r>
              <a:rPr sz="1600" i="1" spc="-210" dirty="0">
                <a:latin typeface="Verdana"/>
                <a:cs typeface="Verdana"/>
              </a:rPr>
              <a:t>version</a:t>
            </a:r>
            <a:r>
              <a:rPr sz="1600" i="1" spc="-190" dirty="0">
                <a:latin typeface="Verdana"/>
                <a:cs typeface="Verdana"/>
              </a:rPr>
              <a:t> </a:t>
            </a:r>
            <a:r>
              <a:rPr sz="1600" i="1" spc="-185" dirty="0">
                <a:latin typeface="Verdana"/>
                <a:cs typeface="Verdana"/>
              </a:rPr>
              <a:t>of	</a:t>
            </a:r>
            <a:r>
              <a:rPr sz="1600" i="1" spc="-195" dirty="0">
                <a:latin typeface="Verdana"/>
                <a:cs typeface="Verdana"/>
              </a:rPr>
              <a:t>this</a:t>
            </a:r>
            <a:r>
              <a:rPr sz="1600" i="1" spc="-190" dirty="0">
                <a:latin typeface="Verdana"/>
                <a:cs typeface="Verdana"/>
              </a:rPr>
              <a:t> </a:t>
            </a:r>
            <a:r>
              <a:rPr sz="1600" i="1" spc="-215" dirty="0">
                <a:latin typeface="Verdana"/>
                <a:cs typeface="Verdana"/>
              </a:rPr>
              <a:t>index</a:t>
            </a:r>
            <a:r>
              <a:rPr sz="1600" i="1" spc="-195" dirty="0">
                <a:latin typeface="Verdana"/>
                <a:cs typeface="Verdana"/>
              </a:rPr>
              <a:t> </a:t>
            </a:r>
            <a:r>
              <a:rPr sz="1600" i="1" spc="-190" dirty="0">
                <a:latin typeface="Verdana"/>
                <a:cs typeface="Verdana"/>
              </a:rPr>
              <a:t>on </a:t>
            </a:r>
            <a:r>
              <a:rPr sz="1600" i="1" spc="-165" dirty="0">
                <a:latin typeface="Verdana"/>
                <a:cs typeface="Verdana"/>
              </a:rPr>
              <a:t>AEM</a:t>
            </a:r>
            <a:r>
              <a:rPr sz="1600" i="1" spc="-185" dirty="0">
                <a:latin typeface="Verdana"/>
                <a:cs typeface="Verdana"/>
              </a:rPr>
              <a:t> </a:t>
            </a:r>
            <a:r>
              <a:rPr sz="1600" i="1" spc="-225" dirty="0">
                <a:latin typeface="Verdana"/>
                <a:cs typeface="Verdana"/>
              </a:rPr>
              <a:t>as</a:t>
            </a:r>
            <a:r>
              <a:rPr sz="1600" i="1" spc="-190" dirty="0">
                <a:latin typeface="Verdana"/>
                <a:cs typeface="Verdana"/>
              </a:rPr>
              <a:t> </a:t>
            </a:r>
            <a:r>
              <a:rPr sz="1600" i="1" spc="-175" dirty="0">
                <a:latin typeface="Verdana"/>
                <a:cs typeface="Verdana"/>
              </a:rPr>
              <a:t>a</a:t>
            </a:r>
            <a:r>
              <a:rPr sz="1600" i="1" spc="-190" dirty="0">
                <a:latin typeface="Verdana"/>
                <a:cs typeface="Verdana"/>
              </a:rPr>
              <a:t> Cloud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-245" dirty="0">
                <a:latin typeface="Verdana"/>
                <a:cs typeface="Verdana"/>
              </a:rPr>
              <a:t>Service</a:t>
            </a:r>
            <a:r>
              <a:rPr sz="1600" i="1" spc="-190" dirty="0">
                <a:latin typeface="Verdana"/>
                <a:cs typeface="Verdana"/>
              </a:rPr>
              <a:t> </a:t>
            </a:r>
            <a:r>
              <a:rPr sz="1600" i="1" spc="-265" dirty="0">
                <a:latin typeface="Verdana"/>
                <a:cs typeface="Verdana"/>
              </a:rPr>
              <a:t>"-"custom"-1</a:t>
            </a:r>
            <a:endParaRPr sz="1600">
              <a:latin typeface="Verdana"/>
              <a:cs typeface="Verdana"/>
            </a:endParaRPr>
          </a:p>
          <a:p>
            <a:pPr marL="127000" marR="5126355" indent="-114300">
              <a:lnSpc>
                <a:spcPts val="29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1600" spc="-85" dirty="0">
                <a:latin typeface="Tahoma"/>
                <a:cs typeface="Tahoma"/>
              </a:rPr>
              <a:t>To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handle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custom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100" dirty="0">
                <a:latin typeface="Tahoma"/>
                <a:cs typeface="Tahoma"/>
              </a:rPr>
              <a:t>indexes,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the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tool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will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validate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the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indexes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against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AEM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cloud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85" dirty="0">
                <a:latin typeface="Tahoma"/>
                <a:cs typeface="Tahoma"/>
              </a:rPr>
              <a:t>service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Oak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95" dirty="0">
                <a:latin typeface="Tahoma"/>
                <a:cs typeface="Tahoma"/>
              </a:rPr>
              <a:t>index,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if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its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85" dirty="0">
                <a:latin typeface="Tahoma"/>
                <a:cs typeface="Tahoma"/>
              </a:rPr>
              <a:t>valid.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90" dirty="0">
                <a:latin typeface="Tahoma"/>
                <a:cs typeface="Tahoma"/>
              </a:rPr>
              <a:t>The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-65" dirty="0">
                <a:latin typeface="Tahoma"/>
                <a:cs typeface="Tahoma"/>
              </a:rPr>
              <a:t>index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will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75" dirty="0">
                <a:latin typeface="Tahoma"/>
                <a:cs typeface="Tahoma"/>
              </a:rPr>
              <a:t>be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renamed</a:t>
            </a:r>
            <a:r>
              <a:rPr sz="1600" spc="-130" dirty="0">
                <a:latin typeface="Tahoma"/>
                <a:cs typeface="Tahoma"/>
              </a:rPr>
              <a:t> </a:t>
            </a:r>
            <a:r>
              <a:rPr sz="1600" spc="-114" dirty="0">
                <a:latin typeface="Tahoma"/>
                <a:cs typeface="Tahoma"/>
              </a:rPr>
              <a:t>as</a:t>
            </a:r>
            <a:endParaRPr sz="1600">
              <a:latin typeface="Tahoma"/>
              <a:cs typeface="Tahoma"/>
            </a:endParaRPr>
          </a:p>
          <a:p>
            <a:pPr marL="927100" marR="4990465" indent="-685800">
              <a:lnSpc>
                <a:spcPts val="2780"/>
              </a:lnSpc>
            </a:pPr>
            <a:r>
              <a:rPr sz="1600" i="1" spc="-235" dirty="0">
                <a:latin typeface="Verdana"/>
                <a:cs typeface="Verdana"/>
              </a:rPr>
              <a:t>"Name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-185" dirty="0">
                <a:latin typeface="Verdana"/>
                <a:cs typeface="Verdana"/>
              </a:rPr>
              <a:t>of</a:t>
            </a:r>
            <a:r>
              <a:rPr sz="1600" i="1" spc="-175" dirty="0">
                <a:latin typeface="Verdana"/>
                <a:cs typeface="Verdana"/>
              </a:rPr>
              <a:t> </a:t>
            </a:r>
            <a:r>
              <a:rPr sz="1600" i="1" spc="-225" dirty="0">
                <a:latin typeface="Verdana"/>
                <a:cs typeface="Verdana"/>
              </a:rPr>
              <a:t>the</a:t>
            </a:r>
            <a:r>
              <a:rPr sz="1600" i="1" spc="-175" dirty="0">
                <a:latin typeface="Verdana"/>
                <a:cs typeface="Verdana"/>
              </a:rPr>
              <a:t> </a:t>
            </a:r>
            <a:r>
              <a:rPr sz="1600" i="1" spc="-245" dirty="0">
                <a:latin typeface="Verdana"/>
                <a:cs typeface="Verdana"/>
              </a:rPr>
              <a:t>Custom</a:t>
            </a:r>
            <a:r>
              <a:rPr sz="1600" i="1" spc="-185" dirty="0">
                <a:latin typeface="Verdana"/>
                <a:cs typeface="Verdana"/>
              </a:rPr>
              <a:t> </a:t>
            </a:r>
            <a:r>
              <a:rPr sz="1600" i="1" spc="-220" dirty="0">
                <a:latin typeface="Verdana"/>
                <a:cs typeface="Verdana"/>
              </a:rPr>
              <a:t>Oak</a:t>
            </a:r>
            <a:r>
              <a:rPr sz="1600" i="1" spc="-175" dirty="0">
                <a:latin typeface="Verdana"/>
                <a:cs typeface="Verdana"/>
              </a:rPr>
              <a:t> </a:t>
            </a:r>
            <a:r>
              <a:rPr sz="1600" i="1" spc="-254" dirty="0">
                <a:latin typeface="Verdana"/>
                <a:cs typeface="Verdana"/>
              </a:rPr>
              <a:t>Index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-225" dirty="0">
                <a:latin typeface="Verdana"/>
                <a:cs typeface="Verdana"/>
              </a:rPr>
              <a:t>Definition"-"custom"-1</a:t>
            </a:r>
            <a:r>
              <a:rPr sz="1600" i="1" spc="-185" dirty="0">
                <a:latin typeface="Verdana"/>
                <a:cs typeface="Verdana"/>
              </a:rPr>
              <a:t> </a:t>
            </a:r>
            <a:r>
              <a:rPr sz="1600" i="1" spc="-180" dirty="0">
                <a:latin typeface="Verdana"/>
                <a:cs typeface="Verdana"/>
              </a:rPr>
              <a:t>For</a:t>
            </a:r>
            <a:r>
              <a:rPr sz="1600" i="1" spc="-185" dirty="0">
                <a:latin typeface="Verdana"/>
                <a:cs typeface="Verdana"/>
              </a:rPr>
              <a:t> </a:t>
            </a:r>
            <a:r>
              <a:rPr sz="1600" i="1" spc="-245" dirty="0">
                <a:latin typeface="Verdana"/>
                <a:cs typeface="Verdana"/>
              </a:rPr>
              <a:t>example,</a:t>
            </a:r>
            <a:r>
              <a:rPr sz="1600" i="1" spc="-180" dirty="0">
                <a:latin typeface="Verdana"/>
                <a:cs typeface="Verdana"/>
              </a:rPr>
              <a:t> </a:t>
            </a:r>
            <a:r>
              <a:rPr sz="1600" i="1" spc="-229" dirty="0">
                <a:latin typeface="Verdana"/>
                <a:cs typeface="Verdana"/>
              </a:rPr>
              <a:t>testindex- </a:t>
            </a:r>
            <a:r>
              <a:rPr sz="1600" i="1" spc="-550" dirty="0">
                <a:latin typeface="Verdana"/>
                <a:cs typeface="Verdana"/>
              </a:rPr>
              <a:t> </a:t>
            </a:r>
            <a:r>
              <a:rPr sz="1600" i="1" spc="-275" dirty="0">
                <a:latin typeface="Verdana"/>
                <a:cs typeface="Verdana"/>
              </a:rPr>
              <a:t>custom-1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994" y="316483"/>
            <a:ext cx="325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15" dirty="0">
                <a:solidFill>
                  <a:srgbClr val="6B737B"/>
                </a:solidFill>
                <a:latin typeface="Verdana"/>
                <a:cs typeface="Verdana"/>
              </a:rPr>
              <a:t>$</a:t>
            </a:r>
            <a:r>
              <a:rPr sz="1800" i="1" spc="-22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170" dirty="0">
                <a:solidFill>
                  <a:srgbClr val="6B737B"/>
                </a:solidFill>
                <a:latin typeface="Verdana"/>
                <a:cs typeface="Verdana"/>
              </a:rPr>
              <a:t>aio</a:t>
            </a:r>
            <a:r>
              <a:rPr sz="1800" i="1" spc="-21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45" dirty="0">
                <a:solidFill>
                  <a:srgbClr val="6B737B"/>
                </a:solidFill>
                <a:latin typeface="Verdana"/>
                <a:cs typeface="Verdana"/>
              </a:rPr>
              <a:t>aem-migration:index-converter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13576" y="2538983"/>
            <a:ext cx="5675630" cy="3014980"/>
            <a:chOff x="6513576" y="2538983"/>
            <a:chExt cx="5675630" cy="30149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576" y="2538983"/>
              <a:ext cx="5675376" cy="30144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7158" y="2732855"/>
              <a:ext cx="5355531" cy="242675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369315"/>
            <a:ext cx="3963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9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spc="-300" dirty="0">
                <a:solidFill>
                  <a:srgbClr val="FF0000"/>
                </a:solidFill>
                <a:latin typeface="Tahoma"/>
                <a:cs typeface="Tahoma"/>
              </a:rPr>
              <a:t>ss</a:t>
            </a:r>
            <a:r>
              <a:rPr sz="2800" b="1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spc="-254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484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2800" b="1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spc="-20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spc="-254" dirty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sz="2800" b="1" spc="-26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800" b="1" spc="-7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spc="-39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2800" b="1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8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800" b="1" spc="-12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spc="-29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800" b="1" spc="-20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spc="-254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spc="-26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spc="-12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spc="-18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spc="-229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779" y="901700"/>
            <a:ext cx="11092180" cy="50641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32080">
              <a:lnSpc>
                <a:spcPct val="101699"/>
              </a:lnSpc>
              <a:spcBef>
                <a:spcPts val="60"/>
              </a:spcBef>
            </a:pPr>
            <a:r>
              <a:rPr sz="1800" spc="-100" dirty="0">
                <a:latin typeface="Tahoma"/>
                <a:cs typeface="Tahoma"/>
              </a:rPr>
              <a:t>The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workflow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migration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tool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was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created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to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help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ease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transition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from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older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versions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of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AEM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to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AEM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as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Cloud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Service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by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automating </a:t>
            </a:r>
            <a:r>
              <a:rPr sz="1800" spc="-75" dirty="0">
                <a:latin typeface="Tahoma"/>
                <a:cs typeface="Tahoma"/>
              </a:rPr>
              <a:t>their transition </a:t>
            </a:r>
            <a:r>
              <a:rPr sz="1800" spc="-80" dirty="0">
                <a:latin typeface="Tahoma"/>
                <a:cs typeface="Tahoma"/>
              </a:rPr>
              <a:t>from </a:t>
            </a:r>
            <a:r>
              <a:rPr sz="1800" spc="-110" dirty="0">
                <a:latin typeface="Tahoma"/>
                <a:cs typeface="Tahoma"/>
              </a:rPr>
              <a:t>a </a:t>
            </a:r>
            <a:r>
              <a:rPr sz="1800" spc="-85" dirty="0">
                <a:latin typeface="Tahoma"/>
                <a:cs typeface="Tahoma"/>
              </a:rPr>
              <a:t>workflow-based </a:t>
            </a:r>
            <a:r>
              <a:rPr sz="1800" spc="-120" dirty="0">
                <a:latin typeface="Tahoma"/>
                <a:cs typeface="Tahoma"/>
              </a:rPr>
              <a:t>asset </a:t>
            </a:r>
            <a:r>
              <a:rPr sz="1800" spc="-95" dirty="0">
                <a:latin typeface="Tahoma"/>
                <a:cs typeface="Tahoma"/>
              </a:rPr>
              <a:t>processing </a:t>
            </a:r>
            <a:r>
              <a:rPr sz="1800" spc="-80" dirty="0">
                <a:latin typeface="Tahoma"/>
                <a:cs typeface="Tahoma"/>
              </a:rPr>
              <a:t>configuration </a:t>
            </a:r>
            <a:r>
              <a:rPr sz="1800" spc="-70" dirty="0">
                <a:latin typeface="Tahoma"/>
                <a:cs typeface="Tahoma"/>
              </a:rPr>
              <a:t>to </a:t>
            </a:r>
            <a:r>
              <a:rPr sz="1800" spc="-75" dirty="0">
                <a:latin typeface="Tahoma"/>
                <a:cs typeface="Tahoma"/>
              </a:rPr>
              <a:t>our </a:t>
            </a:r>
            <a:r>
              <a:rPr sz="1800" spc="-80" dirty="0">
                <a:latin typeface="Tahoma"/>
                <a:cs typeface="Tahoma"/>
              </a:rPr>
              <a:t>new </a:t>
            </a:r>
            <a:r>
              <a:rPr sz="1800" spc="-85" dirty="0">
                <a:latin typeface="Tahoma"/>
                <a:cs typeface="Tahoma"/>
              </a:rPr>
              <a:t>processing-profile </a:t>
            </a:r>
            <a:r>
              <a:rPr sz="1800" spc="-100" dirty="0">
                <a:latin typeface="Tahoma"/>
                <a:cs typeface="Tahoma"/>
              </a:rPr>
              <a:t>based 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configuration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for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use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with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the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Asset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Compute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service.</a:t>
            </a:r>
            <a:endParaRPr sz="18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1800" spc="-60" dirty="0">
                <a:latin typeface="Tahoma"/>
                <a:cs typeface="Tahoma"/>
              </a:rPr>
              <a:t>Download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the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tool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as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complied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jar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file.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The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tool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will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run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against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the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maven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project.</a:t>
            </a:r>
            <a:endParaRPr sz="1800">
              <a:latin typeface="Tahoma"/>
              <a:cs typeface="Tahoma"/>
            </a:endParaRPr>
          </a:p>
          <a:p>
            <a:pPr marL="930275">
              <a:lnSpc>
                <a:spcPct val="100000"/>
              </a:lnSpc>
              <a:spcBef>
                <a:spcPts val="1245"/>
              </a:spcBef>
            </a:pPr>
            <a:r>
              <a:rPr sz="1800" i="1" spc="-245" dirty="0">
                <a:solidFill>
                  <a:srgbClr val="6B737B"/>
                </a:solidFill>
                <a:latin typeface="Verdana"/>
                <a:cs typeface="Verdana"/>
              </a:rPr>
              <a:t>java</a:t>
            </a:r>
            <a:r>
              <a:rPr sz="1800" i="1" spc="-195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40" dirty="0">
                <a:solidFill>
                  <a:srgbClr val="6B737B"/>
                </a:solidFill>
                <a:latin typeface="Verdana"/>
                <a:cs typeface="Verdana"/>
              </a:rPr>
              <a:t>-jar</a:t>
            </a:r>
            <a:r>
              <a:rPr sz="1800" i="1" spc="-20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60" dirty="0">
                <a:solidFill>
                  <a:srgbClr val="6B737B"/>
                </a:solidFill>
                <a:latin typeface="Verdana"/>
                <a:cs typeface="Verdana"/>
              </a:rPr>
              <a:t>aem-cloud-migration-0.3.0.jar</a:t>
            </a:r>
            <a:r>
              <a:rPr sz="1800" i="1" spc="-200" dirty="0">
                <a:solidFill>
                  <a:srgbClr val="6B737B"/>
                </a:solidFill>
                <a:latin typeface="Verdana"/>
                <a:cs typeface="Verdana"/>
              </a:rPr>
              <a:t> </a:t>
            </a:r>
            <a:r>
              <a:rPr sz="1800" i="1" spc="-265" dirty="0">
                <a:solidFill>
                  <a:srgbClr val="6B737B"/>
                </a:solidFill>
                <a:latin typeface="Verdana"/>
                <a:cs typeface="Verdana"/>
              </a:rPr>
              <a:t>&lt;PATH_TO_MAVEN_PROJECT&gt;</a:t>
            </a:r>
            <a:endParaRPr sz="1800">
              <a:latin typeface="Verdana"/>
              <a:cs typeface="Verdana"/>
            </a:endParaRPr>
          </a:p>
          <a:p>
            <a:pPr marL="585470">
              <a:lnSpc>
                <a:spcPct val="100000"/>
              </a:lnSpc>
              <a:spcBef>
                <a:spcPts val="1130"/>
              </a:spcBef>
            </a:pPr>
            <a:r>
              <a:rPr sz="1800" spc="-75" dirty="0">
                <a:latin typeface="Tahoma"/>
                <a:cs typeface="Tahoma"/>
              </a:rPr>
              <a:t>When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finished,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a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report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(migration-report.m</a:t>
            </a:r>
            <a:r>
              <a:rPr sz="1800" i="1" spc="-105" dirty="0">
                <a:latin typeface="Verdana"/>
                <a:cs typeface="Verdana"/>
              </a:rPr>
              <a:t>d)</a:t>
            </a:r>
            <a:r>
              <a:rPr sz="1800" i="1" spc="-220" dirty="0">
                <a:latin typeface="Verdana"/>
                <a:cs typeface="Verdana"/>
              </a:rPr>
              <a:t> </a:t>
            </a:r>
            <a:r>
              <a:rPr sz="1800" i="1" spc="-140" dirty="0">
                <a:latin typeface="Verdana"/>
                <a:cs typeface="Verdana"/>
              </a:rPr>
              <a:t>will</a:t>
            </a:r>
            <a:r>
              <a:rPr sz="1800" i="1" spc="-210" dirty="0">
                <a:latin typeface="Verdana"/>
                <a:cs typeface="Verdana"/>
              </a:rPr>
              <a:t> </a:t>
            </a:r>
            <a:r>
              <a:rPr sz="1800" i="1" spc="-280" dirty="0">
                <a:latin typeface="Verdana"/>
                <a:cs typeface="Verdana"/>
              </a:rPr>
              <a:t>be</a:t>
            </a:r>
            <a:r>
              <a:rPr sz="1800" i="1" spc="-215" dirty="0">
                <a:latin typeface="Verdana"/>
                <a:cs typeface="Verdana"/>
              </a:rPr>
              <a:t> </a:t>
            </a:r>
            <a:r>
              <a:rPr sz="1800" i="1" spc="-265" dirty="0">
                <a:latin typeface="Verdana"/>
                <a:cs typeface="Verdana"/>
              </a:rPr>
              <a:t>generated</a:t>
            </a:r>
            <a:r>
              <a:rPr sz="1800" i="1" spc="-204" dirty="0">
                <a:latin typeface="Verdana"/>
                <a:cs typeface="Verdana"/>
              </a:rPr>
              <a:t> </a:t>
            </a:r>
            <a:r>
              <a:rPr sz="1800" i="1" spc="-229" dirty="0">
                <a:latin typeface="Verdana"/>
                <a:cs typeface="Verdana"/>
              </a:rPr>
              <a:t>on</a:t>
            </a:r>
            <a:r>
              <a:rPr sz="1800" i="1" spc="-215" dirty="0">
                <a:latin typeface="Verdana"/>
                <a:cs typeface="Verdana"/>
              </a:rPr>
              <a:t> </a:t>
            </a:r>
            <a:r>
              <a:rPr sz="1800" i="1" spc="-265" dirty="0">
                <a:latin typeface="Verdana"/>
                <a:cs typeface="Verdana"/>
              </a:rPr>
              <a:t>the</a:t>
            </a:r>
            <a:r>
              <a:rPr sz="1800" i="1" spc="-215" dirty="0">
                <a:latin typeface="Verdana"/>
                <a:cs typeface="Verdana"/>
              </a:rPr>
              <a:t> </a:t>
            </a:r>
            <a:r>
              <a:rPr sz="1800" i="1" spc="-260" dirty="0">
                <a:latin typeface="Verdana"/>
                <a:cs typeface="Verdana"/>
              </a:rPr>
              <a:t>changes</a:t>
            </a:r>
            <a:r>
              <a:rPr sz="1800" i="1" spc="-225" dirty="0">
                <a:latin typeface="Verdana"/>
                <a:cs typeface="Verdana"/>
              </a:rPr>
              <a:t> </a:t>
            </a:r>
            <a:r>
              <a:rPr sz="1800" i="1" spc="-275" dirty="0">
                <a:latin typeface="Verdana"/>
                <a:cs typeface="Verdana"/>
              </a:rPr>
              <a:t>made</a:t>
            </a:r>
            <a:endParaRPr sz="1800">
              <a:latin typeface="Verdana"/>
              <a:cs typeface="Verdana"/>
            </a:endParaRPr>
          </a:p>
          <a:p>
            <a:pPr marL="584200" indent="-342900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1800" spc="-70" dirty="0">
                <a:latin typeface="Tahoma"/>
                <a:cs typeface="Tahoma"/>
              </a:rPr>
              <a:t>Workflow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launchers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that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are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determined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in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the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project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to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be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used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for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asset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processing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will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be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disabled</a:t>
            </a:r>
            <a:endParaRPr sz="1800">
              <a:latin typeface="Tahoma"/>
              <a:cs typeface="Tahoma"/>
            </a:endParaRPr>
          </a:p>
          <a:p>
            <a:pPr marL="584200" marR="92710" indent="-342900">
              <a:lnSpc>
                <a:spcPts val="2110"/>
              </a:lnSpc>
              <a:spcBef>
                <a:spcPts val="133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1800" spc="-100" dirty="0">
                <a:latin typeface="Tahoma"/>
                <a:cs typeface="Tahoma"/>
              </a:rPr>
              <a:t>The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script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analyzes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all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workflow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models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that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are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referenced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by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these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disabled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launchers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and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automatically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generate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Processing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Profiles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for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the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Asset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Compute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Service</a:t>
            </a:r>
            <a:endParaRPr sz="1800">
              <a:latin typeface="Tahoma"/>
              <a:cs typeface="Tahoma"/>
            </a:endParaRPr>
          </a:p>
          <a:p>
            <a:pPr marL="584200" indent="-342900">
              <a:lnSpc>
                <a:spcPts val="2125"/>
              </a:lnSpc>
              <a:spcBef>
                <a:spcPts val="118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1800" spc="-100" dirty="0">
                <a:latin typeface="Tahoma"/>
                <a:cs typeface="Tahoma"/>
              </a:rPr>
              <a:t>The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tool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will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edit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the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workflow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models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in-place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to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remove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i="1" spc="-260" dirty="0">
                <a:latin typeface="Verdana"/>
                <a:cs typeface="Verdana"/>
              </a:rPr>
              <a:t>UNSUPPORTED</a:t>
            </a:r>
            <a:r>
              <a:rPr sz="1800" i="1" spc="-220" dirty="0">
                <a:latin typeface="Verdana"/>
                <a:cs typeface="Verdana"/>
              </a:rPr>
              <a:t> </a:t>
            </a:r>
            <a:r>
              <a:rPr sz="1800" spc="-110" dirty="0">
                <a:latin typeface="Tahoma"/>
                <a:cs typeface="Tahoma"/>
              </a:rPr>
              <a:t>steps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and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migrate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i="1" spc="-270" dirty="0">
                <a:latin typeface="Verdana"/>
                <a:cs typeface="Verdana"/>
              </a:rPr>
              <a:t>SUPPORTED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i="1" spc="-290" dirty="0">
                <a:latin typeface="Verdana"/>
                <a:cs typeface="Verdana"/>
              </a:rPr>
              <a:t>REQUIRED</a:t>
            </a:r>
            <a:endParaRPr sz="1800">
              <a:latin typeface="Verdana"/>
              <a:cs typeface="Verdana"/>
            </a:endParaRPr>
          </a:p>
          <a:p>
            <a:pPr marL="584200">
              <a:lnSpc>
                <a:spcPts val="2125"/>
              </a:lnSpc>
            </a:pPr>
            <a:r>
              <a:rPr sz="1800" spc="-75" dirty="0">
                <a:latin typeface="Tahoma"/>
                <a:cs typeface="Tahoma"/>
              </a:rPr>
              <a:t>or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i="1" spc="-254" dirty="0">
                <a:latin typeface="Verdana"/>
                <a:cs typeface="Verdana"/>
              </a:rPr>
              <a:t>OPTIONAL</a:t>
            </a:r>
            <a:r>
              <a:rPr sz="1800" spc="-254" dirty="0">
                <a:latin typeface="Tahoma"/>
                <a:cs typeface="Tahoma"/>
              </a:rPr>
              <a:t>.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The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detailed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list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can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be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found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in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the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link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below:</a:t>
            </a:r>
            <a:endParaRPr sz="1800">
              <a:latin typeface="Tahoma"/>
              <a:cs typeface="Tahoma"/>
            </a:endParaRPr>
          </a:p>
          <a:p>
            <a:pPr marL="585470">
              <a:lnSpc>
                <a:spcPct val="100000"/>
              </a:lnSpc>
              <a:spcBef>
                <a:spcPts val="1235"/>
              </a:spcBef>
              <a:tabLst>
                <a:tab pos="870585" algn="l"/>
              </a:tabLst>
            </a:pPr>
            <a:r>
              <a:rPr sz="1600" dirty="0">
                <a:solidFill>
                  <a:srgbClr val="262626"/>
                </a:solidFill>
                <a:latin typeface="Segoe UI Symbol"/>
                <a:cs typeface="Segoe UI Symbol"/>
              </a:rPr>
              <a:t>-	</a:t>
            </a:r>
            <a:r>
              <a:rPr sz="1600" i="1" u="heavy" spc="-215" dirty="0">
                <a:solidFill>
                  <a:srgbClr val="3692FF"/>
                </a:solidFill>
                <a:uFill>
                  <a:solidFill>
                    <a:srgbClr val="3692FF"/>
                  </a:solidFill>
                </a:uFill>
                <a:latin typeface="Verdana"/>
                <a:cs typeface="Verdana"/>
              </a:rPr>
              <a:t>https://github.com/adobe/aem-cloud-migration/blob/master/src/main/resources/workflowSteps.properties</a:t>
            </a:r>
            <a:endParaRPr sz="1600">
              <a:latin typeface="Verdana"/>
              <a:cs typeface="Verdana"/>
            </a:endParaRPr>
          </a:p>
          <a:p>
            <a:pPr marL="584200" marR="327025" indent="-342900">
              <a:lnSpc>
                <a:spcPct val="102200"/>
              </a:lnSpc>
              <a:spcBef>
                <a:spcPts val="11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1800" spc="-80" dirty="0">
                <a:latin typeface="Tahoma"/>
                <a:cs typeface="Tahoma"/>
              </a:rPr>
              <a:t>Currently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the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script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is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not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able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to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process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AND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or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OR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splits.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Development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team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will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need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to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inspect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manually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and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migrate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these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359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https://github.com/adobe/aem-cloud-migration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83" y="0"/>
            <a:ext cx="2482203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3320" y="2605532"/>
            <a:ext cx="5558790" cy="187896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145"/>
              </a:spcBef>
            </a:pPr>
            <a:r>
              <a:rPr sz="3600" b="1" spc="-335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sz="3600" b="1" spc="-30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600" b="1" spc="-38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3600" b="1" spc="-32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3600" b="1" spc="-2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b="1" spc="-28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3600" b="1" spc="-2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3600" b="1" spc="-33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600" b="1" spc="-325" dirty="0">
                <a:solidFill>
                  <a:srgbClr val="FF0000"/>
                </a:solidFill>
                <a:latin typeface="Tahoma"/>
                <a:cs typeface="Tahoma"/>
              </a:rPr>
              <a:t>ct</a:t>
            </a:r>
            <a:r>
              <a:rPr sz="3600" b="1" spc="-15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3600" b="1" spc="-32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3600" b="1" spc="-30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600" b="1" spc="-37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3600" b="1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b="1" spc="-254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600" b="1" spc="-3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3600" b="1" spc="-31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600" b="1" spc="-10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3600" b="1" spc="-32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3600" b="1" spc="-295" dirty="0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sz="3600" b="1" spc="-34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600" b="1" spc="-25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3600" b="1" spc="-2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0000"/>
                </a:solidFill>
                <a:latin typeface="Tahoma"/>
                <a:cs typeface="Tahoma"/>
              </a:rPr>
              <a:t>&amp;  </a:t>
            </a:r>
            <a:r>
              <a:rPr sz="3600" b="1" spc="-33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3600" b="1" spc="-16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3600" b="1" spc="-24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3600" b="1" spc="-3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3600" b="1" spc="-28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3600" b="1" spc="-2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b="1" spc="-254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600" b="1" spc="-325" dirty="0">
                <a:solidFill>
                  <a:srgbClr val="FF0000"/>
                </a:solidFill>
                <a:latin typeface="Tahoma"/>
                <a:cs typeface="Tahoma"/>
              </a:rPr>
              <a:t>cc</a:t>
            </a:r>
            <a:r>
              <a:rPr sz="3600" b="1" spc="-30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600" b="1" spc="-10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3600" b="1" spc="-30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600" b="1" spc="-2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3600" b="1" spc="-33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600" b="1" spc="-32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3600" b="1" spc="-15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3600" b="1" spc="-24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3600" b="1" spc="-29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3600" b="1" spc="-2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b="1" spc="-22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3600" b="1" spc="-33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600" b="1" spc="-3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3600" b="1" spc="-31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600" b="1" spc="-38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3600" b="1" spc="-30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600" b="1" spc="-200" dirty="0">
                <a:solidFill>
                  <a:srgbClr val="FF0000"/>
                </a:solidFill>
                <a:latin typeface="Tahoma"/>
                <a:cs typeface="Tahoma"/>
              </a:rPr>
              <a:t>r  </a:t>
            </a:r>
            <a:r>
              <a:rPr sz="3600" b="1" spc="-310" dirty="0">
                <a:solidFill>
                  <a:srgbClr val="FF0000"/>
                </a:solidFill>
                <a:latin typeface="Tahoma"/>
                <a:cs typeface="Tahoma"/>
              </a:rPr>
              <a:t>Demo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276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He</a:t>
            </a:r>
            <a:r>
              <a:rPr sz="2800" b="1" i="0" spc="-7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800" b="1" i="0" spc="-32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800" b="1" i="0" spc="-7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Re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so</a:t>
            </a:r>
            <a:r>
              <a:rPr sz="2800" b="1" i="0" spc="-25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800" b="1" i="0" spc="-21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75" y="6552692"/>
            <a:ext cx="2118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95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12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18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spc="-18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rv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9035" y="6552692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53244" y="6552692"/>
            <a:ext cx="1962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Adobe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49" y="1373942"/>
            <a:ext cx="10229215" cy="4043045"/>
          </a:xfrm>
          <a:prstGeom prst="rect">
            <a:avLst/>
          </a:prstGeom>
        </p:spPr>
        <p:txBody>
          <a:bodyPr vert="horz" wrap="square" lIns="0" tIns="21463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690"/>
              </a:spcBef>
            </a:pPr>
            <a:r>
              <a:rPr sz="2300" spc="-110" dirty="0">
                <a:latin typeface="Tahoma"/>
                <a:cs typeface="Tahoma"/>
              </a:rPr>
              <a:t>Documentation</a:t>
            </a:r>
            <a:endParaRPr sz="2300">
              <a:latin typeface="Tahoma"/>
              <a:cs typeface="Tahoma"/>
            </a:endParaRPr>
          </a:p>
          <a:p>
            <a:pPr marL="563880" marR="5080" indent="-264795">
              <a:lnSpc>
                <a:spcPct val="147800"/>
              </a:lnSpc>
              <a:spcBef>
                <a:spcPts val="210"/>
              </a:spcBef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sz="1800" spc="-25" dirty="0">
                <a:latin typeface="Tahoma"/>
                <a:cs typeface="Tahoma"/>
              </a:rPr>
              <a:t>AE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140" dirty="0">
                <a:latin typeface="Tahoma"/>
                <a:cs typeface="Tahoma"/>
              </a:rPr>
              <a:t> a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35" dirty="0">
                <a:latin typeface="Tahoma"/>
                <a:cs typeface="Tahoma"/>
              </a:rPr>
              <a:t>a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C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ud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80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l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0" dirty="0">
                <a:latin typeface="Tahoma"/>
                <a:cs typeface="Tahoma"/>
              </a:rPr>
              <a:t>a</a:t>
            </a:r>
            <a:r>
              <a:rPr sz="1800" spc="-170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s</a:t>
            </a:r>
            <a:r>
              <a:rPr sz="1800" spc="-315" dirty="0">
                <a:latin typeface="Tahoma"/>
                <a:cs typeface="Tahoma"/>
              </a:rPr>
              <a:t>: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80" dirty="0">
                <a:latin typeface="Tahoma"/>
                <a:cs typeface="Tahoma"/>
              </a:rPr>
              <a:t> 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htt</a:t>
            </a:r>
            <a:r>
              <a:rPr sz="1800" u="sng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1800" u="sng" spc="-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1800" u="sng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</a:t>
            </a:r>
            <a:r>
              <a:rPr sz="1800" u="sng" spc="-20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x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1800" u="sng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3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sz="1800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1800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3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1800" u="sng" spc="-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x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1800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e-</a:t>
            </a:r>
            <a:r>
              <a:rPr sz="1800" u="sng" spc="-1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1800" u="sng" spc="-1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na</a:t>
            </a:r>
            <a:r>
              <a:rPr sz="1800" u="sng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1800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ud</a:t>
            </a:r>
            <a:r>
              <a:rPr sz="1800" u="sng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 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service/release-notes/what-is-new.html?lang=en</a:t>
            </a:r>
            <a:endParaRPr sz="1800">
              <a:latin typeface="Tahoma"/>
              <a:cs typeface="Tahoma"/>
            </a:endParaRPr>
          </a:p>
          <a:p>
            <a:pPr marL="563880" marR="304800" indent="-264795">
              <a:lnSpc>
                <a:spcPts val="3310"/>
              </a:lnSpc>
              <a:spcBef>
                <a:spcPts val="280"/>
              </a:spcBef>
              <a:buFont typeface="Arial MT"/>
              <a:buChar char="•"/>
              <a:tabLst>
                <a:tab pos="563245" algn="l"/>
                <a:tab pos="563880" algn="l"/>
              </a:tabLst>
            </a:pPr>
            <a:r>
              <a:rPr sz="1800" spc="-60" dirty="0">
                <a:latin typeface="Tahoma"/>
                <a:cs typeface="Tahoma"/>
              </a:rPr>
              <a:t>Moving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to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AEM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50" dirty="0">
                <a:latin typeface="Tahoma"/>
                <a:cs typeface="Tahoma"/>
              </a:rPr>
              <a:t>as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35" dirty="0">
                <a:latin typeface="Tahoma"/>
                <a:cs typeface="Tahoma"/>
              </a:rPr>
              <a:t>a </a:t>
            </a:r>
            <a:r>
              <a:rPr sz="1800" spc="-70" dirty="0">
                <a:latin typeface="Tahoma"/>
                <a:cs typeface="Tahoma"/>
              </a:rPr>
              <a:t>Cloud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Service: </a:t>
            </a:r>
            <a:r>
              <a:rPr sz="1800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https://experienceleague.adobe.com/docs/experience-manager-cloud-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service/moving/home.html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300" spc="-85" dirty="0">
                <a:latin typeface="Tahoma"/>
                <a:cs typeface="Tahoma"/>
              </a:rPr>
              <a:t>A</a:t>
            </a:r>
            <a:r>
              <a:rPr sz="2300" spc="-114" dirty="0">
                <a:latin typeface="Tahoma"/>
                <a:cs typeface="Tahoma"/>
              </a:rPr>
              <a:t>d</a:t>
            </a:r>
            <a:r>
              <a:rPr sz="2300" spc="-80" dirty="0">
                <a:latin typeface="Tahoma"/>
                <a:cs typeface="Tahoma"/>
              </a:rPr>
              <a:t>o</a:t>
            </a:r>
            <a:r>
              <a:rPr sz="2300" spc="-114" dirty="0">
                <a:latin typeface="Tahoma"/>
                <a:cs typeface="Tahoma"/>
              </a:rPr>
              <a:t>b</a:t>
            </a:r>
            <a:r>
              <a:rPr sz="2300" spc="-150" dirty="0">
                <a:latin typeface="Tahoma"/>
                <a:cs typeface="Tahoma"/>
              </a:rPr>
              <a:t>e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200" dirty="0">
                <a:latin typeface="Tahoma"/>
                <a:cs typeface="Tahoma"/>
              </a:rPr>
              <a:t>T</a:t>
            </a:r>
            <a:r>
              <a:rPr sz="2300" spc="-145" dirty="0">
                <a:latin typeface="Tahoma"/>
                <a:cs typeface="Tahoma"/>
              </a:rPr>
              <a:t>e</a:t>
            </a:r>
            <a:r>
              <a:rPr sz="2300" spc="-135" dirty="0">
                <a:latin typeface="Tahoma"/>
                <a:cs typeface="Tahoma"/>
              </a:rPr>
              <a:t>c</a:t>
            </a:r>
            <a:r>
              <a:rPr sz="2300" spc="-85" dirty="0">
                <a:latin typeface="Tahoma"/>
                <a:cs typeface="Tahoma"/>
              </a:rPr>
              <a:t>h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35" dirty="0">
                <a:latin typeface="Tahoma"/>
                <a:cs typeface="Tahoma"/>
              </a:rPr>
              <a:t>B</a:t>
            </a:r>
            <a:r>
              <a:rPr sz="2300" spc="-30" dirty="0">
                <a:latin typeface="Tahoma"/>
                <a:cs typeface="Tahoma"/>
              </a:rPr>
              <a:t>l</a:t>
            </a:r>
            <a:r>
              <a:rPr sz="2300" spc="-80" dirty="0">
                <a:latin typeface="Tahoma"/>
                <a:cs typeface="Tahoma"/>
              </a:rPr>
              <a:t>o</a:t>
            </a:r>
            <a:r>
              <a:rPr sz="2300" spc="-195" dirty="0">
                <a:latin typeface="Tahoma"/>
                <a:cs typeface="Tahoma"/>
              </a:rPr>
              <a:t>g</a:t>
            </a:r>
            <a:endParaRPr sz="23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1800" u="sng" spc="-1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https://medium.com/adobetech/tagged/adobe-experience-cloud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1780"/>
              </a:spcBef>
            </a:pPr>
            <a:r>
              <a:rPr sz="1800" spc="-110" dirty="0">
                <a:latin typeface="Tahoma"/>
                <a:cs typeface="Tahoma"/>
              </a:rPr>
              <a:t>To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learn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more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about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AEM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50" dirty="0">
                <a:latin typeface="Tahoma"/>
                <a:cs typeface="Tahoma"/>
              </a:rPr>
              <a:t>as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35" dirty="0">
                <a:latin typeface="Tahoma"/>
                <a:cs typeface="Tahoma"/>
              </a:rPr>
              <a:t>a </a:t>
            </a:r>
            <a:r>
              <a:rPr sz="1800" spc="-70" dirty="0">
                <a:latin typeface="Tahoma"/>
                <a:cs typeface="Tahoma"/>
              </a:rPr>
              <a:t>Cloud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Service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and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available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tools,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please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reach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out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your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Adobe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representative.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9036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Introducing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your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10" dirty="0">
                <a:solidFill>
                  <a:srgbClr val="FF0000"/>
                </a:solidFill>
                <a:latin typeface="Tahoma"/>
                <a:cs typeface="Tahoma"/>
              </a:rPr>
              <a:t>Adobe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95" dirty="0">
                <a:solidFill>
                  <a:srgbClr val="FF0000"/>
                </a:solidFill>
                <a:latin typeface="Tahoma"/>
                <a:cs typeface="Tahoma"/>
              </a:rPr>
              <a:t>Digital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Learning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Services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5" dirty="0">
                <a:solidFill>
                  <a:srgbClr val="FF0000"/>
                </a:solidFill>
                <a:latin typeface="Tahoma"/>
                <a:cs typeface="Tahoma"/>
              </a:rPr>
              <a:t>instructor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7789" y="3452240"/>
            <a:ext cx="297179" cy="2933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9267" y="3442715"/>
            <a:ext cx="304800" cy="304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8779" y="1093723"/>
            <a:ext cx="4218305" cy="268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Tahoma"/>
                <a:cs typeface="Tahoma"/>
              </a:rPr>
              <a:t>A</a:t>
            </a:r>
            <a:r>
              <a:rPr sz="2400" spc="-70" dirty="0">
                <a:latin typeface="Tahoma"/>
                <a:cs typeface="Tahoma"/>
              </a:rPr>
              <a:t>n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65" dirty="0">
                <a:latin typeface="Tahoma"/>
                <a:cs typeface="Tahoma"/>
              </a:rPr>
              <a:t>ho</a:t>
            </a:r>
            <a:r>
              <a:rPr sz="2400" spc="-70" dirty="0">
                <a:latin typeface="Tahoma"/>
                <a:cs typeface="Tahoma"/>
              </a:rPr>
              <a:t>n</a:t>
            </a:r>
            <a:r>
              <a:rPr sz="2400" spc="-114" dirty="0">
                <a:latin typeface="Tahoma"/>
                <a:cs typeface="Tahoma"/>
              </a:rPr>
              <a:t>y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65" dirty="0">
                <a:latin typeface="Tahoma"/>
                <a:cs typeface="Tahoma"/>
              </a:rPr>
              <a:t>R</a:t>
            </a:r>
            <a:r>
              <a:rPr sz="2400" spc="-90" dirty="0">
                <a:latin typeface="Tahoma"/>
                <a:cs typeface="Tahoma"/>
              </a:rPr>
              <a:t>u</a:t>
            </a:r>
            <a:r>
              <a:rPr sz="2400" spc="-30" dirty="0">
                <a:latin typeface="Tahoma"/>
                <a:cs typeface="Tahoma"/>
              </a:rPr>
              <a:t>m</a:t>
            </a:r>
            <a:r>
              <a:rPr sz="2400" spc="-145" dirty="0">
                <a:latin typeface="Tahoma"/>
                <a:cs typeface="Tahoma"/>
              </a:rPr>
              <a:t>sey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30" dirty="0">
                <a:latin typeface="Tahoma"/>
                <a:cs typeface="Tahoma"/>
              </a:rPr>
              <a:t>Se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-25" dirty="0">
                <a:latin typeface="Tahoma"/>
                <a:cs typeface="Tahoma"/>
              </a:rPr>
              <a:t>i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25" dirty="0">
                <a:latin typeface="Tahoma"/>
                <a:cs typeface="Tahoma"/>
              </a:rPr>
              <a:t>m</a:t>
            </a:r>
            <a:r>
              <a:rPr sz="1800" spc="-75" dirty="0">
                <a:latin typeface="Tahoma"/>
                <a:cs typeface="Tahoma"/>
              </a:rPr>
              <a:t>p</a:t>
            </a:r>
            <a:r>
              <a:rPr sz="1800" spc="-70" dirty="0">
                <a:latin typeface="Tahoma"/>
                <a:cs typeface="Tahoma"/>
              </a:rPr>
              <a:t>u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105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Sc</a:t>
            </a:r>
            <a:r>
              <a:rPr sz="1800" spc="-25" dirty="0">
                <a:latin typeface="Tahoma"/>
                <a:cs typeface="Tahoma"/>
              </a:rPr>
              <a:t>i</a:t>
            </a:r>
            <a:r>
              <a:rPr sz="1800" spc="-10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25" dirty="0">
                <a:latin typeface="Tahoma"/>
                <a:cs typeface="Tahoma"/>
              </a:rPr>
              <a:t>i</a:t>
            </a:r>
            <a:r>
              <a:rPr sz="1800" spc="-14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400" spc="75" dirty="0">
                <a:latin typeface="Tahoma"/>
                <a:cs typeface="Tahoma"/>
              </a:rPr>
              <a:t>M</a:t>
            </a:r>
            <a:r>
              <a:rPr sz="2400" spc="15" dirty="0">
                <a:latin typeface="Tahoma"/>
                <a:cs typeface="Tahoma"/>
              </a:rPr>
              <a:t>i</a:t>
            </a:r>
            <a:r>
              <a:rPr sz="2400" spc="-180" dirty="0">
                <a:latin typeface="Tahoma"/>
                <a:cs typeface="Tahoma"/>
              </a:rPr>
              <a:t>g</a:t>
            </a:r>
            <a:r>
              <a:rPr sz="2400" spc="-130" dirty="0">
                <a:latin typeface="Tahoma"/>
                <a:cs typeface="Tahoma"/>
              </a:rPr>
              <a:t>r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65" dirty="0">
                <a:latin typeface="Tahoma"/>
                <a:cs typeface="Tahoma"/>
              </a:rPr>
              <a:t>on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t</a:t>
            </a:r>
            <a:r>
              <a:rPr sz="2400" spc="-45" dirty="0">
                <a:latin typeface="Tahoma"/>
                <a:cs typeface="Tahoma"/>
              </a:rPr>
              <a:t>oo</a:t>
            </a:r>
            <a:r>
              <a:rPr sz="2400" spc="-25" dirty="0">
                <a:latin typeface="Tahoma"/>
                <a:cs typeface="Tahoma"/>
              </a:rPr>
              <a:t>l</a:t>
            </a:r>
            <a:r>
              <a:rPr sz="2400" spc="-190" dirty="0">
                <a:latin typeface="Tahoma"/>
                <a:cs typeface="Tahoma"/>
              </a:rPr>
              <a:t>s </a:t>
            </a:r>
            <a:r>
              <a:rPr sz="2400" spc="-100" dirty="0">
                <a:latin typeface="Tahoma"/>
                <a:cs typeface="Tahoma"/>
              </a:rPr>
              <a:t>e</a:t>
            </a:r>
            <a:r>
              <a:rPr sz="2400" spc="-110" dirty="0">
                <a:latin typeface="Tahoma"/>
                <a:cs typeface="Tahoma"/>
              </a:rPr>
              <a:t>n</a:t>
            </a:r>
            <a:r>
              <a:rPr sz="2400" spc="-180" dirty="0">
                <a:latin typeface="Tahoma"/>
                <a:cs typeface="Tahoma"/>
              </a:rPr>
              <a:t>g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80" dirty="0">
                <a:latin typeface="Tahoma"/>
                <a:cs typeface="Tahoma"/>
              </a:rPr>
              <a:t>n</a:t>
            </a:r>
            <a:r>
              <a:rPr sz="2400" spc="-145" dirty="0">
                <a:latin typeface="Tahoma"/>
                <a:cs typeface="Tahoma"/>
              </a:rPr>
              <a:t>ee</a:t>
            </a:r>
            <a:r>
              <a:rPr sz="2400" spc="-95" dirty="0">
                <a:latin typeface="Tahoma"/>
                <a:cs typeface="Tahoma"/>
              </a:rPr>
              <a:t>r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80" dirty="0">
                <a:latin typeface="Tahoma"/>
                <a:cs typeface="Tahoma"/>
              </a:rPr>
              <a:t>n</a:t>
            </a:r>
            <a:r>
              <a:rPr sz="2400" spc="-175" dirty="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400" spc="-120" dirty="0">
                <a:latin typeface="Tahoma"/>
                <a:cs typeface="Tahoma"/>
              </a:rPr>
              <a:t>O</a:t>
            </a:r>
            <a:r>
              <a:rPr sz="2400" spc="-80" dirty="0">
                <a:latin typeface="Tahoma"/>
                <a:cs typeface="Tahoma"/>
              </a:rPr>
              <a:t>v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35" dirty="0">
                <a:latin typeface="Tahoma"/>
                <a:cs typeface="Tahoma"/>
              </a:rPr>
              <a:t>r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204" dirty="0">
                <a:latin typeface="Tahoma"/>
                <a:cs typeface="Tahoma"/>
              </a:rPr>
              <a:t>2</a:t>
            </a:r>
            <a:r>
              <a:rPr sz="2400" spc="-70" dirty="0">
                <a:latin typeface="Tahoma"/>
                <a:cs typeface="Tahoma"/>
              </a:rPr>
              <a:t>0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y</a:t>
            </a:r>
            <a:r>
              <a:rPr sz="2400" spc="-130" dirty="0">
                <a:latin typeface="Tahoma"/>
                <a:cs typeface="Tahoma"/>
              </a:rPr>
              <a:t>e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r</a:t>
            </a:r>
            <a:r>
              <a:rPr sz="2400" spc="-190" dirty="0">
                <a:latin typeface="Tahoma"/>
                <a:cs typeface="Tahoma"/>
              </a:rPr>
              <a:t>s </a:t>
            </a:r>
            <a:r>
              <a:rPr sz="2400" spc="-155" dirty="0">
                <a:latin typeface="Tahoma"/>
                <a:cs typeface="Tahoma"/>
              </a:rPr>
              <a:t>a</a:t>
            </a:r>
            <a:r>
              <a:rPr sz="2400" spc="-125" dirty="0">
                <a:latin typeface="Tahoma"/>
                <a:cs typeface="Tahoma"/>
              </a:rPr>
              <a:t>t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A</a:t>
            </a:r>
            <a:r>
              <a:rPr sz="2400" spc="-90" dirty="0">
                <a:latin typeface="Tahoma"/>
                <a:cs typeface="Tahoma"/>
              </a:rPr>
              <a:t>d</a:t>
            </a:r>
            <a:r>
              <a:rPr sz="2400" spc="-60" dirty="0">
                <a:latin typeface="Tahoma"/>
                <a:cs typeface="Tahoma"/>
              </a:rPr>
              <a:t>o</a:t>
            </a:r>
            <a:r>
              <a:rPr sz="2400" spc="-95" dirty="0">
                <a:latin typeface="Tahoma"/>
                <a:cs typeface="Tahoma"/>
              </a:rPr>
              <a:t>b</a:t>
            </a:r>
            <a:r>
              <a:rPr sz="2400" spc="-130" dirty="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584200" indent="-3429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400" spc="-114" dirty="0">
                <a:latin typeface="Tahoma"/>
                <a:cs typeface="Tahoma"/>
              </a:rPr>
              <a:t>En</a:t>
            </a:r>
            <a:r>
              <a:rPr sz="2400" spc="-170" dirty="0">
                <a:latin typeface="Tahoma"/>
                <a:cs typeface="Tahoma"/>
              </a:rPr>
              <a:t>j</a:t>
            </a:r>
            <a:r>
              <a:rPr sz="2400" spc="-60" dirty="0">
                <a:latin typeface="Tahoma"/>
                <a:cs typeface="Tahoma"/>
              </a:rPr>
              <a:t>o</a:t>
            </a:r>
            <a:r>
              <a:rPr sz="2400" spc="-114" dirty="0">
                <a:latin typeface="Tahoma"/>
                <a:cs typeface="Tahoma"/>
              </a:rPr>
              <a:t>y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cyc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40" dirty="0">
                <a:latin typeface="Tahoma"/>
                <a:cs typeface="Tahoma"/>
              </a:rPr>
              <a:t>i</a:t>
            </a:r>
            <a:r>
              <a:rPr sz="2400" spc="-80" dirty="0">
                <a:latin typeface="Tahoma"/>
                <a:cs typeface="Tahoma"/>
              </a:rPr>
              <a:t>n</a:t>
            </a:r>
            <a:r>
              <a:rPr sz="2400" spc="-175" dirty="0">
                <a:latin typeface="Tahoma"/>
                <a:cs typeface="Tahoma"/>
              </a:rPr>
              <a:t>g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dirty="0">
                <a:latin typeface="Segoe UI Symbol"/>
                <a:cs typeface="Segoe UI Symbol"/>
              </a:rPr>
              <a:t>🚴</a:t>
            </a:r>
            <a:r>
              <a:rPr sz="2400" spc="-1510" dirty="0">
                <a:latin typeface="Segoe UI Symbol"/>
                <a:cs typeface="Segoe UI Symbol"/>
              </a:rPr>
              <a:t>□</a:t>
            </a:r>
            <a:r>
              <a:rPr sz="2400" spc="-114" dirty="0">
                <a:latin typeface="Tahoma"/>
                <a:cs typeface="Tahoma"/>
              </a:rPr>
              <a:t>a</a:t>
            </a:r>
            <a:r>
              <a:rPr sz="2400" spc="-125" dirty="0">
                <a:latin typeface="Tahoma"/>
                <a:cs typeface="Tahoma"/>
              </a:rPr>
              <a:t>n</a:t>
            </a:r>
            <a:r>
              <a:rPr sz="2400" spc="-90" dirty="0">
                <a:latin typeface="Tahoma"/>
                <a:cs typeface="Tahoma"/>
              </a:rPr>
              <a:t>d</a:t>
            </a:r>
            <a:r>
              <a:rPr sz="2400" spc="-190" dirty="0">
                <a:latin typeface="Tahoma"/>
                <a:cs typeface="Tahoma"/>
              </a:rPr>
              <a:t> s</a:t>
            </a:r>
            <a:r>
              <a:rPr sz="2400" spc="-110" dirty="0">
                <a:latin typeface="Tahoma"/>
                <a:cs typeface="Tahoma"/>
              </a:rPr>
              <a:t>k</a:t>
            </a:r>
            <a:r>
              <a:rPr sz="2400" spc="-40" dirty="0">
                <a:latin typeface="Tahoma"/>
                <a:cs typeface="Tahoma"/>
              </a:rPr>
              <a:t>ii</a:t>
            </a:r>
            <a:r>
              <a:rPr sz="2400" spc="-85" dirty="0">
                <a:latin typeface="Tahoma"/>
                <a:cs typeface="Tahoma"/>
              </a:rPr>
              <a:t>n</a:t>
            </a:r>
            <a:r>
              <a:rPr sz="2400" spc="-175" dirty="0">
                <a:latin typeface="Tahoma"/>
                <a:cs typeface="Tahoma"/>
              </a:rPr>
              <a:t>g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dirty="0">
                <a:latin typeface="Segoe UI Symbol"/>
                <a:cs typeface="Segoe UI Symbol"/>
              </a:rPr>
              <a:t>⛷</a:t>
            </a:r>
            <a:endParaRPr sz="2400">
              <a:latin typeface="Segoe UI Symbol"/>
              <a:cs typeface="Segoe UI Symbo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810" y="1072582"/>
            <a:ext cx="3361035" cy="336103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04559" y="6556349"/>
            <a:ext cx="153035" cy="2114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2364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80" dirty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50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T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ak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390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04559" y="6556349"/>
            <a:ext cx="153035" cy="2114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2797" y="1856573"/>
            <a:ext cx="791845" cy="1497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50" b="1" spc="965" dirty="0">
                <a:solidFill>
                  <a:srgbClr val="292B32"/>
                </a:solidFill>
                <a:latin typeface="Roboto Cn"/>
                <a:cs typeface="Roboto Cn"/>
              </a:rPr>
              <a:t>1</a:t>
            </a:r>
            <a:endParaRPr sz="9650">
              <a:latin typeface="Roboto Cn"/>
              <a:cs typeface="Roboto C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2675" y="1860001"/>
            <a:ext cx="791845" cy="1497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50" b="1" spc="965" dirty="0">
                <a:solidFill>
                  <a:srgbClr val="292B32"/>
                </a:solidFill>
                <a:latin typeface="Roboto Cn"/>
                <a:cs typeface="Roboto Cn"/>
              </a:rPr>
              <a:t>2</a:t>
            </a:r>
            <a:endParaRPr sz="9650">
              <a:latin typeface="Roboto Cn"/>
              <a:cs typeface="Roboto C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8414" y="1860020"/>
            <a:ext cx="791845" cy="1497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50" b="1" spc="965" dirty="0">
                <a:solidFill>
                  <a:srgbClr val="292B32"/>
                </a:solidFill>
                <a:latin typeface="Roboto Cn"/>
                <a:cs typeface="Roboto Cn"/>
              </a:rPr>
              <a:t>3</a:t>
            </a:r>
            <a:endParaRPr sz="9650">
              <a:latin typeface="Roboto Cn"/>
              <a:cs typeface="Roboto C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537" y="3241547"/>
            <a:ext cx="24974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85" dirty="0">
                <a:solidFill>
                  <a:srgbClr val="32373C"/>
                </a:solidFill>
                <a:latin typeface="Tahoma"/>
                <a:cs typeface="Tahoma"/>
              </a:rPr>
              <a:t>d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100" dirty="0">
                <a:solidFill>
                  <a:srgbClr val="32373C"/>
                </a:solidFill>
                <a:latin typeface="Tahoma"/>
                <a:cs typeface="Tahoma"/>
              </a:rPr>
              <a:t>b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50" dirty="0">
                <a:solidFill>
                  <a:srgbClr val="32373C"/>
                </a:solidFill>
                <a:latin typeface="Tahoma"/>
                <a:cs typeface="Tahoma"/>
              </a:rPr>
              <a:t>’</a:t>
            </a:r>
            <a:r>
              <a:rPr sz="2000" spc="-180" dirty="0">
                <a:solidFill>
                  <a:srgbClr val="32373C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32373C"/>
                </a:solidFill>
                <a:latin typeface="Tahoma"/>
                <a:cs typeface="Tahoma"/>
              </a:rPr>
              <a:t>r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14" dirty="0">
                <a:solidFill>
                  <a:srgbClr val="32373C"/>
                </a:solidFill>
                <a:latin typeface="Tahoma"/>
                <a:cs typeface="Tahoma"/>
              </a:rPr>
              <a:t>c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50" dirty="0">
                <a:solidFill>
                  <a:srgbClr val="32373C"/>
                </a:solidFill>
                <a:latin typeface="Tahoma"/>
                <a:cs typeface="Tahoma"/>
              </a:rPr>
              <a:t>mm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85" dirty="0">
                <a:solidFill>
                  <a:srgbClr val="32373C"/>
                </a:solidFill>
                <a:latin typeface="Tahoma"/>
                <a:cs typeface="Tahoma"/>
              </a:rPr>
              <a:t>n</a:t>
            </a:r>
            <a:r>
              <a:rPr sz="2000" spc="-100" dirty="0">
                <a:solidFill>
                  <a:srgbClr val="32373C"/>
                </a:solidFill>
                <a:latin typeface="Tahoma"/>
                <a:cs typeface="Tahoma"/>
              </a:rPr>
              <a:t>d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70" dirty="0">
                <a:solidFill>
                  <a:srgbClr val="32373C"/>
                </a:solidFill>
                <a:latin typeface="Tahoma"/>
                <a:cs typeface="Tahoma"/>
              </a:rPr>
              <a:t>d  </a:t>
            </a:r>
            <a:r>
              <a:rPr sz="2000" spc="-110" dirty="0">
                <a:solidFill>
                  <a:srgbClr val="32373C"/>
                </a:solidFill>
                <a:latin typeface="Tahoma"/>
                <a:cs typeface="Tahoma"/>
              </a:rPr>
              <a:t>m</a:t>
            </a:r>
            <a:r>
              <a:rPr sz="2000" spc="-7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35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80" dirty="0">
                <a:solidFill>
                  <a:srgbClr val="32373C"/>
                </a:solidFill>
                <a:latin typeface="Tahoma"/>
                <a:cs typeface="Tahoma"/>
              </a:rPr>
              <a:t>h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85" dirty="0">
                <a:solidFill>
                  <a:srgbClr val="32373C"/>
                </a:solidFill>
                <a:latin typeface="Tahoma"/>
                <a:cs typeface="Tahoma"/>
              </a:rPr>
              <a:t>d</a:t>
            </a:r>
            <a:r>
              <a:rPr sz="2000" spc="-80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25" dirty="0">
                <a:solidFill>
                  <a:srgbClr val="32373C"/>
                </a:solidFill>
                <a:latin typeface="Tahoma"/>
                <a:cs typeface="Tahoma"/>
              </a:rPr>
              <a:t>l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g</a:t>
            </a:r>
            <a:r>
              <a:rPr sz="2000" spc="-114" dirty="0">
                <a:solidFill>
                  <a:srgbClr val="32373C"/>
                </a:solidFill>
                <a:latin typeface="Tahoma"/>
                <a:cs typeface="Tahoma"/>
              </a:rPr>
              <a:t>y</a:t>
            </a:r>
            <a:r>
              <a:rPr sz="2000" spc="-16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16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32373C"/>
                </a:solidFill>
                <a:latin typeface="Tahoma"/>
                <a:cs typeface="Tahoma"/>
              </a:rPr>
              <a:t>m</a:t>
            </a:r>
            <a:r>
              <a:rPr sz="2000" spc="-4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125" dirty="0">
                <a:solidFill>
                  <a:srgbClr val="32373C"/>
                </a:solidFill>
                <a:latin typeface="Tahoma"/>
                <a:cs typeface="Tahoma"/>
              </a:rPr>
              <a:t>v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65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50" dirty="0">
                <a:solidFill>
                  <a:srgbClr val="32373C"/>
                </a:solidFill>
                <a:latin typeface="Tahoma"/>
                <a:cs typeface="Tahoma"/>
              </a:rPr>
              <a:t>o  </a:t>
            </a:r>
            <a:r>
              <a:rPr sz="2000" spc="-10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1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110" dirty="0">
                <a:solidFill>
                  <a:srgbClr val="32373C"/>
                </a:solidFill>
                <a:latin typeface="Tahoma"/>
                <a:cs typeface="Tahoma"/>
              </a:rPr>
              <a:t>M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5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80" dirty="0">
                <a:solidFill>
                  <a:srgbClr val="32373C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32373C"/>
                </a:solidFill>
                <a:latin typeface="Tahoma"/>
                <a:cs typeface="Tahoma"/>
              </a:rPr>
              <a:t>C</a:t>
            </a:r>
            <a:r>
              <a:rPr sz="2000" spc="-40" dirty="0">
                <a:solidFill>
                  <a:srgbClr val="32373C"/>
                </a:solidFill>
                <a:latin typeface="Tahoma"/>
                <a:cs typeface="Tahoma"/>
              </a:rPr>
              <a:t>l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95" dirty="0">
                <a:solidFill>
                  <a:srgbClr val="32373C"/>
                </a:solidFill>
                <a:latin typeface="Tahoma"/>
                <a:cs typeface="Tahoma"/>
              </a:rPr>
              <a:t>ud</a:t>
            </a:r>
            <a:r>
              <a:rPr sz="2000" spc="-165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32373C"/>
                </a:solidFill>
                <a:latin typeface="Tahoma"/>
                <a:cs typeface="Tahoma"/>
              </a:rPr>
              <a:t>S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50" dirty="0">
                <a:solidFill>
                  <a:srgbClr val="32373C"/>
                </a:solidFill>
                <a:latin typeface="Tahoma"/>
                <a:cs typeface="Tahoma"/>
              </a:rPr>
              <a:t>r</a:t>
            </a:r>
            <a:r>
              <a:rPr sz="2000" spc="-125" dirty="0">
                <a:solidFill>
                  <a:srgbClr val="32373C"/>
                </a:solidFill>
                <a:latin typeface="Tahoma"/>
                <a:cs typeface="Tahoma"/>
              </a:rPr>
              <a:t>v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32373C"/>
                </a:solidFill>
                <a:latin typeface="Tahoma"/>
                <a:cs typeface="Tahoma"/>
              </a:rPr>
              <a:t>c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3106" y="3241547"/>
            <a:ext cx="2482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32373C"/>
                </a:solidFill>
                <a:latin typeface="Tahoma"/>
                <a:cs typeface="Tahoma"/>
              </a:rPr>
              <a:t>K</a:t>
            </a:r>
            <a:r>
              <a:rPr sz="2000" spc="-55" dirty="0">
                <a:solidFill>
                  <a:srgbClr val="32373C"/>
                </a:solidFill>
                <a:latin typeface="Tahoma"/>
                <a:cs typeface="Tahoma"/>
              </a:rPr>
              <a:t>i</a:t>
            </a:r>
            <a:r>
              <a:rPr sz="2000" spc="-110" dirty="0">
                <a:solidFill>
                  <a:srgbClr val="32373C"/>
                </a:solidFill>
                <a:latin typeface="Tahoma"/>
                <a:cs typeface="Tahoma"/>
              </a:rPr>
              <a:t>c</a:t>
            </a:r>
            <a:r>
              <a:rPr sz="2000" spc="-140" dirty="0">
                <a:solidFill>
                  <a:srgbClr val="32373C"/>
                </a:solidFill>
                <a:latin typeface="Tahoma"/>
                <a:cs typeface="Tahoma"/>
              </a:rPr>
              <a:t>k</a:t>
            </a:r>
            <a:r>
              <a:rPr sz="2000" spc="-145" dirty="0">
                <a:solidFill>
                  <a:srgbClr val="32373C"/>
                </a:solidFill>
                <a:latin typeface="Tahoma"/>
                <a:cs typeface="Tahoma"/>
              </a:rPr>
              <a:t>-</a:t>
            </a:r>
            <a:r>
              <a:rPr sz="2000" spc="-160" dirty="0">
                <a:solidFill>
                  <a:srgbClr val="32373C"/>
                </a:solidFill>
                <a:latin typeface="Tahoma"/>
                <a:cs typeface="Tahoma"/>
              </a:rPr>
              <a:t>st</a:t>
            </a:r>
            <a:r>
              <a:rPr sz="2000" spc="-15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50" dirty="0">
                <a:solidFill>
                  <a:srgbClr val="32373C"/>
                </a:solidFill>
                <a:latin typeface="Tahoma"/>
                <a:cs typeface="Tahoma"/>
              </a:rPr>
              <a:t>r</a:t>
            </a:r>
            <a:r>
              <a:rPr sz="2000" spc="-135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10" dirty="0">
                <a:solidFill>
                  <a:srgbClr val="32373C"/>
                </a:solidFill>
                <a:latin typeface="Tahoma"/>
                <a:cs typeface="Tahoma"/>
              </a:rPr>
              <a:t>y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95" dirty="0">
                <a:solidFill>
                  <a:srgbClr val="32373C"/>
                </a:solidFill>
                <a:latin typeface="Tahoma"/>
                <a:cs typeface="Tahoma"/>
              </a:rPr>
              <a:t>u</a:t>
            </a:r>
            <a:r>
              <a:rPr sz="2000" spc="-145" dirty="0">
                <a:solidFill>
                  <a:srgbClr val="32373C"/>
                </a:solidFill>
                <a:latin typeface="Tahoma"/>
                <a:cs typeface="Tahoma"/>
              </a:rPr>
              <a:t>r</a:t>
            </a:r>
            <a:r>
              <a:rPr sz="2000" spc="-165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55" dirty="0">
                <a:solidFill>
                  <a:srgbClr val="32373C"/>
                </a:solidFill>
                <a:latin typeface="Tahoma"/>
                <a:cs typeface="Tahoma"/>
              </a:rPr>
              <a:t>j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95" dirty="0">
                <a:solidFill>
                  <a:srgbClr val="32373C"/>
                </a:solidFill>
                <a:latin typeface="Tahoma"/>
                <a:cs typeface="Tahoma"/>
              </a:rPr>
              <a:t>u</a:t>
            </a:r>
            <a:r>
              <a:rPr sz="2000" spc="-114" dirty="0">
                <a:solidFill>
                  <a:srgbClr val="32373C"/>
                </a:solidFill>
                <a:latin typeface="Tahoma"/>
                <a:cs typeface="Tahoma"/>
              </a:rPr>
              <a:t>rn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14" dirty="0">
                <a:solidFill>
                  <a:srgbClr val="32373C"/>
                </a:solidFill>
                <a:latin typeface="Tahoma"/>
                <a:cs typeface="Tahoma"/>
              </a:rPr>
              <a:t>y</a:t>
            </a:r>
            <a:r>
              <a:rPr sz="2000" spc="-16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50" dirty="0">
                <a:solidFill>
                  <a:srgbClr val="32373C"/>
                </a:solidFill>
                <a:latin typeface="Tahoma"/>
                <a:cs typeface="Tahoma"/>
              </a:rPr>
              <a:t>o  </a:t>
            </a:r>
            <a:r>
              <a:rPr sz="2000" spc="-110" dirty="0">
                <a:solidFill>
                  <a:srgbClr val="32373C"/>
                </a:solidFill>
                <a:latin typeface="Tahoma"/>
                <a:cs typeface="Tahoma"/>
              </a:rPr>
              <a:t>th</a:t>
            </a:r>
            <a:r>
              <a:rPr sz="2000" spc="-125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65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05" dirty="0">
                <a:solidFill>
                  <a:srgbClr val="32373C"/>
                </a:solidFill>
                <a:latin typeface="Tahoma"/>
                <a:cs typeface="Tahoma"/>
              </a:rPr>
              <a:t>C</a:t>
            </a:r>
            <a:r>
              <a:rPr sz="2000" spc="-25" dirty="0">
                <a:solidFill>
                  <a:srgbClr val="32373C"/>
                </a:solidFill>
                <a:latin typeface="Tahoma"/>
                <a:cs typeface="Tahoma"/>
              </a:rPr>
              <a:t>l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95" dirty="0">
                <a:solidFill>
                  <a:srgbClr val="32373C"/>
                </a:solidFill>
                <a:latin typeface="Tahoma"/>
                <a:cs typeface="Tahoma"/>
              </a:rPr>
              <a:t>ud</a:t>
            </a:r>
            <a:r>
              <a:rPr sz="2000" spc="-165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05" dirty="0">
                <a:solidFill>
                  <a:srgbClr val="32373C"/>
                </a:solidFill>
                <a:latin typeface="Tahoma"/>
                <a:cs typeface="Tahoma"/>
              </a:rPr>
              <a:t>w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i</a:t>
            </a:r>
            <a:r>
              <a:rPr sz="2000" spc="-85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h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05" dirty="0">
                <a:solidFill>
                  <a:srgbClr val="32373C"/>
                </a:solidFill>
                <a:latin typeface="Tahoma"/>
                <a:cs typeface="Tahoma"/>
              </a:rPr>
              <a:t>C</a:t>
            </a:r>
            <a:r>
              <a:rPr sz="2000" spc="-25" dirty="0">
                <a:solidFill>
                  <a:srgbClr val="32373C"/>
                </a:solidFill>
                <a:latin typeface="Tahoma"/>
                <a:cs typeface="Tahoma"/>
              </a:rPr>
              <a:t>l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95" dirty="0">
                <a:solidFill>
                  <a:srgbClr val="32373C"/>
                </a:solidFill>
                <a:latin typeface="Tahoma"/>
                <a:cs typeface="Tahoma"/>
              </a:rPr>
              <a:t>u</a:t>
            </a:r>
            <a:r>
              <a:rPr sz="2000" spc="-70" dirty="0">
                <a:solidFill>
                  <a:srgbClr val="32373C"/>
                </a:solidFill>
                <a:latin typeface="Tahoma"/>
                <a:cs typeface="Tahoma"/>
              </a:rPr>
              <a:t>d  </a:t>
            </a:r>
            <a:r>
              <a:rPr sz="2000" spc="-9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85" dirty="0">
                <a:solidFill>
                  <a:srgbClr val="32373C"/>
                </a:solidFill>
                <a:latin typeface="Tahoma"/>
                <a:cs typeface="Tahoma"/>
              </a:rPr>
              <a:t>c</a:t>
            </a:r>
            <a:r>
              <a:rPr sz="2000" spc="-114" dirty="0">
                <a:solidFill>
                  <a:srgbClr val="32373C"/>
                </a:solidFill>
                <a:latin typeface="Tahoma"/>
                <a:cs typeface="Tahoma"/>
              </a:rPr>
              <a:t>c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rgbClr val="32373C"/>
                </a:solidFill>
                <a:latin typeface="Tahoma"/>
                <a:cs typeface="Tahoma"/>
              </a:rPr>
              <a:t>l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50" dirty="0">
                <a:solidFill>
                  <a:srgbClr val="32373C"/>
                </a:solidFill>
                <a:latin typeface="Tahoma"/>
                <a:cs typeface="Tahoma"/>
              </a:rPr>
              <a:t>r</a:t>
            </a:r>
            <a:r>
              <a:rPr sz="2000" spc="-15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35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io</a:t>
            </a:r>
            <a:r>
              <a:rPr sz="2000" spc="-80" dirty="0">
                <a:solidFill>
                  <a:srgbClr val="32373C"/>
                </a:solidFill>
                <a:latin typeface="Tahoma"/>
                <a:cs typeface="Tahoma"/>
              </a:rPr>
              <a:t>n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32373C"/>
                </a:solidFill>
                <a:latin typeface="Tahoma"/>
                <a:cs typeface="Tahoma"/>
              </a:rPr>
              <a:t>M</a:t>
            </a:r>
            <a:r>
              <a:rPr sz="2000" spc="-15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85" dirty="0">
                <a:solidFill>
                  <a:srgbClr val="32373C"/>
                </a:solidFill>
                <a:latin typeface="Tahoma"/>
                <a:cs typeface="Tahoma"/>
              </a:rPr>
              <a:t>n</a:t>
            </a:r>
            <a:r>
              <a:rPr sz="2000" spc="-15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g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45" dirty="0">
                <a:solidFill>
                  <a:srgbClr val="32373C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1507" y="3265932"/>
            <a:ext cx="2808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32373C"/>
                </a:solidFill>
                <a:latin typeface="Tahoma"/>
                <a:cs typeface="Tahoma"/>
              </a:rPr>
              <a:t>To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25" dirty="0">
                <a:solidFill>
                  <a:srgbClr val="32373C"/>
                </a:solidFill>
                <a:latin typeface="Tahoma"/>
                <a:cs typeface="Tahoma"/>
              </a:rPr>
              <a:t>l</a:t>
            </a:r>
            <a:r>
              <a:rPr sz="2000" spc="-180" dirty="0">
                <a:solidFill>
                  <a:srgbClr val="32373C"/>
                </a:solidFill>
                <a:latin typeface="Tahoma"/>
                <a:cs typeface="Tahoma"/>
              </a:rPr>
              <a:t>s</a:t>
            </a:r>
            <a:r>
              <a:rPr sz="2000" spc="-165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165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32373C"/>
                </a:solidFill>
                <a:latin typeface="Tahoma"/>
                <a:cs typeface="Tahoma"/>
              </a:rPr>
              <a:t>h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rgbClr val="32373C"/>
                </a:solidFill>
                <a:latin typeface="Tahoma"/>
                <a:cs typeface="Tahoma"/>
              </a:rPr>
              <a:t>l</a:t>
            </a:r>
            <a:r>
              <a:rPr sz="2000" spc="-95" dirty="0">
                <a:solidFill>
                  <a:srgbClr val="32373C"/>
                </a:solidFill>
                <a:latin typeface="Tahoma"/>
                <a:cs typeface="Tahoma"/>
              </a:rPr>
              <a:t>p</a:t>
            </a:r>
            <a:r>
              <a:rPr sz="2000" spc="-165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5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14" dirty="0">
                <a:solidFill>
                  <a:srgbClr val="32373C"/>
                </a:solidFill>
                <a:latin typeface="Tahoma"/>
                <a:cs typeface="Tahoma"/>
              </a:rPr>
              <a:t>cc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rgbClr val="32373C"/>
                </a:solidFill>
                <a:latin typeface="Tahoma"/>
                <a:cs typeface="Tahoma"/>
              </a:rPr>
              <a:t>l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e</a:t>
            </a:r>
            <a:r>
              <a:rPr sz="2000" spc="-150" dirty="0">
                <a:solidFill>
                  <a:srgbClr val="32373C"/>
                </a:solidFill>
                <a:latin typeface="Tahoma"/>
                <a:cs typeface="Tahoma"/>
              </a:rPr>
              <a:t>r</a:t>
            </a:r>
            <a:r>
              <a:rPr sz="2000" spc="-15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35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95" dirty="0">
                <a:solidFill>
                  <a:srgbClr val="32373C"/>
                </a:solidFill>
                <a:latin typeface="Tahoma"/>
                <a:cs typeface="Tahoma"/>
              </a:rPr>
              <a:t>e  </a:t>
            </a:r>
            <a:r>
              <a:rPr sz="2000" spc="-145" dirty="0">
                <a:solidFill>
                  <a:srgbClr val="32373C"/>
                </a:solidFill>
                <a:latin typeface="Tahoma"/>
                <a:cs typeface="Tahoma"/>
              </a:rPr>
              <a:t>tr</a:t>
            </a:r>
            <a:r>
              <a:rPr sz="2000" spc="-120" dirty="0">
                <a:solidFill>
                  <a:srgbClr val="32373C"/>
                </a:solidFill>
                <a:latin typeface="Tahoma"/>
                <a:cs typeface="Tahoma"/>
              </a:rPr>
              <a:t>an</a:t>
            </a:r>
            <a:r>
              <a:rPr sz="2000" spc="-185" dirty="0">
                <a:solidFill>
                  <a:srgbClr val="32373C"/>
                </a:solidFill>
                <a:latin typeface="Tahoma"/>
                <a:cs typeface="Tahoma"/>
              </a:rPr>
              <a:t>s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32373C"/>
                </a:solidFill>
                <a:latin typeface="Tahoma"/>
                <a:cs typeface="Tahoma"/>
              </a:rPr>
              <a:t>i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80" dirty="0">
                <a:solidFill>
                  <a:srgbClr val="32373C"/>
                </a:solidFill>
                <a:latin typeface="Tahoma"/>
                <a:cs typeface="Tahoma"/>
              </a:rPr>
              <a:t>n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32373C"/>
                </a:solidFill>
                <a:latin typeface="Tahoma"/>
                <a:cs typeface="Tahoma"/>
              </a:rPr>
              <a:t>t</a:t>
            </a:r>
            <a:r>
              <a:rPr sz="2000" spc="-120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16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32373C"/>
                </a:solidFill>
                <a:latin typeface="Tahoma"/>
                <a:cs typeface="Tahoma"/>
              </a:rPr>
              <a:t>EM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50" dirty="0">
                <a:solidFill>
                  <a:srgbClr val="32373C"/>
                </a:solidFill>
                <a:latin typeface="Tahoma"/>
                <a:cs typeface="Tahoma"/>
              </a:rPr>
              <a:t>s</a:t>
            </a:r>
            <a:r>
              <a:rPr sz="2000" spc="-165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solidFill>
                  <a:srgbClr val="32373C"/>
                </a:solidFill>
                <a:latin typeface="Tahoma"/>
                <a:cs typeface="Tahoma"/>
              </a:rPr>
              <a:t>a</a:t>
            </a:r>
            <a:r>
              <a:rPr sz="2000" spc="-170" dirty="0">
                <a:solidFill>
                  <a:srgbClr val="32373C"/>
                </a:solidFill>
                <a:latin typeface="Tahoma"/>
                <a:cs typeface="Tahoma"/>
              </a:rPr>
              <a:t> </a:t>
            </a:r>
            <a:r>
              <a:rPr sz="2000" spc="-105" dirty="0">
                <a:solidFill>
                  <a:srgbClr val="32373C"/>
                </a:solidFill>
                <a:latin typeface="Tahoma"/>
                <a:cs typeface="Tahoma"/>
              </a:rPr>
              <a:t>C</a:t>
            </a:r>
            <a:r>
              <a:rPr sz="2000" spc="-25" dirty="0">
                <a:solidFill>
                  <a:srgbClr val="32373C"/>
                </a:solidFill>
                <a:latin typeface="Tahoma"/>
                <a:cs typeface="Tahoma"/>
              </a:rPr>
              <a:t>l</a:t>
            </a:r>
            <a:r>
              <a:rPr sz="2000" spc="-65" dirty="0">
                <a:solidFill>
                  <a:srgbClr val="32373C"/>
                </a:solidFill>
                <a:latin typeface="Tahoma"/>
                <a:cs typeface="Tahoma"/>
              </a:rPr>
              <a:t>o</a:t>
            </a:r>
            <a:r>
              <a:rPr sz="2000" spc="-95" dirty="0">
                <a:solidFill>
                  <a:srgbClr val="32373C"/>
                </a:solidFill>
                <a:latin typeface="Tahoma"/>
                <a:cs typeface="Tahoma"/>
              </a:rPr>
              <a:t>u</a:t>
            </a:r>
            <a:r>
              <a:rPr sz="2000" spc="-70" dirty="0">
                <a:solidFill>
                  <a:srgbClr val="32373C"/>
                </a:solidFill>
                <a:latin typeface="Tahoma"/>
                <a:cs typeface="Tahoma"/>
              </a:rPr>
              <a:t>d  </a:t>
            </a:r>
            <a:r>
              <a:rPr sz="2000" spc="-130" dirty="0">
                <a:solidFill>
                  <a:srgbClr val="32373C"/>
                </a:solidFill>
                <a:latin typeface="Tahoma"/>
                <a:cs typeface="Tahoma"/>
              </a:rPr>
              <a:t>Service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1190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Agenda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04559" y="6556349"/>
            <a:ext cx="153035" cy="2114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5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145" y="1300988"/>
            <a:ext cx="5873115" cy="492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100" dirty="0">
                <a:latin typeface="Tahoma"/>
                <a:cs typeface="Tahoma"/>
              </a:rPr>
              <a:t>Re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mm</a:t>
            </a:r>
            <a:r>
              <a:rPr sz="1800" spc="-85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8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75" dirty="0">
                <a:latin typeface="Tahoma"/>
                <a:cs typeface="Tahoma"/>
              </a:rPr>
              <a:t>an</a:t>
            </a:r>
            <a:r>
              <a:rPr sz="1800" spc="-135" dirty="0">
                <a:latin typeface="Tahoma"/>
                <a:cs typeface="Tahoma"/>
              </a:rPr>
              <a:t>s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-50" dirty="0">
                <a:latin typeface="Tahoma"/>
                <a:cs typeface="Tahoma"/>
              </a:rPr>
              <a:t>ti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45" dirty="0">
                <a:latin typeface="Tahoma"/>
                <a:cs typeface="Tahoma"/>
              </a:rPr>
              <a:t>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Me</a:t>
            </a:r>
            <a:r>
              <a:rPr sz="1800" spc="-50" dirty="0">
                <a:latin typeface="Tahoma"/>
                <a:cs typeface="Tahoma"/>
              </a:rPr>
              <a:t>th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110" dirty="0">
                <a:latin typeface="Tahoma"/>
                <a:cs typeface="Tahoma"/>
              </a:rPr>
              <a:t>g</a:t>
            </a:r>
            <a:r>
              <a:rPr sz="1800" spc="-75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85" dirty="0">
                <a:latin typeface="Tahoma"/>
                <a:cs typeface="Tahoma"/>
              </a:rPr>
              <a:t>Readiness</a:t>
            </a:r>
            <a:endParaRPr sz="18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1800" spc="-100" dirty="0">
                <a:latin typeface="Tahoma"/>
                <a:cs typeface="Tahoma"/>
              </a:rPr>
              <a:t>Be</a:t>
            </a:r>
            <a:r>
              <a:rPr sz="1800" spc="-85" dirty="0">
                <a:latin typeface="Tahoma"/>
                <a:cs typeface="Tahoma"/>
              </a:rPr>
              <a:t>s</a:t>
            </a:r>
            <a:r>
              <a:rPr sz="1800" spc="-75" dirty="0">
                <a:latin typeface="Tahoma"/>
                <a:cs typeface="Tahoma"/>
              </a:rPr>
              <a:t>t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P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35" dirty="0">
                <a:latin typeface="Tahoma"/>
                <a:cs typeface="Tahoma"/>
              </a:rPr>
              <a:t>i</a:t>
            </a:r>
            <a:r>
              <a:rPr sz="1800" spc="-65" dirty="0">
                <a:latin typeface="Tahoma"/>
                <a:cs typeface="Tahoma"/>
              </a:rPr>
              <a:t>c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95" dirty="0">
                <a:latin typeface="Tahoma"/>
                <a:cs typeface="Tahoma"/>
              </a:rPr>
              <a:t>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An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80" dirty="0">
                <a:latin typeface="Tahoma"/>
                <a:cs typeface="Tahoma"/>
              </a:rPr>
              <a:t>y</a:t>
            </a:r>
            <a:r>
              <a:rPr sz="1800" spc="-95" dirty="0">
                <a:latin typeface="Tahoma"/>
                <a:cs typeface="Tahoma"/>
              </a:rPr>
              <a:t>z</a:t>
            </a:r>
            <a:r>
              <a:rPr sz="1800" spc="-85" dirty="0">
                <a:latin typeface="Tahoma"/>
                <a:cs typeface="Tahoma"/>
              </a:rPr>
              <a:t>er</a:t>
            </a:r>
            <a:endParaRPr sz="18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153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1800" spc="-55" dirty="0">
                <a:latin typeface="Tahoma"/>
                <a:cs typeface="Tahoma"/>
              </a:rPr>
              <a:t>C</a:t>
            </a:r>
            <a:r>
              <a:rPr sz="1800" spc="-2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60" dirty="0">
                <a:latin typeface="Tahoma"/>
                <a:cs typeface="Tahoma"/>
              </a:rPr>
              <a:t>u</a:t>
            </a:r>
            <a:r>
              <a:rPr sz="1800" spc="-55" dirty="0">
                <a:latin typeface="Tahoma"/>
                <a:cs typeface="Tahoma"/>
              </a:rPr>
              <a:t>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A</a:t>
            </a:r>
            <a:r>
              <a:rPr sz="1800" spc="-55" dirty="0">
                <a:latin typeface="Tahoma"/>
                <a:cs typeface="Tahoma"/>
              </a:rPr>
              <a:t>c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e</a:t>
            </a:r>
            <a:r>
              <a:rPr sz="1800" spc="-20" dirty="0">
                <a:latin typeface="Tahoma"/>
                <a:cs typeface="Tahoma"/>
              </a:rPr>
              <a:t>l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65" dirty="0">
                <a:latin typeface="Tahoma"/>
                <a:cs typeface="Tahoma"/>
              </a:rPr>
              <a:t>r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25" dirty="0">
                <a:latin typeface="Tahoma"/>
                <a:cs typeface="Tahoma"/>
              </a:rPr>
              <a:t>o</a:t>
            </a:r>
            <a:r>
              <a:rPr sz="1800" spc="-45" dirty="0">
                <a:latin typeface="Tahoma"/>
                <a:cs typeface="Tahoma"/>
              </a:rPr>
              <a:t>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M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110" dirty="0">
                <a:latin typeface="Tahoma"/>
                <a:cs typeface="Tahoma"/>
              </a:rPr>
              <a:t>g</a:t>
            </a:r>
            <a:r>
              <a:rPr sz="1800" spc="-85" dirty="0">
                <a:latin typeface="Tahoma"/>
                <a:cs typeface="Tahoma"/>
              </a:rPr>
              <a:t>er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65" dirty="0">
                <a:latin typeface="Tahoma"/>
                <a:cs typeface="Tahoma"/>
              </a:rPr>
              <a:t>Implementation</a:t>
            </a:r>
            <a:endParaRPr sz="18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1800" spc="-50" dirty="0">
                <a:latin typeface="Tahoma"/>
                <a:cs typeface="Tahoma"/>
              </a:rPr>
              <a:t>Onb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30" dirty="0">
                <a:latin typeface="Tahoma"/>
                <a:cs typeface="Tahoma"/>
              </a:rPr>
              <a:t>in</a:t>
            </a:r>
            <a:r>
              <a:rPr sz="1800" spc="-114" dirty="0">
                <a:latin typeface="Tahoma"/>
                <a:cs typeface="Tahoma"/>
              </a:rPr>
              <a:t>g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AEM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a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C</a:t>
            </a:r>
            <a:r>
              <a:rPr sz="1800" spc="-2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60" dirty="0">
                <a:latin typeface="Tahoma"/>
                <a:cs typeface="Tahoma"/>
              </a:rPr>
              <a:t>u</a:t>
            </a:r>
            <a:r>
              <a:rPr sz="1800" spc="-55" dirty="0">
                <a:latin typeface="Tahoma"/>
                <a:cs typeface="Tahoma"/>
              </a:rPr>
              <a:t>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45" dirty="0">
                <a:latin typeface="Tahoma"/>
                <a:cs typeface="Tahoma"/>
              </a:rPr>
              <a:t>S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65" dirty="0">
                <a:latin typeface="Tahoma"/>
                <a:cs typeface="Tahoma"/>
              </a:rPr>
              <a:t>r</a:t>
            </a:r>
            <a:r>
              <a:rPr sz="1800" spc="-75" dirty="0">
                <a:latin typeface="Tahoma"/>
                <a:cs typeface="Tahoma"/>
              </a:rPr>
              <a:t>v</a:t>
            </a:r>
            <a:r>
              <a:rPr sz="1800" spc="-35" dirty="0">
                <a:latin typeface="Tahoma"/>
                <a:cs typeface="Tahoma"/>
              </a:rPr>
              <a:t>i</a:t>
            </a:r>
            <a:r>
              <a:rPr sz="1800" spc="-65" dirty="0">
                <a:latin typeface="Tahoma"/>
                <a:cs typeface="Tahoma"/>
              </a:rPr>
              <a:t>c</a:t>
            </a:r>
            <a:r>
              <a:rPr sz="1800" spc="-8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153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1800" spc="-100" dirty="0">
                <a:latin typeface="Tahoma"/>
                <a:cs typeface="Tahoma"/>
              </a:rPr>
              <a:t>Re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mm</a:t>
            </a:r>
            <a:r>
              <a:rPr sz="1800" spc="-85" dirty="0">
                <a:latin typeface="Tahoma"/>
                <a:cs typeface="Tahoma"/>
              </a:rPr>
              <a:t>e</a:t>
            </a:r>
            <a:r>
              <a:rPr sz="1800" spc="-50" dirty="0">
                <a:latin typeface="Tahoma"/>
                <a:cs typeface="Tahoma"/>
              </a:rPr>
              <a:t>n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85" dirty="0">
                <a:latin typeface="Tahoma"/>
                <a:cs typeface="Tahoma"/>
              </a:rPr>
              <a:t>e</a:t>
            </a:r>
            <a:r>
              <a:rPr sz="1800" spc="-55" dirty="0">
                <a:latin typeface="Tahoma"/>
                <a:cs typeface="Tahoma"/>
              </a:rPr>
              <a:t>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45" dirty="0">
                <a:latin typeface="Tahoma"/>
                <a:cs typeface="Tahoma"/>
              </a:rPr>
              <a:t>S</a:t>
            </a:r>
            <a:r>
              <a:rPr sz="1800" spc="-85" dirty="0">
                <a:latin typeface="Tahoma"/>
                <a:cs typeface="Tahoma"/>
              </a:rPr>
              <a:t>te</a:t>
            </a:r>
            <a:r>
              <a:rPr sz="1800" spc="-50" dirty="0">
                <a:latin typeface="Tahoma"/>
                <a:cs typeface="Tahoma"/>
              </a:rPr>
              <a:t>p</a:t>
            </a:r>
            <a:r>
              <a:rPr sz="1800" spc="-1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1800" spc="-114" dirty="0">
                <a:latin typeface="Tahoma"/>
                <a:cs typeface="Tahoma"/>
              </a:rPr>
              <a:t>I</a:t>
            </a:r>
            <a:r>
              <a:rPr sz="1800" spc="-165" dirty="0">
                <a:latin typeface="Tahoma"/>
                <a:cs typeface="Tahoma"/>
              </a:rPr>
              <a:t>n</a:t>
            </a:r>
            <a:r>
              <a:rPr sz="1800" spc="-80" dirty="0">
                <a:latin typeface="Tahoma"/>
                <a:cs typeface="Tahoma"/>
              </a:rPr>
              <a:t>tr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55" dirty="0">
                <a:latin typeface="Tahoma"/>
                <a:cs typeface="Tahoma"/>
              </a:rPr>
              <a:t>u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55" dirty="0">
                <a:latin typeface="Tahoma"/>
                <a:cs typeface="Tahoma"/>
              </a:rPr>
              <a:t>t</a:t>
            </a:r>
            <a:r>
              <a:rPr sz="1800" spc="-45" dirty="0">
                <a:latin typeface="Tahoma"/>
                <a:cs typeface="Tahoma"/>
              </a:rPr>
              <a:t>i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45" dirty="0">
                <a:latin typeface="Tahoma"/>
                <a:cs typeface="Tahoma"/>
              </a:rPr>
              <a:t>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t</a:t>
            </a:r>
            <a:r>
              <a:rPr sz="1800" spc="-65" dirty="0">
                <a:latin typeface="Tahoma"/>
                <a:cs typeface="Tahoma"/>
              </a:rPr>
              <a:t>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C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55" dirty="0">
                <a:latin typeface="Tahoma"/>
                <a:cs typeface="Tahoma"/>
              </a:rPr>
              <a:t>ud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M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45" dirty="0">
                <a:latin typeface="Tahoma"/>
                <a:cs typeface="Tahoma"/>
              </a:rPr>
              <a:t>n</a:t>
            </a:r>
            <a:r>
              <a:rPr sz="1800" spc="-100" dirty="0">
                <a:latin typeface="Tahoma"/>
                <a:cs typeface="Tahoma"/>
              </a:rPr>
              <a:t>a</a:t>
            </a:r>
            <a:r>
              <a:rPr sz="1800" spc="-110" dirty="0">
                <a:latin typeface="Tahoma"/>
                <a:cs typeface="Tahoma"/>
              </a:rPr>
              <a:t>g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80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153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1800" spc="40" dirty="0">
                <a:latin typeface="Tahoma"/>
                <a:cs typeface="Tahoma"/>
              </a:rPr>
              <a:t>Mi</a:t>
            </a:r>
            <a:r>
              <a:rPr sz="1800" spc="-110" dirty="0">
                <a:latin typeface="Tahoma"/>
                <a:cs typeface="Tahoma"/>
              </a:rPr>
              <a:t>g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65" dirty="0">
                <a:latin typeface="Tahoma"/>
                <a:cs typeface="Tahoma"/>
              </a:rPr>
              <a:t>ati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-45" dirty="0">
                <a:latin typeface="Tahoma"/>
                <a:cs typeface="Tahoma"/>
              </a:rPr>
              <a:t>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30" dirty="0">
                <a:latin typeface="Tahoma"/>
                <a:cs typeface="Tahoma"/>
              </a:rPr>
              <a:t>oo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1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90" dirty="0">
                <a:latin typeface="Tahoma"/>
                <a:cs typeface="Tahoma"/>
              </a:rPr>
              <a:t>Best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Practice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Analyzer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&amp;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Cloud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Acceleration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Manager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Demo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65" dirty="0">
                <a:latin typeface="Tahoma"/>
                <a:cs typeface="Tahoma"/>
              </a:rPr>
              <a:t>H</a:t>
            </a:r>
            <a:r>
              <a:rPr sz="1800" spc="-60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50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f</a:t>
            </a:r>
            <a:r>
              <a:rPr sz="1800" spc="-60" dirty="0">
                <a:latin typeface="Tahoma"/>
                <a:cs typeface="Tahoma"/>
              </a:rPr>
              <a:t>u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s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50" dirty="0">
                <a:latin typeface="Tahoma"/>
                <a:cs typeface="Tahoma"/>
              </a:rPr>
              <a:t>u</a:t>
            </a:r>
            <a:r>
              <a:rPr sz="1800" spc="-80" dirty="0">
                <a:latin typeface="Tahoma"/>
                <a:cs typeface="Tahoma"/>
              </a:rPr>
              <a:t>r</a:t>
            </a:r>
            <a:r>
              <a:rPr sz="1800" spc="-85" dirty="0">
                <a:latin typeface="Tahoma"/>
                <a:cs typeface="Tahoma"/>
              </a:rPr>
              <a:t>c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2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87" y="1911095"/>
            <a:ext cx="1066800" cy="11003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1801" y="4004946"/>
            <a:ext cx="2167255" cy="235648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86055" rIns="0" bIns="0" rtlCol="0">
            <a:spAutoFit/>
          </a:bodyPr>
          <a:lstStyle/>
          <a:p>
            <a:pPr marL="529590" marR="276860" indent="-285750" algn="just">
              <a:lnSpc>
                <a:spcPct val="97900"/>
              </a:lnSpc>
              <a:spcBef>
                <a:spcPts val="1465"/>
              </a:spcBef>
              <a:buFont typeface="Arial MT"/>
              <a:buChar char="•"/>
              <a:tabLst>
                <a:tab pos="530225" algn="l"/>
              </a:tabLst>
            </a:pPr>
            <a:r>
              <a:rPr sz="1400" spc="-105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s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25" dirty="0">
                <a:latin typeface="Tahoma"/>
                <a:cs typeface="Tahoma"/>
              </a:rPr>
              <a:t>ss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90" dirty="0">
                <a:latin typeface="Tahoma"/>
                <a:cs typeface="Tahoma"/>
              </a:rPr>
              <a:t>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130" dirty="0">
                <a:latin typeface="Tahoma"/>
                <a:cs typeface="Tahoma"/>
              </a:rPr>
              <a:t>f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45" dirty="0">
                <a:latin typeface="Tahoma"/>
                <a:cs typeface="Tahoma"/>
              </a:rPr>
              <a:t>M  </a:t>
            </a:r>
            <a:r>
              <a:rPr sz="1400" spc="-100" dirty="0">
                <a:latin typeface="Tahoma"/>
                <a:cs typeface="Tahoma"/>
              </a:rPr>
              <a:t>be</a:t>
            </a:r>
            <a:r>
              <a:rPr sz="1400" spc="-90" dirty="0">
                <a:latin typeface="Tahoma"/>
                <a:cs typeface="Tahoma"/>
              </a:rPr>
              <a:t>st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p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100" dirty="0">
                <a:latin typeface="Tahoma"/>
                <a:cs typeface="Tahoma"/>
              </a:rPr>
              <a:t>a</a:t>
            </a:r>
            <a:r>
              <a:rPr sz="1400" spc="-95" dirty="0">
                <a:latin typeface="Tahoma"/>
                <a:cs typeface="Tahoma"/>
              </a:rPr>
              <a:t>c</a:t>
            </a:r>
            <a:r>
              <a:rPr sz="1400" spc="-75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100" dirty="0">
                <a:latin typeface="Tahoma"/>
                <a:cs typeface="Tahoma"/>
              </a:rPr>
              <a:t>ces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bei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85" dirty="0">
                <a:latin typeface="Tahoma"/>
                <a:cs typeface="Tahoma"/>
              </a:rPr>
              <a:t>g  </a:t>
            </a:r>
            <a:r>
              <a:rPr sz="1400" spc="-65" dirty="0">
                <a:latin typeface="Tahoma"/>
                <a:cs typeface="Tahoma"/>
              </a:rPr>
              <a:t>followed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400">
              <a:latin typeface="Tahoma"/>
              <a:cs typeface="Tahoma"/>
            </a:endParaRPr>
          </a:p>
          <a:p>
            <a:pPr marL="529590" marR="842010" indent="-285750">
              <a:lnSpc>
                <a:spcPct val="99000"/>
              </a:lnSpc>
              <a:buFont typeface="Arial MT"/>
              <a:buChar char="•"/>
              <a:tabLst>
                <a:tab pos="529590" algn="l"/>
                <a:tab pos="530225" algn="l"/>
              </a:tabLst>
            </a:pPr>
            <a:r>
              <a:rPr sz="1400" spc="-70" dirty="0">
                <a:latin typeface="Tahoma"/>
                <a:cs typeface="Tahoma"/>
              </a:rPr>
              <a:t>High-level 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migration 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complexity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14" dirty="0">
                <a:latin typeface="Tahoma"/>
                <a:cs typeface="Tahoma"/>
              </a:rPr>
              <a:t>as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25" dirty="0">
                <a:latin typeface="Tahoma"/>
                <a:cs typeface="Tahoma"/>
              </a:rPr>
              <a:t>ss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90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801" y="3398645"/>
            <a:ext cx="2167255" cy="525780"/>
          </a:xfrm>
          <a:custGeom>
            <a:avLst/>
            <a:gdLst/>
            <a:ahLst/>
            <a:cxnLst/>
            <a:rect l="l" t="t" r="r" b="b"/>
            <a:pathLst>
              <a:path w="2167255" h="525779">
                <a:moveTo>
                  <a:pt x="1904051" y="0"/>
                </a:moveTo>
                <a:lnTo>
                  <a:pt x="262780" y="0"/>
                </a:lnTo>
                <a:lnTo>
                  <a:pt x="215545" y="4233"/>
                </a:lnTo>
                <a:lnTo>
                  <a:pt x="171087" y="16440"/>
                </a:lnTo>
                <a:lnTo>
                  <a:pt x="130150" y="35877"/>
                </a:lnTo>
                <a:lnTo>
                  <a:pt x="93474" y="61802"/>
                </a:lnTo>
                <a:lnTo>
                  <a:pt x="61802" y="93474"/>
                </a:lnTo>
                <a:lnTo>
                  <a:pt x="35877" y="130150"/>
                </a:lnTo>
                <a:lnTo>
                  <a:pt x="16440" y="171088"/>
                </a:lnTo>
                <a:lnTo>
                  <a:pt x="4233" y="215545"/>
                </a:lnTo>
                <a:lnTo>
                  <a:pt x="0" y="262778"/>
                </a:lnTo>
                <a:lnTo>
                  <a:pt x="4233" y="310013"/>
                </a:lnTo>
                <a:lnTo>
                  <a:pt x="16440" y="354470"/>
                </a:lnTo>
                <a:lnTo>
                  <a:pt x="35877" y="395408"/>
                </a:lnTo>
                <a:lnTo>
                  <a:pt x="61802" y="432083"/>
                </a:lnTo>
                <a:lnTo>
                  <a:pt x="93474" y="463755"/>
                </a:lnTo>
                <a:lnTo>
                  <a:pt x="130150" y="489680"/>
                </a:lnTo>
                <a:lnTo>
                  <a:pt x="171087" y="509117"/>
                </a:lnTo>
                <a:lnTo>
                  <a:pt x="215545" y="521324"/>
                </a:lnTo>
                <a:lnTo>
                  <a:pt x="262780" y="525557"/>
                </a:lnTo>
                <a:lnTo>
                  <a:pt x="1904048" y="525560"/>
                </a:lnTo>
                <a:lnTo>
                  <a:pt x="1951283" y="521326"/>
                </a:lnTo>
                <a:lnTo>
                  <a:pt x="1995741" y="509120"/>
                </a:lnTo>
                <a:lnTo>
                  <a:pt x="2036678" y="489683"/>
                </a:lnTo>
                <a:lnTo>
                  <a:pt x="2073354" y="463757"/>
                </a:lnTo>
                <a:lnTo>
                  <a:pt x="2105026" y="432086"/>
                </a:lnTo>
                <a:lnTo>
                  <a:pt x="2130952" y="395410"/>
                </a:lnTo>
                <a:lnTo>
                  <a:pt x="2150389" y="354473"/>
                </a:lnTo>
                <a:lnTo>
                  <a:pt x="2162595" y="310015"/>
                </a:lnTo>
                <a:lnTo>
                  <a:pt x="2166831" y="262780"/>
                </a:lnTo>
                <a:lnTo>
                  <a:pt x="2162598" y="215545"/>
                </a:lnTo>
                <a:lnTo>
                  <a:pt x="2150391" y="171088"/>
                </a:lnTo>
                <a:lnTo>
                  <a:pt x="2130954" y="130150"/>
                </a:lnTo>
                <a:lnTo>
                  <a:pt x="2105029" y="93474"/>
                </a:lnTo>
                <a:lnTo>
                  <a:pt x="2073357" y="61802"/>
                </a:lnTo>
                <a:lnTo>
                  <a:pt x="2036681" y="35877"/>
                </a:lnTo>
                <a:lnTo>
                  <a:pt x="1995743" y="16440"/>
                </a:lnTo>
                <a:lnTo>
                  <a:pt x="1951286" y="4233"/>
                </a:lnTo>
                <a:lnTo>
                  <a:pt x="1904051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1191" y="3523996"/>
            <a:ext cx="907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65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600" b="1" spc="-1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1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b="1" spc="-150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1600" b="1" spc="-1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b="1" spc="-1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1048" y="1874520"/>
            <a:ext cx="1027176" cy="10302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19104" y="4004946"/>
            <a:ext cx="2167255" cy="235648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499745" marR="290830" indent="-285750">
              <a:lnSpc>
                <a:spcPts val="1580"/>
              </a:lnSpc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75" dirty="0">
                <a:latin typeface="Tahoma"/>
                <a:cs typeface="Tahoma"/>
              </a:rPr>
              <a:t>M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a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a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C</a:t>
            </a:r>
            <a:r>
              <a:rPr sz="1400" spc="-35" dirty="0">
                <a:latin typeface="Tahoma"/>
                <a:cs typeface="Tahoma"/>
              </a:rPr>
              <a:t>lo</a:t>
            </a:r>
            <a:r>
              <a:rPr sz="1400" spc="-60" dirty="0">
                <a:latin typeface="Tahoma"/>
                <a:cs typeface="Tahoma"/>
              </a:rPr>
              <a:t>ud  </a:t>
            </a:r>
            <a:r>
              <a:rPr sz="1400" spc="-114" dirty="0">
                <a:latin typeface="Tahoma"/>
                <a:cs typeface="Tahoma"/>
              </a:rPr>
              <a:t>Se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p</a:t>
            </a:r>
            <a:r>
              <a:rPr sz="1400" spc="-75" dirty="0">
                <a:latin typeface="Tahoma"/>
                <a:cs typeface="Tahoma"/>
              </a:rPr>
              <a:t>r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120" dirty="0"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499745" marR="381000" indent="-285750">
              <a:lnSpc>
                <a:spcPct val="101400"/>
              </a:lnSpc>
              <a:spcBef>
                <a:spcPts val="5"/>
              </a:spcBef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sz="1400" spc="-80" dirty="0">
                <a:latin typeface="Tahoma"/>
                <a:cs typeface="Tahoma"/>
              </a:rPr>
              <a:t>D</a:t>
            </a:r>
            <a:r>
              <a:rPr sz="1400" spc="-65" dirty="0">
                <a:latin typeface="Tahoma"/>
                <a:cs typeface="Tahoma"/>
              </a:rPr>
              <a:t>e</a:t>
            </a:r>
            <a:r>
              <a:rPr sz="1400" spc="-95" dirty="0">
                <a:latin typeface="Tahoma"/>
                <a:cs typeface="Tahoma"/>
              </a:rPr>
              <a:t>t</a:t>
            </a:r>
            <a:r>
              <a:rPr sz="1400" spc="-105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70" dirty="0">
                <a:latin typeface="Tahoma"/>
                <a:cs typeface="Tahoma"/>
              </a:rPr>
              <a:t>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130" dirty="0">
                <a:latin typeface="Tahoma"/>
                <a:cs typeface="Tahoma"/>
              </a:rPr>
              <a:t>g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105" dirty="0">
                <a:latin typeface="Tahoma"/>
                <a:cs typeface="Tahoma"/>
              </a:rPr>
              <a:t>a</a:t>
            </a:r>
            <a:r>
              <a:rPr sz="1400" spc="-95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40" dirty="0">
                <a:latin typeface="Tahoma"/>
                <a:cs typeface="Tahoma"/>
              </a:rPr>
              <a:t>n  </a:t>
            </a:r>
            <a:r>
              <a:rPr sz="1400" spc="-100" dirty="0">
                <a:latin typeface="Tahoma"/>
                <a:cs typeface="Tahoma"/>
              </a:rPr>
              <a:t>assessment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300">
              <a:latin typeface="Tahoma"/>
              <a:cs typeface="Tahoma"/>
            </a:endParaRPr>
          </a:p>
          <a:p>
            <a:pPr marL="499745" marR="247015" indent="-285750">
              <a:lnSpc>
                <a:spcPct val="101400"/>
              </a:lnSpc>
              <a:spcBef>
                <a:spcPts val="5"/>
              </a:spcBef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sz="1400" spc="-95" dirty="0">
                <a:latin typeface="Tahoma"/>
                <a:cs typeface="Tahoma"/>
              </a:rPr>
              <a:t>P</a:t>
            </a:r>
            <a:r>
              <a:rPr sz="1400" spc="-65" dirty="0">
                <a:latin typeface="Tahoma"/>
                <a:cs typeface="Tahoma"/>
              </a:rPr>
              <a:t>r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114" dirty="0">
                <a:latin typeface="Tahoma"/>
                <a:cs typeface="Tahoma"/>
              </a:rPr>
              <a:t>j</a:t>
            </a:r>
            <a:r>
              <a:rPr sz="1400" spc="-85" dirty="0">
                <a:latin typeface="Tahoma"/>
                <a:cs typeface="Tahoma"/>
              </a:rPr>
              <a:t>ect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p</a:t>
            </a:r>
            <a:r>
              <a:rPr sz="1400" spc="-25" dirty="0">
                <a:latin typeface="Tahoma"/>
                <a:cs typeface="Tahoma"/>
              </a:rPr>
              <a:t>l</a:t>
            </a:r>
            <a:r>
              <a:rPr sz="1400" spc="-100" dirty="0">
                <a:latin typeface="Tahoma"/>
                <a:cs typeface="Tahoma"/>
              </a:rPr>
              <a:t>a</a:t>
            </a:r>
            <a:r>
              <a:rPr sz="1400" spc="-55" dirty="0">
                <a:latin typeface="Tahoma"/>
                <a:cs typeface="Tahoma"/>
              </a:rPr>
              <a:t>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c</a:t>
            </a:r>
            <a:r>
              <a:rPr sz="1400" spc="-85" dirty="0">
                <a:latin typeface="Tahoma"/>
                <a:cs typeface="Tahoma"/>
              </a:rPr>
              <a:t>r</a:t>
            </a:r>
            <a:r>
              <a:rPr sz="1400" spc="-100" dirty="0">
                <a:latin typeface="Tahoma"/>
                <a:cs typeface="Tahoma"/>
              </a:rPr>
              <a:t>e</a:t>
            </a:r>
            <a:r>
              <a:rPr sz="1400" spc="-95" dirty="0">
                <a:latin typeface="Tahoma"/>
                <a:cs typeface="Tahoma"/>
              </a:rPr>
              <a:t>at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40" dirty="0">
                <a:latin typeface="Tahoma"/>
                <a:cs typeface="Tahoma"/>
              </a:rPr>
              <a:t>n  </a:t>
            </a:r>
            <a:r>
              <a:rPr sz="1400" spc="-75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n</a:t>
            </a:r>
            <a:r>
              <a:rPr sz="1400" spc="-70" dirty="0">
                <a:latin typeface="Tahoma"/>
                <a:cs typeface="Tahoma"/>
              </a:rPr>
              <a:t>d</a:t>
            </a:r>
            <a:r>
              <a:rPr sz="1400" spc="-110" dirty="0">
                <a:latin typeface="Tahoma"/>
                <a:cs typeface="Tahoma"/>
              </a:rPr>
              <a:t> r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u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70" dirty="0">
                <a:latin typeface="Tahoma"/>
                <a:cs typeface="Tahoma"/>
              </a:rPr>
              <a:t>e  </a:t>
            </a:r>
            <a:r>
              <a:rPr sz="1400" spc="-65" dirty="0">
                <a:latin typeface="Tahoma"/>
                <a:cs typeface="Tahoma"/>
              </a:rPr>
              <a:t>planning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9103" y="3398645"/>
            <a:ext cx="2167255" cy="525780"/>
          </a:xfrm>
          <a:custGeom>
            <a:avLst/>
            <a:gdLst/>
            <a:ahLst/>
            <a:cxnLst/>
            <a:rect l="l" t="t" r="r" b="b"/>
            <a:pathLst>
              <a:path w="2167254" h="525779">
                <a:moveTo>
                  <a:pt x="1904051" y="0"/>
                </a:moveTo>
                <a:lnTo>
                  <a:pt x="262780" y="0"/>
                </a:lnTo>
                <a:lnTo>
                  <a:pt x="215545" y="4233"/>
                </a:lnTo>
                <a:lnTo>
                  <a:pt x="171088" y="16440"/>
                </a:lnTo>
                <a:lnTo>
                  <a:pt x="130150" y="35877"/>
                </a:lnTo>
                <a:lnTo>
                  <a:pt x="93474" y="61802"/>
                </a:lnTo>
                <a:lnTo>
                  <a:pt x="61802" y="93474"/>
                </a:lnTo>
                <a:lnTo>
                  <a:pt x="35877" y="130150"/>
                </a:lnTo>
                <a:lnTo>
                  <a:pt x="16440" y="171088"/>
                </a:lnTo>
                <a:lnTo>
                  <a:pt x="4233" y="215545"/>
                </a:lnTo>
                <a:lnTo>
                  <a:pt x="0" y="262778"/>
                </a:lnTo>
                <a:lnTo>
                  <a:pt x="4233" y="310013"/>
                </a:lnTo>
                <a:lnTo>
                  <a:pt x="16440" y="354470"/>
                </a:lnTo>
                <a:lnTo>
                  <a:pt x="35877" y="395408"/>
                </a:lnTo>
                <a:lnTo>
                  <a:pt x="61802" y="432083"/>
                </a:lnTo>
                <a:lnTo>
                  <a:pt x="93474" y="463755"/>
                </a:lnTo>
                <a:lnTo>
                  <a:pt x="130150" y="489680"/>
                </a:lnTo>
                <a:lnTo>
                  <a:pt x="171088" y="509117"/>
                </a:lnTo>
                <a:lnTo>
                  <a:pt x="215545" y="521324"/>
                </a:lnTo>
                <a:lnTo>
                  <a:pt x="262780" y="525557"/>
                </a:lnTo>
                <a:lnTo>
                  <a:pt x="1904048" y="525560"/>
                </a:lnTo>
                <a:lnTo>
                  <a:pt x="1951283" y="521326"/>
                </a:lnTo>
                <a:lnTo>
                  <a:pt x="1995741" y="509120"/>
                </a:lnTo>
                <a:lnTo>
                  <a:pt x="2036679" y="489683"/>
                </a:lnTo>
                <a:lnTo>
                  <a:pt x="2073354" y="463757"/>
                </a:lnTo>
                <a:lnTo>
                  <a:pt x="2105026" y="432086"/>
                </a:lnTo>
                <a:lnTo>
                  <a:pt x="2130952" y="395410"/>
                </a:lnTo>
                <a:lnTo>
                  <a:pt x="2150389" y="354473"/>
                </a:lnTo>
                <a:lnTo>
                  <a:pt x="2162595" y="310015"/>
                </a:lnTo>
                <a:lnTo>
                  <a:pt x="2166832" y="262780"/>
                </a:lnTo>
                <a:lnTo>
                  <a:pt x="2162598" y="215545"/>
                </a:lnTo>
                <a:lnTo>
                  <a:pt x="2150391" y="171088"/>
                </a:lnTo>
                <a:lnTo>
                  <a:pt x="2130954" y="130150"/>
                </a:lnTo>
                <a:lnTo>
                  <a:pt x="2105029" y="93474"/>
                </a:lnTo>
                <a:lnTo>
                  <a:pt x="2073357" y="61802"/>
                </a:lnTo>
                <a:lnTo>
                  <a:pt x="2036681" y="35877"/>
                </a:lnTo>
                <a:lnTo>
                  <a:pt x="1995743" y="16440"/>
                </a:lnTo>
                <a:lnTo>
                  <a:pt x="1951286" y="4233"/>
                </a:lnTo>
                <a:lnTo>
                  <a:pt x="1904051" y="0"/>
                </a:lnTo>
                <a:close/>
              </a:path>
            </a:pathLst>
          </a:custGeom>
          <a:solidFill>
            <a:srgbClr val="FBB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3375" y="3523996"/>
            <a:ext cx="1538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solidFill>
                  <a:srgbClr val="FFFFFF"/>
                </a:solidFill>
                <a:latin typeface="Tahoma"/>
                <a:cs typeface="Tahoma"/>
              </a:rPr>
              <a:t>Pl</a:t>
            </a:r>
            <a:r>
              <a:rPr sz="1600" b="1" spc="-1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125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600" b="1" spc="-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b="1" spc="-1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17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6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20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b="1" spc="-1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b="1" spc="-1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b="1" spc="-1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35296" y="1517903"/>
            <a:ext cx="1082040" cy="1539240"/>
            <a:chOff x="5035296" y="1517903"/>
            <a:chExt cx="1082040" cy="15392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5296" y="1517903"/>
              <a:ext cx="600455" cy="6217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8552" y="2081783"/>
              <a:ext cx="938784" cy="9753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0068" y="2115379"/>
              <a:ext cx="156692" cy="16200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30852" y="2566415"/>
            <a:ext cx="1892300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7610">
              <a:lnSpc>
                <a:spcPct val="100000"/>
              </a:lnSpc>
              <a:spcBef>
                <a:spcPts val="100"/>
              </a:spcBef>
            </a:pPr>
            <a:r>
              <a:rPr sz="1100" i="1" spc="-60" dirty="0">
                <a:latin typeface="Cambria"/>
                <a:cs typeface="Cambria"/>
              </a:rPr>
              <a:t>C</a:t>
            </a:r>
            <a:r>
              <a:rPr sz="1100" i="1" spc="-50" dirty="0">
                <a:latin typeface="Cambria"/>
                <a:cs typeface="Cambria"/>
              </a:rPr>
              <a:t>o</a:t>
            </a:r>
            <a:r>
              <a:rPr sz="1100" i="1" spc="-80" dirty="0">
                <a:latin typeface="Cambria"/>
                <a:cs typeface="Cambria"/>
              </a:rPr>
              <a:t>d</a:t>
            </a:r>
            <a:r>
              <a:rPr sz="1100" i="1" spc="-55" dirty="0">
                <a:latin typeface="Cambria"/>
                <a:cs typeface="Cambria"/>
              </a:rPr>
              <a:t>e</a:t>
            </a:r>
            <a:r>
              <a:rPr sz="1100" i="1" spc="-20" dirty="0">
                <a:latin typeface="Cambria"/>
                <a:cs typeface="Cambria"/>
              </a:rPr>
              <a:t> </a:t>
            </a:r>
            <a:r>
              <a:rPr sz="1100" i="1" spc="-114" dirty="0">
                <a:latin typeface="Cambria"/>
                <a:cs typeface="Cambria"/>
              </a:rPr>
              <a:t>R</a:t>
            </a:r>
            <a:r>
              <a:rPr sz="1100" i="1" spc="-85" dirty="0">
                <a:latin typeface="Cambria"/>
                <a:cs typeface="Cambria"/>
              </a:rPr>
              <a:t>e</a:t>
            </a:r>
            <a:r>
              <a:rPr sz="1100" i="1" spc="-105" dirty="0">
                <a:latin typeface="Cambria"/>
                <a:cs typeface="Cambria"/>
              </a:rPr>
              <a:t>f</a:t>
            </a:r>
            <a:r>
              <a:rPr sz="1100" i="1" spc="-80" dirty="0">
                <a:latin typeface="Cambria"/>
                <a:cs typeface="Cambria"/>
              </a:rPr>
              <a:t>a</a:t>
            </a:r>
            <a:r>
              <a:rPr sz="1100" i="1" spc="-95" dirty="0">
                <a:latin typeface="Cambria"/>
                <a:cs typeface="Cambria"/>
              </a:rPr>
              <a:t>c</a:t>
            </a:r>
            <a:r>
              <a:rPr sz="1100" i="1" spc="-135" dirty="0">
                <a:latin typeface="Cambria"/>
                <a:cs typeface="Cambria"/>
              </a:rPr>
              <a:t>t</a:t>
            </a:r>
            <a:r>
              <a:rPr sz="1100" i="1" spc="-60" dirty="0">
                <a:latin typeface="Cambria"/>
                <a:cs typeface="Cambria"/>
              </a:rPr>
              <a:t>o</a:t>
            </a:r>
            <a:r>
              <a:rPr sz="1100" i="1" spc="-135" dirty="0">
                <a:latin typeface="Cambria"/>
                <a:cs typeface="Cambria"/>
              </a:rPr>
              <a:t>r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i="1" spc="-60" dirty="0">
                <a:latin typeface="Cambria"/>
                <a:cs typeface="Cambria"/>
              </a:rPr>
              <a:t>C</a:t>
            </a:r>
            <a:r>
              <a:rPr sz="1100" i="1" spc="-50" dirty="0">
                <a:latin typeface="Cambria"/>
                <a:cs typeface="Cambria"/>
              </a:rPr>
              <a:t>o</a:t>
            </a:r>
            <a:r>
              <a:rPr sz="1100" i="1" spc="-70" dirty="0">
                <a:latin typeface="Cambria"/>
                <a:cs typeface="Cambria"/>
              </a:rPr>
              <a:t>n</a:t>
            </a:r>
            <a:r>
              <a:rPr sz="1100" i="1" spc="-135" dirty="0">
                <a:latin typeface="Cambria"/>
                <a:cs typeface="Cambria"/>
              </a:rPr>
              <a:t>t</a:t>
            </a:r>
            <a:r>
              <a:rPr sz="1100" i="1" spc="-85" dirty="0">
                <a:latin typeface="Cambria"/>
                <a:cs typeface="Cambria"/>
              </a:rPr>
              <a:t>e</a:t>
            </a:r>
            <a:r>
              <a:rPr sz="1100" i="1" spc="-70" dirty="0">
                <a:latin typeface="Cambria"/>
                <a:cs typeface="Cambria"/>
              </a:rPr>
              <a:t>n</a:t>
            </a:r>
            <a:r>
              <a:rPr sz="1100" i="1" spc="-114" dirty="0">
                <a:latin typeface="Cambria"/>
                <a:cs typeface="Cambria"/>
              </a:rPr>
              <a:t>t</a:t>
            </a:r>
            <a:r>
              <a:rPr sz="1100" i="1" spc="-10" dirty="0">
                <a:latin typeface="Cambria"/>
                <a:cs typeface="Cambria"/>
              </a:rPr>
              <a:t> </a:t>
            </a:r>
            <a:r>
              <a:rPr sz="1100" i="1" spc="-150" dirty="0">
                <a:latin typeface="Cambria"/>
                <a:cs typeface="Cambria"/>
              </a:rPr>
              <a:t>Tr</a:t>
            </a:r>
            <a:r>
              <a:rPr sz="1100" i="1" spc="-80" dirty="0">
                <a:latin typeface="Cambria"/>
                <a:cs typeface="Cambria"/>
              </a:rPr>
              <a:t>a</a:t>
            </a:r>
            <a:r>
              <a:rPr sz="1100" i="1" spc="-70" dirty="0">
                <a:latin typeface="Cambria"/>
                <a:cs typeface="Cambria"/>
              </a:rPr>
              <a:t>n</a:t>
            </a:r>
            <a:r>
              <a:rPr sz="1100" i="1" spc="-75" dirty="0">
                <a:latin typeface="Cambria"/>
                <a:cs typeface="Cambria"/>
              </a:rPr>
              <a:t>s</a:t>
            </a:r>
            <a:r>
              <a:rPr sz="1100" i="1" spc="-105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e</a:t>
            </a:r>
            <a:r>
              <a:rPr sz="1100" i="1" spc="-135" dirty="0">
                <a:latin typeface="Cambria"/>
                <a:cs typeface="Cambria"/>
              </a:rPr>
              <a:t>r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99988" y="1341554"/>
            <a:ext cx="2255520" cy="1866900"/>
            <a:chOff x="4999988" y="1341554"/>
            <a:chExt cx="2255520" cy="186690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5079" y="1837944"/>
              <a:ext cx="810768" cy="8503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14276" y="1355841"/>
              <a:ext cx="2226945" cy="1838325"/>
            </a:xfrm>
            <a:custGeom>
              <a:avLst/>
              <a:gdLst/>
              <a:ahLst/>
              <a:cxnLst/>
              <a:rect l="l" t="t" r="r" b="b"/>
              <a:pathLst>
                <a:path w="2226945" h="1838325">
                  <a:moveTo>
                    <a:pt x="0" y="306362"/>
                  </a:moveTo>
                  <a:lnTo>
                    <a:pt x="4009" y="256668"/>
                  </a:lnTo>
                  <a:lnTo>
                    <a:pt x="15618" y="209528"/>
                  </a:lnTo>
                  <a:lnTo>
                    <a:pt x="34195" y="165571"/>
                  </a:lnTo>
                  <a:lnTo>
                    <a:pt x="59110" y="125428"/>
                  </a:lnTo>
                  <a:lnTo>
                    <a:pt x="89731" y="89731"/>
                  </a:lnTo>
                  <a:lnTo>
                    <a:pt x="125428" y="59110"/>
                  </a:lnTo>
                  <a:lnTo>
                    <a:pt x="165570" y="34195"/>
                  </a:lnTo>
                  <a:lnTo>
                    <a:pt x="209527" y="15618"/>
                  </a:lnTo>
                  <a:lnTo>
                    <a:pt x="256668" y="4009"/>
                  </a:lnTo>
                  <a:lnTo>
                    <a:pt x="306361" y="0"/>
                  </a:lnTo>
                  <a:lnTo>
                    <a:pt x="1920485" y="0"/>
                  </a:lnTo>
                  <a:lnTo>
                    <a:pt x="1970178" y="4009"/>
                  </a:lnTo>
                  <a:lnTo>
                    <a:pt x="2017319" y="15618"/>
                  </a:lnTo>
                  <a:lnTo>
                    <a:pt x="2061275" y="34195"/>
                  </a:lnTo>
                  <a:lnTo>
                    <a:pt x="2101418" y="59110"/>
                  </a:lnTo>
                  <a:lnTo>
                    <a:pt x="2137115" y="89731"/>
                  </a:lnTo>
                  <a:lnTo>
                    <a:pt x="2167736" y="125428"/>
                  </a:lnTo>
                  <a:lnTo>
                    <a:pt x="2192651" y="165571"/>
                  </a:lnTo>
                  <a:lnTo>
                    <a:pt x="2211228" y="209528"/>
                  </a:lnTo>
                  <a:lnTo>
                    <a:pt x="2222837" y="256668"/>
                  </a:lnTo>
                  <a:lnTo>
                    <a:pt x="2226847" y="306362"/>
                  </a:lnTo>
                  <a:lnTo>
                    <a:pt x="2226847" y="1531775"/>
                  </a:lnTo>
                  <a:lnTo>
                    <a:pt x="2222837" y="1581468"/>
                  </a:lnTo>
                  <a:lnTo>
                    <a:pt x="2211228" y="1628609"/>
                  </a:lnTo>
                  <a:lnTo>
                    <a:pt x="2192651" y="1672565"/>
                  </a:lnTo>
                  <a:lnTo>
                    <a:pt x="2167736" y="1712708"/>
                  </a:lnTo>
                  <a:lnTo>
                    <a:pt x="2137115" y="1748405"/>
                  </a:lnTo>
                  <a:lnTo>
                    <a:pt x="2101418" y="1779026"/>
                  </a:lnTo>
                  <a:lnTo>
                    <a:pt x="2061275" y="1803941"/>
                  </a:lnTo>
                  <a:lnTo>
                    <a:pt x="2017319" y="1822518"/>
                  </a:lnTo>
                  <a:lnTo>
                    <a:pt x="1970178" y="1834127"/>
                  </a:lnTo>
                  <a:lnTo>
                    <a:pt x="1920485" y="1838137"/>
                  </a:lnTo>
                  <a:lnTo>
                    <a:pt x="306361" y="1838137"/>
                  </a:lnTo>
                  <a:lnTo>
                    <a:pt x="256668" y="1834127"/>
                  </a:lnTo>
                  <a:lnTo>
                    <a:pt x="209527" y="1822518"/>
                  </a:lnTo>
                  <a:lnTo>
                    <a:pt x="165570" y="1803941"/>
                  </a:lnTo>
                  <a:lnTo>
                    <a:pt x="125428" y="1779026"/>
                  </a:lnTo>
                  <a:lnTo>
                    <a:pt x="89731" y="1748405"/>
                  </a:lnTo>
                  <a:lnTo>
                    <a:pt x="59110" y="1712708"/>
                  </a:lnTo>
                  <a:lnTo>
                    <a:pt x="34195" y="1672565"/>
                  </a:lnTo>
                  <a:lnTo>
                    <a:pt x="15618" y="1628609"/>
                  </a:lnTo>
                  <a:lnTo>
                    <a:pt x="4009" y="1581468"/>
                  </a:lnTo>
                  <a:lnTo>
                    <a:pt x="0" y="1531775"/>
                  </a:lnTo>
                  <a:lnTo>
                    <a:pt x="0" y="30636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3226" y="2125979"/>
              <a:ext cx="260985" cy="271780"/>
            </a:xfrm>
            <a:custGeom>
              <a:avLst/>
              <a:gdLst/>
              <a:ahLst/>
              <a:cxnLst/>
              <a:rect l="l" t="t" r="r" b="b"/>
              <a:pathLst>
                <a:path w="260985" h="271780">
                  <a:moveTo>
                    <a:pt x="260578" y="93980"/>
                  </a:moveTo>
                  <a:lnTo>
                    <a:pt x="171983" y="93980"/>
                  </a:lnTo>
                  <a:lnTo>
                    <a:pt x="171983" y="0"/>
                  </a:lnTo>
                  <a:lnTo>
                    <a:pt x="88595" y="0"/>
                  </a:lnTo>
                  <a:lnTo>
                    <a:pt x="88595" y="93980"/>
                  </a:lnTo>
                  <a:lnTo>
                    <a:pt x="0" y="93980"/>
                  </a:lnTo>
                  <a:lnTo>
                    <a:pt x="0" y="177800"/>
                  </a:lnTo>
                  <a:lnTo>
                    <a:pt x="88595" y="177800"/>
                  </a:lnTo>
                  <a:lnTo>
                    <a:pt x="88595" y="271780"/>
                  </a:lnTo>
                  <a:lnTo>
                    <a:pt x="171983" y="271780"/>
                  </a:lnTo>
                  <a:lnTo>
                    <a:pt x="171983" y="177800"/>
                  </a:lnTo>
                  <a:lnTo>
                    <a:pt x="260578" y="177800"/>
                  </a:lnTo>
                  <a:lnTo>
                    <a:pt x="260578" y="93980"/>
                  </a:lnTo>
                  <a:close/>
                </a:path>
              </a:pathLst>
            </a:custGeom>
            <a:solidFill>
              <a:srgbClr val="00A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83750" y="4004946"/>
            <a:ext cx="2885440" cy="235648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502284" marR="299720" indent="-285750">
              <a:lnSpc>
                <a:spcPts val="1580"/>
              </a:lnSpc>
              <a:buFont typeface="Arial MT"/>
              <a:buChar char="•"/>
              <a:tabLst>
                <a:tab pos="502284" algn="l"/>
                <a:tab pos="502920" algn="l"/>
              </a:tabLst>
            </a:pPr>
            <a:r>
              <a:rPr sz="1400" spc="-90" dirty="0">
                <a:latin typeface="Tahoma"/>
                <a:cs typeface="Tahoma"/>
              </a:rPr>
              <a:t>G</a:t>
            </a:r>
            <a:r>
              <a:rPr sz="1400" spc="-70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d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70" dirty="0">
                <a:latin typeface="Tahoma"/>
                <a:cs typeface="Tahoma"/>
              </a:rPr>
              <a:t>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p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110" dirty="0">
                <a:latin typeface="Tahoma"/>
                <a:cs typeface="Tahoma"/>
              </a:rPr>
              <a:t>j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90" dirty="0">
                <a:latin typeface="Tahoma"/>
                <a:cs typeface="Tahoma"/>
              </a:rPr>
              <a:t>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t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70" dirty="0">
                <a:latin typeface="Tahoma"/>
                <a:cs typeface="Tahoma"/>
              </a:rPr>
              <a:t>u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95" dirty="0">
                <a:latin typeface="Tahoma"/>
                <a:cs typeface="Tahoma"/>
              </a:rPr>
              <a:t>t</a:t>
            </a:r>
            <a:r>
              <a:rPr sz="1400" spc="-70" dirty="0">
                <a:latin typeface="Tahoma"/>
                <a:cs typeface="Tahoma"/>
              </a:rPr>
              <a:t>u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70" dirty="0">
                <a:latin typeface="Tahoma"/>
                <a:cs typeface="Tahoma"/>
              </a:rPr>
              <a:t>e  </a:t>
            </a:r>
            <a:r>
              <a:rPr sz="1400" spc="-85" dirty="0">
                <a:latin typeface="Tahoma"/>
                <a:cs typeface="Tahoma"/>
              </a:rPr>
              <a:t>r</a:t>
            </a:r>
            <a:r>
              <a:rPr sz="1400" spc="-114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a</a:t>
            </a:r>
            <a:r>
              <a:rPr sz="1400" spc="-70" dirty="0">
                <a:latin typeface="Tahoma"/>
                <a:cs typeface="Tahoma"/>
              </a:rPr>
              <a:t>d</a:t>
            </a:r>
            <a:r>
              <a:rPr sz="1400" spc="-80" dirty="0">
                <a:latin typeface="Tahoma"/>
                <a:cs typeface="Tahoma"/>
              </a:rPr>
              <a:t>y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40" dirty="0">
                <a:latin typeface="Tahoma"/>
                <a:cs typeface="Tahoma"/>
              </a:rPr>
              <a:t>f</a:t>
            </a:r>
            <a:r>
              <a:rPr sz="1400" spc="-95" dirty="0">
                <a:latin typeface="Tahoma"/>
                <a:cs typeface="Tahoma"/>
              </a:rPr>
              <a:t>o</a:t>
            </a:r>
            <a:r>
              <a:rPr sz="1400" spc="-60" dirty="0">
                <a:latin typeface="Tahoma"/>
                <a:cs typeface="Tahoma"/>
              </a:rPr>
              <a:t>r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80" dirty="0">
                <a:latin typeface="Tahoma"/>
                <a:cs typeface="Tahoma"/>
              </a:rPr>
              <a:t>M</a:t>
            </a:r>
            <a:r>
              <a:rPr sz="1400" spc="-105" dirty="0">
                <a:latin typeface="Tahoma"/>
                <a:cs typeface="Tahoma"/>
              </a:rPr>
              <a:t>aa</a:t>
            </a:r>
            <a:r>
              <a:rPr sz="1400" spc="-80" dirty="0">
                <a:latin typeface="Tahoma"/>
                <a:cs typeface="Tahoma"/>
              </a:rPr>
              <a:t>C</a:t>
            </a:r>
            <a:r>
              <a:rPr sz="1400" spc="-135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502284" marR="551180" indent="-285750">
              <a:lnSpc>
                <a:spcPct val="101400"/>
              </a:lnSpc>
              <a:spcBef>
                <a:spcPts val="5"/>
              </a:spcBef>
              <a:buFont typeface="Arial MT"/>
              <a:buChar char="•"/>
              <a:tabLst>
                <a:tab pos="502284" algn="l"/>
                <a:tab pos="502920" algn="l"/>
              </a:tabLst>
            </a:pPr>
            <a:r>
              <a:rPr sz="1400" spc="20" dirty="0">
                <a:latin typeface="Tahoma"/>
                <a:cs typeface="Tahoma"/>
              </a:rPr>
              <a:t>M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35" dirty="0">
                <a:latin typeface="Tahoma"/>
                <a:cs typeface="Tahoma"/>
              </a:rPr>
              <a:t>x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120" dirty="0">
                <a:latin typeface="Tahoma"/>
                <a:cs typeface="Tahoma"/>
              </a:rPr>
              <a:t>g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95" dirty="0">
                <a:latin typeface="Tahoma"/>
                <a:cs typeface="Tahoma"/>
              </a:rPr>
              <a:t>te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90" dirty="0">
                <a:latin typeface="Tahoma"/>
                <a:cs typeface="Tahoma"/>
              </a:rPr>
              <a:t>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50" dirty="0">
                <a:latin typeface="Tahoma"/>
                <a:cs typeface="Tahoma"/>
              </a:rPr>
              <a:t>d  </a:t>
            </a:r>
            <a:r>
              <a:rPr sz="1400" spc="-70" dirty="0">
                <a:latin typeface="Tahoma"/>
                <a:cs typeface="Tahoma"/>
              </a:rPr>
              <a:t>AC</a:t>
            </a:r>
            <a:r>
              <a:rPr sz="1400" spc="-65" dirty="0">
                <a:latin typeface="Tahoma"/>
                <a:cs typeface="Tahoma"/>
              </a:rPr>
              <a:t>L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t</a:t>
            </a:r>
            <a:r>
              <a:rPr sz="1400" spc="-85" dirty="0">
                <a:latin typeface="Tahoma"/>
                <a:cs typeface="Tahoma"/>
              </a:rPr>
              <a:t>o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C</a:t>
            </a:r>
            <a:r>
              <a:rPr sz="1400" spc="-35" dirty="0">
                <a:latin typeface="Tahoma"/>
                <a:cs typeface="Tahoma"/>
              </a:rPr>
              <a:t>lo</a:t>
            </a:r>
            <a:r>
              <a:rPr sz="1400" spc="-70" dirty="0">
                <a:latin typeface="Tahoma"/>
                <a:cs typeface="Tahoma"/>
              </a:rPr>
              <a:t>u</a:t>
            </a:r>
            <a:r>
              <a:rPr sz="1400" spc="-65" dirty="0">
                <a:latin typeface="Tahoma"/>
                <a:cs typeface="Tahoma"/>
              </a:rPr>
              <a:t>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35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95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83750" y="3398645"/>
            <a:ext cx="2885440" cy="525780"/>
          </a:xfrm>
          <a:custGeom>
            <a:avLst/>
            <a:gdLst/>
            <a:ahLst/>
            <a:cxnLst/>
            <a:rect l="l" t="t" r="r" b="b"/>
            <a:pathLst>
              <a:path w="2885440" h="525779">
                <a:moveTo>
                  <a:pt x="2622153" y="0"/>
                </a:moveTo>
                <a:lnTo>
                  <a:pt x="262779" y="0"/>
                </a:lnTo>
                <a:lnTo>
                  <a:pt x="215544" y="4233"/>
                </a:lnTo>
                <a:lnTo>
                  <a:pt x="171087" y="16440"/>
                </a:lnTo>
                <a:lnTo>
                  <a:pt x="130149" y="35877"/>
                </a:lnTo>
                <a:lnTo>
                  <a:pt x="93473" y="61802"/>
                </a:lnTo>
                <a:lnTo>
                  <a:pt x="61802" y="93474"/>
                </a:lnTo>
                <a:lnTo>
                  <a:pt x="35877" y="130150"/>
                </a:lnTo>
                <a:lnTo>
                  <a:pt x="16440" y="171088"/>
                </a:lnTo>
                <a:lnTo>
                  <a:pt x="4233" y="215545"/>
                </a:lnTo>
                <a:lnTo>
                  <a:pt x="0" y="262778"/>
                </a:lnTo>
                <a:lnTo>
                  <a:pt x="4233" y="310013"/>
                </a:lnTo>
                <a:lnTo>
                  <a:pt x="16440" y="354470"/>
                </a:lnTo>
                <a:lnTo>
                  <a:pt x="35877" y="395408"/>
                </a:lnTo>
                <a:lnTo>
                  <a:pt x="61802" y="432083"/>
                </a:lnTo>
                <a:lnTo>
                  <a:pt x="93473" y="463755"/>
                </a:lnTo>
                <a:lnTo>
                  <a:pt x="130149" y="489680"/>
                </a:lnTo>
                <a:lnTo>
                  <a:pt x="171087" y="509117"/>
                </a:lnTo>
                <a:lnTo>
                  <a:pt x="215544" y="521324"/>
                </a:lnTo>
                <a:lnTo>
                  <a:pt x="262779" y="525557"/>
                </a:lnTo>
                <a:lnTo>
                  <a:pt x="2622151" y="525561"/>
                </a:lnTo>
                <a:lnTo>
                  <a:pt x="2669386" y="521327"/>
                </a:lnTo>
                <a:lnTo>
                  <a:pt x="2713843" y="509121"/>
                </a:lnTo>
                <a:lnTo>
                  <a:pt x="2754781" y="489684"/>
                </a:lnTo>
                <a:lnTo>
                  <a:pt x="2791456" y="463758"/>
                </a:lnTo>
                <a:lnTo>
                  <a:pt x="2823128" y="432086"/>
                </a:lnTo>
                <a:lnTo>
                  <a:pt x="2849053" y="395411"/>
                </a:lnTo>
                <a:lnTo>
                  <a:pt x="2868490" y="354473"/>
                </a:lnTo>
                <a:lnTo>
                  <a:pt x="2880697" y="310015"/>
                </a:lnTo>
                <a:lnTo>
                  <a:pt x="2884934" y="262780"/>
                </a:lnTo>
                <a:lnTo>
                  <a:pt x="2880700" y="215545"/>
                </a:lnTo>
                <a:lnTo>
                  <a:pt x="2868494" y="171088"/>
                </a:lnTo>
                <a:lnTo>
                  <a:pt x="2849057" y="130150"/>
                </a:lnTo>
                <a:lnTo>
                  <a:pt x="2823131" y="93474"/>
                </a:lnTo>
                <a:lnTo>
                  <a:pt x="2791459" y="61802"/>
                </a:lnTo>
                <a:lnTo>
                  <a:pt x="2754783" y="35877"/>
                </a:lnTo>
                <a:lnTo>
                  <a:pt x="2713846" y="16440"/>
                </a:lnTo>
                <a:lnTo>
                  <a:pt x="2669388" y="4233"/>
                </a:lnTo>
                <a:lnTo>
                  <a:pt x="2622153" y="0"/>
                </a:lnTo>
                <a:close/>
              </a:path>
            </a:pathLst>
          </a:custGeom>
          <a:solidFill>
            <a:srgbClr val="6B7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07872" y="3523996"/>
            <a:ext cx="1436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40" dirty="0">
                <a:solidFill>
                  <a:srgbClr val="FFFFFF"/>
                </a:solidFill>
                <a:latin typeface="Tahoma"/>
                <a:cs typeface="Tahoma"/>
              </a:rPr>
              <a:t>Implementation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9328" y="1926335"/>
            <a:ext cx="893064" cy="10302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666499" y="4004946"/>
            <a:ext cx="2239010" cy="235648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498475" marR="499745" indent="-285750">
              <a:lnSpc>
                <a:spcPts val="1580"/>
              </a:lnSpc>
              <a:buFont typeface="Arial MT"/>
              <a:buChar char="•"/>
              <a:tabLst>
                <a:tab pos="498475" algn="l"/>
                <a:tab pos="499109" algn="l"/>
              </a:tabLst>
            </a:pPr>
            <a:r>
              <a:rPr sz="1400" spc="-70" dirty="0">
                <a:latin typeface="Tahoma"/>
                <a:cs typeface="Tahoma"/>
              </a:rPr>
              <a:t>Co</a:t>
            </a:r>
            <a:r>
              <a:rPr sz="1400" spc="-65" dirty="0">
                <a:latin typeface="Tahoma"/>
                <a:cs typeface="Tahoma"/>
              </a:rPr>
              <a:t>d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a</a:t>
            </a:r>
            <a:r>
              <a:rPr sz="1400" spc="-65" dirty="0">
                <a:latin typeface="Tahoma"/>
                <a:cs typeface="Tahoma"/>
              </a:rPr>
              <a:t>n</a:t>
            </a:r>
            <a:r>
              <a:rPr sz="1400" spc="-60" dirty="0">
                <a:latin typeface="Tahoma"/>
                <a:cs typeface="Tahoma"/>
              </a:rPr>
              <a:t>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70" dirty="0">
                <a:latin typeface="Tahoma"/>
                <a:cs typeface="Tahoma"/>
              </a:rPr>
              <a:t>ont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70" dirty="0">
                <a:latin typeface="Tahoma"/>
                <a:cs typeface="Tahoma"/>
              </a:rPr>
              <a:t>nt  </a:t>
            </a:r>
            <a:r>
              <a:rPr sz="1400" spc="-120" dirty="0">
                <a:latin typeface="Tahoma"/>
                <a:cs typeface="Tahoma"/>
              </a:rPr>
              <a:t>f</a:t>
            </a:r>
            <a:r>
              <a:rPr sz="1400" spc="-130" dirty="0">
                <a:latin typeface="Tahoma"/>
                <a:cs typeface="Tahoma"/>
              </a:rPr>
              <a:t>r</a:t>
            </a:r>
            <a:r>
              <a:rPr sz="1400" spc="-95" dirty="0">
                <a:latin typeface="Tahoma"/>
                <a:cs typeface="Tahoma"/>
              </a:rPr>
              <a:t>ee</a:t>
            </a:r>
            <a:r>
              <a:rPr sz="1400" spc="-100" dirty="0">
                <a:latin typeface="Tahoma"/>
                <a:cs typeface="Tahoma"/>
              </a:rPr>
              <a:t>z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p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d</a:t>
            </a:r>
            <a:r>
              <a:rPr sz="1400" spc="-125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350">
              <a:latin typeface="Tahoma"/>
              <a:cs typeface="Tahoma"/>
            </a:endParaRPr>
          </a:p>
          <a:p>
            <a:pPr marL="498475" marR="546100" indent="-285750">
              <a:lnSpc>
                <a:spcPct val="101400"/>
              </a:lnSpc>
              <a:spcBef>
                <a:spcPts val="5"/>
              </a:spcBef>
              <a:buFont typeface="Arial MT"/>
              <a:buChar char="•"/>
              <a:tabLst>
                <a:tab pos="498475" algn="l"/>
                <a:tab pos="499109" algn="l"/>
              </a:tabLst>
            </a:pPr>
            <a:r>
              <a:rPr sz="1400" spc="-95" dirty="0">
                <a:latin typeface="Tahoma"/>
                <a:cs typeface="Tahoma"/>
              </a:rPr>
              <a:t>Pe</a:t>
            </a:r>
            <a:r>
              <a:rPr sz="1400" spc="-70" dirty="0">
                <a:latin typeface="Tahoma"/>
                <a:cs typeface="Tahoma"/>
              </a:rPr>
              <a:t>r</a:t>
            </a:r>
            <a:r>
              <a:rPr sz="1400" spc="-140" dirty="0">
                <a:latin typeface="Tahoma"/>
                <a:cs typeface="Tahoma"/>
              </a:rPr>
              <a:t>f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100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85" dirty="0">
                <a:latin typeface="Tahoma"/>
                <a:cs typeface="Tahoma"/>
              </a:rPr>
              <a:t>ce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50" dirty="0">
                <a:latin typeface="Tahoma"/>
                <a:cs typeface="Tahoma"/>
              </a:rPr>
              <a:t>d  </a:t>
            </a:r>
            <a:r>
              <a:rPr sz="1400" spc="-11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70" dirty="0">
                <a:latin typeface="Tahoma"/>
                <a:cs typeface="Tahoma"/>
              </a:rPr>
              <a:t>u</a:t>
            </a:r>
            <a:r>
              <a:rPr sz="1400" spc="-110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95" dirty="0">
                <a:latin typeface="Tahoma"/>
                <a:cs typeface="Tahoma"/>
              </a:rPr>
              <a:t>t</a:t>
            </a:r>
            <a:r>
              <a:rPr sz="1400" spc="-80" dirty="0">
                <a:latin typeface="Tahoma"/>
                <a:cs typeface="Tahoma"/>
              </a:rPr>
              <a:t>y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te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100" dirty="0">
                <a:latin typeface="Tahoma"/>
                <a:cs typeface="Tahoma"/>
              </a:rPr>
              <a:t>t</a:t>
            </a:r>
            <a:r>
              <a:rPr sz="1400" spc="-125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300">
              <a:latin typeface="Tahoma"/>
              <a:cs typeface="Tahoma"/>
            </a:endParaRPr>
          </a:p>
          <a:p>
            <a:pPr marL="498475" indent="-286385">
              <a:lnSpc>
                <a:spcPct val="100000"/>
              </a:lnSpc>
              <a:buFont typeface="Arial MT"/>
              <a:buChar char="•"/>
              <a:tabLst>
                <a:tab pos="498475" algn="l"/>
                <a:tab pos="499109" algn="l"/>
              </a:tabLst>
            </a:pPr>
            <a:r>
              <a:rPr sz="1400" spc="-85" dirty="0">
                <a:latin typeface="Tahoma"/>
                <a:cs typeface="Tahoma"/>
              </a:rPr>
              <a:t>Cut-over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71165" y="3398645"/>
            <a:ext cx="2233930" cy="525780"/>
          </a:xfrm>
          <a:custGeom>
            <a:avLst/>
            <a:gdLst/>
            <a:ahLst/>
            <a:cxnLst/>
            <a:rect l="l" t="t" r="r" b="b"/>
            <a:pathLst>
              <a:path w="2233929" h="525779">
                <a:moveTo>
                  <a:pt x="1971107" y="0"/>
                </a:moveTo>
                <a:lnTo>
                  <a:pt x="262779" y="0"/>
                </a:lnTo>
                <a:lnTo>
                  <a:pt x="215544" y="4233"/>
                </a:lnTo>
                <a:lnTo>
                  <a:pt x="171087" y="16440"/>
                </a:lnTo>
                <a:lnTo>
                  <a:pt x="130149" y="35877"/>
                </a:lnTo>
                <a:lnTo>
                  <a:pt x="93473" y="61802"/>
                </a:lnTo>
                <a:lnTo>
                  <a:pt x="61802" y="93474"/>
                </a:lnTo>
                <a:lnTo>
                  <a:pt x="35877" y="130150"/>
                </a:lnTo>
                <a:lnTo>
                  <a:pt x="16440" y="171088"/>
                </a:lnTo>
                <a:lnTo>
                  <a:pt x="4233" y="215545"/>
                </a:lnTo>
                <a:lnTo>
                  <a:pt x="0" y="262778"/>
                </a:lnTo>
                <a:lnTo>
                  <a:pt x="4233" y="310013"/>
                </a:lnTo>
                <a:lnTo>
                  <a:pt x="16440" y="354470"/>
                </a:lnTo>
                <a:lnTo>
                  <a:pt x="35877" y="395408"/>
                </a:lnTo>
                <a:lnTo>
                  <a:pt x="61802" y="432083"/>
                </a:lnTo>
                <a:lnTo>
                  <a:pt x="93473" y="463755"/>
                </a:lnTo>
                <a:lnTo>
                  <a:pt x="130149" y="489680"/>
                </a:lnTo>
                <a:lnTo>
                  <a:pt x="171087" y="509117"/>
                </a:lnTo>
                <a:lnTo>
                  <a:pt x="215544" y="521324"/>
                </a:lnTo>
                <a:lnTo>
                  <a:pt x="262779" y="525557"/>
                </a:lnTo>
                <a:lnTo>
                  <a:pt x="1971104" y="525560"/>
                </a:lnTo>
                <a:lnTo>
                  <a:pt x="2018339" y="521326"/>
                </a:lnTo>
                <a:lnTo>
                  <a:pt x="2062797" y="509120"/>
                </a:lnTo>
                <a:lnTo>
                  <a:pt x="2103734" y="489683"/>
                </a:lnTo>
                <a:lnTo>
                  <a:pt x="2140410" y="463757"/>
                </a:lnTo>
                <a:lnTo>
                  <a:pt x="2172081" y="432086"/>
                </a:lnTo>
                <a:lnTo>
                  <a:pt x="2198007" y="395410"/>
                </a:lnTo>
                <a:lnTo>
                  <a:pt x="2217444" y="354473"/>
                </a:lnTo>
                <a:lnTo>
                  <a:pt x="2229650" y="310015"/>
                </a:lnTo>
                <a:lnTo>
                  <a:pt x="2233886" y="262780"/>
                </a:lnTo>
                <a:lnTo>
                  <a:pt x="2229653" y="215545"/>
                </a:lnTo>
                <a:lnTo>
                  <a:pt x="2217446" y="171088"/>
                </a:lnTo>
                <a:lnTo>
                  <a:pt x="2198009" y="130150"/>
                </a:lnTo>
                <a:lnTo>
                  <a:pt x="2172084" y="93474"/>
                </a:lnTo>
                <a:lnTo>
                  <a:pt x="2140412" y="61802"/>
                </a:lnTo>
                <a:lnTo>
                  <a:pt x="2103737" y="35877"/>
                </a:lnTo>
                <a:lnTo>
                  <a:pt x="2062799" y="16440"/>
                </a:lnTo>
                <a:lnTo>
                  <a:pt x="2018342" y="4233"/>
                </a:lnTo>
                <a:lnTo>
                  <a:pt x="197110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62671" y="3523996"/>
            <a:ext cx="650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4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b="1" spc="-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b="1" spc="-15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600" b="1" spc="-1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b="1" spc="-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00359" y="1965960"/>
            <a:ext cx="1042416" cy="104851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008863" y="4004946"/>
            <a:ext cx="2028189" cy="235648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493395" marR="410845" indent="-285750">
              <a:lnSpc>
                <a:spcPts val="1580"/>
              </a:lnSpc>
              <a:buFont typeface="Arial MT"/>
              <a:buChar char="•"/>
              <a:tabLst>
                <a:tab pos="493395" algn="l"/>
                <a:tab pos="494030" algn="l"/>
              </a:tabLst>
            </a:pPr>
            <a:r>
              <a:rPr sz="1400" spc="-75" dirty="0">
                <a:latin typeface="Tahoma"/>
                <a:cs typeface="Tahoma"/>
              </a:rPr>
              <a:t>Cont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65" dirty="0">
                <a:latin typeface="Tahoma"/>
                <a:cs typeface="Tahoma"/>
              </a:rPr>
              <a:t>nu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o  </a:t>
            </a:r>
            <a:r>
              <a:rPr sz="1400" spc="-45" dirty="0">
                <a:latin typeface="Tahoma"/>
                <a:cs typeface="Tahoma"/>
              </a:rPr>
              <a:t>m</a:t>
            </a:r>
            <a:r>
              <a:rPr sz="1400" spc="-35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d</a:t>
            </a:r>
            <a:r>
              <a:rPr sz="1400" spc="-114" dirty="0">
                <a:latin typeface="Tahoma"/>
                <a:cs typeface="Tahoma"/>
              </a:rPr>
              <a:t>e</a:t>
            </a:r>
            <a:r>
              <a:rPr sz="1400" spc="-85" dirty="0">
                <a:latin typeface="Tahoma"/>
                <a:cs typeface="Tahoma"/>
              </a:rPr>
              <a:t>r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50" dirty="0">
                <a:latin typeface="Tahoma"/>
                <a:cs typeface="Tahoma"/>
              </a:rPr>
              <a:t>i</a:t>
            </a:r>
            <a:r>
              <a:rPr sz="1400" spc="-90" dirty="0">
                <a:latin typeface="Tahoma"/>
                <a:cs typeface="Tahoma"/>
              </a:rPr>
              <a:t>z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d</a:t>
            </a:r>
            <a:r>
              <a:rPr sz="1400" spc="-95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400">
              <a:latin typeface="Tahoma"/>
              <a:cs typeface="Tahoma"/>
            </a:endParaRPr>
          </a:p>
          <a:p>
            <a:pPr marL="493395" indent="-286385">
              <a:lnSpc>
                <a:spcPct val="100000"/>
              </a:lnSpc>
              <a:buFont typeface="Arial MT"/>
              <a:buChar char="•"/>
              <a:tabLst>
                <a:tab pos="493395" algn="l"/>
                <a:tab pos="494030" algn="l"/>
              </a:tabLst>
            </a:pPr>
            <a:r>
              <a:rPr sz="1400" spc="-75" dirty="0">
                <a:latin typeface="Tahoma"/>
                <a:cs typeface="Tahoma"/>
              </a:rPr>
              <a:t>O</a:t>
            </a:r>
            <a:r>
              <a:rPr sz="1400" spc="-50" dirty="0">
                <a:latin typeface="Tahoma"/>
                <a:cs typeface="Tahoma"/>
              </a:rPr>
              <a:t>p</a:t>
            </a:r>
            <a:r>
              <a:rPr sz="1400" spc="-95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40" dirty="0">
                <a:latin typeface="Tahoma"/>
                <a:cs typeface="Tahoma"/>
              </a:rPr>
              <a:t>i</a:t>
            </a:r>
            <a:r>
              <a:rPr sz="1400" spc="-100" dirty="0">
                <a:latin typeface="Tahoma"/>
                <a:cs typeface="Tahoma"/>
              </a:rPr>
              <a:t>z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95" dirty="0">
                <a:latin typeface="Tahoma"/>
                <a:cs typeface="Tahoma"/>
              </a:rPr>
              <a:t>te</a:t>
            </a:r>
            <a:r>
              <a:rPr sz="1400" spc="-60" dirty="0">
                <a:latin typeface="Tahoma"/>
                <a:cs typeface="Tahoma"/>
              </a:rPr>
              <a:t>n</a:t>
            </a:r>
            <a:r>
              <a:rPr sz="1400" spc="-90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007534" y="3398645"/>
            <a:ext cx="2028189" cy="525780"/>
          </a:xfrm>
          <a:custGeom>
            <a:avLst/>
            <a:gdLst/>
            <a:ahLst/>
            <a:cxnLst/>
            <a:rect l="l" t="t" r="r" b="b"/>
            <a:pathLst>
              <a:path w="2028190" h="525779">
                <a:moveTo>
                  <a:pt x="1765381" y="0"/>
                </a:moveTo>
                <a:lnTo>
                  <a:pt x="262780" y="0"/>
                </a:lnTo>
                <a:lnTo>
                  <a:pt x="215545" y="4233"/>
                </a:lnTo>
                <a:lnTo>
                  <a:pt x="171087" y="16440"/>
                </a:lnTo>
                <a:lnTo>
                  <a:pt x="130149" y="35877"/>
                </a:lnTo>
                <a:lnTo>
                  <a:pt x="93474" y="61802"/>
                </a:lnTo>
                <a:lnTo>
                  <a:pt x="61802" y="93474"/>
                </a:lnTo>
                <a:lnTo>
                  <a:pt x="35877" y="130150"/>
                </a:lnTo>
                <a:lnTo>
                  <a:pt x="16440" y="171088"/>
                </a:lnTo>
                <a:lnTo>
                  <a:pt x="4233" y="215545"/>
                </a:lnTo>
                <a:lnTo>
                  <a:pt x="0" y="262778"/>
                </a:lnTo>
                <a:lnTo>
                  <a:pt x="4233" y="310013"/>
                </a:lnTo>
                <a:lnTo>
                  <a:pt x="16440" y="354470"/>
                </a:lnTo>
                <a:lnTo>
                  <a:pt x="35877" y="395408"/>
                </a:lnTo>
                <a:lnTo>
                  <a:pt x="61802" y="432083"/>
                </a:lnTo>
                <a:lnTo>
                  <a:pt x="93474" y="463755"/>
                </a:lnTo>
                <a:lnTo>
                  <a:pt x="130149" y="489680"/>
                </a:lnTo>
                <a:lnTo>
                  <a:pt x="171087" y="509117"/>
                </a:lnTo>
                <a:lnTo>
                  <a:pt x="215545" y="521324"/>
                </a:lnTo>
                <a:lnTo>
                  <a:pt x="262780" y="525557"/>
                </a:lnTo>
                <a:lnTo>
                  <a:pt x="1765378" y="525560"/>
                </a:lnTo>
                <a:lnTo>
                  <a:pt x="1812613" y="521326"/>
                </a:lnTo>
                <a:lnTo>
                  <a:pt x="1857071" y="509120"/>
                </a:lnTo>
                <a:lnTo>
                  <a:pt x="1898008" y="489683"/>
                </a:lnTo>
                <a:lnTo>
                  <a:pt x="1934684" y="463757"/>
                </a:lnTo>
                <a:lnTo>
                  <a:pt x="1966356" y="432086"/>
                </a:lnTo>
                <a:lnTo>
                  <a:pt x="1992282" y="395410"/>
                </a:lnTo>
                <a:lnTo>
                  <a:pt x="2011719" y="354473"/>
                </a:lnTo>
                <a:lnTo>
                  <a:pt x="2023925" y="310015"/>
                </a:lnTo>
                <a:lnTo>
                  <a:pt x="2028160" y="262780"/>
                </a:lnTo>
                <a:lnTo>
                  <a:pt x="2023927" y="215545"/>
                </a:lnTo>
                <a:lnTo>
                  <a:pt x="2011720" y="171088"/>
                </a:lnTo>
                <a:lnTo>
                  <a:pt x="1992283" y="130150"/>
                </a:lnTo>
                <a:lnTo>
                  <a:pt x="1966358" y="93474"/>
                </a:lnTo>
                <a:lnTo>
                  <a:pt x="1934686" y="61802"/>
                </a:lnTo>
                <a:lnTo>
                  <a:pt x="1898011" y="35877"/>
                </a:lnTo>
                <a:lnTo>
                  <a:pt x="1857073" y="16440"/>
                </a:lnTo>
                <a:lnTo>
                  <a:pt x="1812616" y="4233"/>
                </a:lnTo>
                <a:lnTo>
                  <a:pt x="1765381" y="0"/>
                </a:lnTo>
                <a:close/>
              </a:path>
            </a:pathLst>
          </a:custGeom>
          <a:solidFill>
            <a:srgbClr val="00A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440587" y="3523996"/>
            <a:ext cx="1162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b="1" spc="-1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b="1" spc="-120" dirty="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600" b="1" spc="-14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600" b="1" spc="-1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b="1" spc="-1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b="1" spc="-1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36324" y="2265576"/>
            <a:ext cx="530860" cy="314325"/>
          </a:xfrm>
          <a:custGeom>
            <a:avLst/>
            <a:gdLst/>
            <a:ahLst/>
            <a:cxnLst/>
            <a:rect l="l" t="t" r="r" b="b"/>
            <a:pathLst>
              <a:path w="530860" h="314325">
                <a:moveTo>
                  <a:pt x="392169" y="156884"/>
                </a:moveTo>
                <a:lnTo>
                  <a:pt x="234335" y="248954"/>
                </a:lnTo>
                <a:lnTo>
                  <a:pt x="223975" y="258174"/>
                </a:lnTo>
                <a:lnTo>
                  <a:pt x="218157" y="270233"/>
                </a:lnTo>
                <a:lnTo>
                  <a:pt x="217286" y="283594"/>
                </a:lnTo>
                <a:lnTo>
                  <a:pt x="221765" y="296718"/>
                </a:lnTo>
                <a:lnTo>
                  <a:pt x="230985" y="307078"/>
                </a:lnTo>
                <a:lnTo>
                  <a:pt x="243044" y="312896"/>
                </a:lnTo>
                <a:lnTo>
                  <a:pt x="256405" y="313768"/>
                </a:lnTo>
                <a:lnTo>
                  <a:pt x="269530" y="309289"/>
                </a:lnTo>
                <a:lnTo>
                  <a:pt x="470926" y="191809"/>
                </a:lnTo>
                <a:lnTo>
                  <a:pt x="461483" y="191809"/>
                </a:lnTo>
                <a:lnTo>
                  <a:pt x="475077" y="189064"/>
                </a:lnTo>
                <a:lnTo>
                  <a:pt x="478062" y="187051"/>
                </a:lnTo>
                <a:lnTo>
                  <a:pt x="443885" y="187051"/>
                </a:lnTo>
                <a:lnTo>
                  <a:pt x="392169" y="156884"/>
                </a:lnTo>
                <a:close/>
              </a:path>
              <a:path w="530860" h="314325">
                <a:moveTo>
                  <a:pt x="332297" y="121959"/>
                </a:moveTo>
                <a:lnTo>
                  <a:pt x="34924" y="121959"/>
                </a:lnTo>
                <a:lnTo>
                  <a:pt x="21330" y="124703"/>
                </a:lnTo>
                <a:lnTo>
                  <a:pt x="10228" y="132188"/>
                </a:lnTo>
                <a:lnTo>
                  <a:pt x="2744" y="143290"/>
                </a:lnTo>
                <a:lnTo>
                  <a:pt x="0" y="156885"/>
                </a:lnTo>
                <a:lnTo>
                  <a:pt x="2744" y="170478"/>
                </a:lnTo>
                <a:lnTo>
                  <a:pt x="10228" y="181580"/>
                </a:lnTo>
                <a:lnTo>
                  <a:pt x="21330" y="189064"/>
                </a:lnTo>
                <a:lnTo>
                  <a:pt x="34924" y="191809"/>
                </a:lnTo>
                <a:lnTo>
                  <a:pt x="332297" y="191809"/>
                </a:lnTo>
                <a:lnTo>
                  <a:pt x="392169" y="156884"/>
                </a:lnTo>
                <a:lnTo>
                  <a:pt x="332297" y="121959"/>
                </a:lnTo>
                <a:close/>
              </a:path>
              <a:path w="530860" h="314325">
                <a:moveTo>
                  <a:pt x="470923" y="121959"/>
                </a:moveTo>
                <a:lnTo>
                  <a:pt x="461483" y="121959"/>
                </a:lnTo>
                <a:lnTo>
                  <a:pt x="475077" y="124703"/>
                </a:lnTo>
                <a:lnTo>
                  <a:pt x="486179" y="132188"/>
                </a:lnTo>
                <a:lnTo>
                  <a:pt x="493663" y="143290"/>
                </a:lnTo>
                <a:lnTo>
                  <a:pt x="496408" y="156885"/>
                </a:lnTo>
                <a:lnTo>
                  <a:pt x="493663" y="170478"/>
                </a:lnTo>
                <a:lnTo>
                  <a:pt x="486178" y="181580"/>
                </a:lnTo>
                <a:lnTo>
                  <a:pt x="475077" y="189064"/>
                </a:lnTo>
                <a:lnTo>
                  <a:pt x="461483" y="191809"/>
                </a:lnTo>
                <a:lnTo>
                  <a:pt x="470926" y="191809"/>
                </a:lnTo>
                <a:lnTo>
                  <a:pt x="530796" y="156885"/>
                </a:lnTo>
                <a:lnTo>
                  <a:pt x="470923" y="121959"/>
                </a:lnTo>
                <a:close/>
              </a:path>
              <a:path w="530860" h="314325">
                <a:moveTo>
                  <a:pt x="443885" y="126716"/>
                </a:moveTo>
                <a:lnTo>
                  <a:pt x="392169" y="156884"/>
                </a:lnTo>
                <a:lnTo>
                  <a:pt x="443885" y="187051"/>
                </a:lnTo>
                <a:lnTo>
                  <a:pt x="443885" y="126716"/>
                </a:lnTo>
                <a:close/>
              </a:path>
              <a:path w="530860" h="314325">
                <a:moveTo>
                  <a:pt x="478063" y="126716"/>
                </a:moveTo>
                <a:lnTo>
                  <a:pt x="443885" y="126716"/>
                </a:lnTo>
                <a:lnTo>
                  <a:pt x="443885" y="187051"/>
                </a:lnTo>
                <a:lnTo>
                  <a:pt x="478062" y="187051"/>
                </a:lnTo>
                <a:lnTo>
                  <a:pt x="486178" y="181580"/>
                </a:lnTo>
                <a:lnTo>
                  <a:pt x="493663" y="170478"/>
                </a:lnTo>
                <a:lnTo>
                  <a:pt x="496408" y="156884"/>
                </a:lnTo>
                <a:lnTo>
                  <a:pt x="493663" y="143289"/>
                </a:lnTo>
                <a:lnTo>
                  <a:pt x="486178" y="132188"/>
                </a:lnTo>
                <a:lnTo>
                  <a:pt x="478063" y="126716"/>
                </a:lnTo>
                <a:close/>
              </a:path>
              <a:path w="530860" h="314325">
                <a:moveTo>
                  <a:pt x="256405" y="0"/>
                </a:moveTo>
                <a:lnTo>
                  <a:pt x="243045" y="871"/>
                </a:lnTo>
                <a:lnTo>
                  <a:pt x="230986" y="6689"/>
                </a:lnTo>
                <a:lnTo>
                  <a:pt x="221765" y="17049"/>
                </a:lnTo>
                <a:lnTo>
                  <a:pt x="217286" y="30174"/>
                </a:lnTo>
                <a:lnTo>
                  <a:pt x="218157" y="43534"/>
                </a:lnTo>
                <a:lnTo>
                  <a:pt x="223975" y="55593"/>
                </a:lnTo>
                <a:lnTo>
                  <a:pt x="234335" y="64814"/>
                </a:lnTo>
                <a:lnTo>
                  <a:pt x="392169" y="156884"/>
                </a:lnTo>
                <a:lnTo>
                  <a:pt x="443885" y="126716"/>
                </a:lnTo>
                <a:lnTo>
                  <a:pt x="478063" y="126716"/>
                </a:lnTo>
                <a:lnTo>
                  <a:pt x="475077" y="124703"/>
                </a:lnTo>
                <a:lnTo>
                  <a:pt x="461483" y="121959"/>
                </a:lnTo>
                <a:lnTo>
                  <a:pt x="470923" y="121959"/>
                </a:lnTo>
                <a:lnTo>
                  <a:pt x="269530" y="4479"/>
                </a:lnTo>
                <a:lnTo>
                  <a:pt x="2564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7067" y="2265576"/>
            <a:ext cx="530860" cy="314325"/>
          </a:xfrm>
          <a:custGeom>
            <a:avLst/>
            <a:gdLst/>
            <a:ahLst/>
            <a:cxnLst/>
            <a:rect l="l" t="t" r="r" b="b"/>
            <a:pathLst>
              <a:path w="530860" h="314325">
                <a:moveTo>
                  <a:pt x="392170" y="156884"/>
                </a:moveTo>
                <a:lnTo>
                  <a:pt x="234336" y="248954"/>
                </a:lnTo>
                <a:lnTo>
                  <a:pt x="223976" y="258174"/>
                </a:lnTo>
                <a:lnTo>
                  <a:pt x="218158" y="270233"/>
                </a:lnTo>
                <a:lnTo>
                  <a:pt x="217286" y="283594"/>
                </a:lnTo>
                <a:lnTo>
                  <a:pt x="221765" y="296718"/>
                </a:lnTo>
                <a:lnTo>
                  <a:pt x="230986" y="307078"/>
                </a:lnTo>
                <a:lnTo>
                  <a:pt x="243045" y="312896"/>
                </a:lnTo>
                <a:lnTo>
                  <a:pt x="256405" y="313768"/>
                </a:lnTo>
                <a:lnTo>
                  <a:pt x="269530" y="309289"/>
                </a:lnTo>
                <a:lnTo>
                  <a:pt x="470927" y="191809"/>
                </a:lnTo>
                <a:lnTo>
                  <a:pt x="461483" y="191809"/>
                </a:lnTo>
                <a:lnTo>
                  <a:pt x="475077" y="189064"/>
                </a:lnTo>
                <a:lnTo>
                  <a:pt x="478063" y="187051"/>
                </a:lnTo>
                <a:lnTo>
                  <a:pt x="443886" y="187051"/>
                </a:lnTo>
                <a:lnTo>
                  <a:pt x="392170" y="156884"/>
                </a:lnTo>
                <a:close/>
              </a:path>
              <a:path w="530860" h="314325">
                <a:moveTo>
                  <a:pt x="332299" y="121959"/>
                </a:moveTo>
                <a:lnTo>
                  <a:pt x="34924" y="121959"/>
                </a:lnTo>
                <a:lnTo>
                  <a:pt x="21330" y="124703"/>
                </a:lnTo>
                <a:lnTo>
                  <a:pt x="10229" y="132188"/>
                </a:lnTo>
                <a:lnTo>
                  <a:pt x="2744" y="143290"/>
                </a:lnTo>
                <a:lnTo>
                  <a:pt x="0" y="156885"/>
                </a:lnTo>
                <a:lnTo>
                  <a:pt x="2744" y="170478"/>
                </a:lnTo>
                <a:lnTo>
                  <a:pt x="10228" y="181580"/>
                </a:lnTo>
                <a:lnTo>
                  <a:pt x="21330" y="189064"/>
                </a:lnTo>
                <a:lnTo>
                  <a:pt x="34924" y="191809"/>
                </a:lnTo>
                <a:lnTo>
                  <a:pt x="332299" y="191809"/>
                </a:lnTo>
                <a:lnTo>
                  <a:pt x="392170" y="156884"/>
                </a:lnTo>
                <a:lnTo>
                  <a:pt x="332299" y="121959"/>
                </a:lnTo>
                <a:close/>
              </a:path>
              <a:path w="530860" h="314325">
                <a:moveTo>
                  <a:pt x="470924" y="121959"/>
                </a:moveTo>
                <a:lnTo>
                  <a:pt x="461483" y="121959"/>
                </a:lnTo>
                <a:lnTo>
                  <a:pt x="475077" y="124703"/>
                </a:lnTo>
                <a:lnTo>
                  <a:pt x="486179" y="132188"/>
                </a:lnTo>
                <a:lnTo>
                  <a:pt x="493663" y="143290"/>
                </a:lnTo>
                <a:lnTo>
                  <a:pt x="496408" y="156885"/>
                </a:lnTo>
                <a:lnTo>
                  <a:pt x="493663" y="170478"/>
                </a:lnTo>
                <a:lnTo>
                  <a:pt x="486179" y="181580"/>
                </a:lnTo>
                <a:lnTo>
                  <a:pt x="475077" y="189064"/>
                </a:lnTo>
                <a:lnTo>
                  <a:pt x="461483" y="191809"/>
                </a:lnTo>
                <a:lnTo>
                  <a:pt x="470927" y="191809"/>
                </a:lnTo>
                <a:lnTo>
                  <a:pt x="530797" y="156885"/>
                </a:lnTo>
                <a:lnTo>
                  <a:pt x="470924" y="121959"/>
                </a:lnTo>
                <a:close/>
              </a:path>
              <a:path w="530860" h="314325">
                <a:moveTo>
                  <a:pt x="443886" y="126716"/>
                </a:moveTo>
                <a:lnTo>
                  <a:pt x="392170" y="156884"/>
                </a:lnTo>
                <a:lnTo>
                  <a:pt x="443886" y="187051"/>
                </a:lnTo>
                <a:lnTo>
                  <a:pt x="443886" y="126716"/>
                </a:lnTo>
                <a:close/>
              </a:path>
              <a:path w="530860" h="314325">
                <a:moveTo>
                  <a:pt x="478063" y="126716"/>
                </a:moveTo>
                <a:lnTo>
                  <a:pt x="443886" y="126716"/>
                </a:lnTo>
                <a:lnTo>
                  <a:pt x="443886" y="187051"/>
                </a:lnTo>
                <a:lnTo>
                  <a:pt x="478063" y="187051"/>
                </a:lnTo>
                <a:lnTo>
                  <a:pt x="486179" y="181580"/>
                </a:lnTo>
                <a:lnTo>
                  <a:pt x="493663" y="170478"/>
                </a:lnTo>
                <a:lnTo>
                  <a:pt x="496408" y="156884"/>
                </a:lnTo>
                <a:lnTo>
                  <a:pt x="493663" y="143289"/>
                </a:lnTo>
                <a:lnTo>
                  <a:pt x="486178" y="132188"/>
                </a:lnTo>
                <a:lnTo>
                  <a:pt x="478063" y="126716"/>
                </a:lnTo>
                <a:close/>
              </a:path>
              <a:path w="530860" h="314325">
                <a:moveTo>
                  <a:pt x="256406" y="0"/>
                </a:moveTo>
                <a:lnTo>
                  <a:pt x="243045" y="871"/>
                </a:lnTo>
                <a:lnTo>
                  <a:pt x="230987" y="6689"/>
                </a:lnTo>
                <a:lnTo>
                  <a:pt x="221767" y="17049"/>
                </a:lnTo>
                <a:lnTo>
                  <a:pt x="217287" y="30174"/>
                </a:lnTo>
                <a:lnTo>
                  <a:pt x="218159" y="43534"/>
                </a:lnTo>
                <a:lnTo>
                  <a:pt x="223976" y="55593"/>
                </a:lnTo>
                <a:lnTo>
                  <a:pt x="234336" y="64814"/>
                </a:lnTo>
                <a:lnTo>
                  <a:pt x="392170" y="156884"/>
                </a:lnTo>
                <a:lnTo>
                  <a:pt x="443886" y="126716"/>
                </a:lnTo>
                <a:lnTo>
                  <a:pt x="478063" y="126716"/>
                </a:lnTo>
                <a:lnTo>
                  <a:pt x="475077" y="124703"/>
                </a:lnTo>
                <a:lnTo>
                  <a:pt x="461483" y="121959"/>
                </a:lnTo>
                <a:lnTo>
                  <a:pt x="470924" y="121959"/>
                </a:lnTo>
                <a:lnTo>
                  <a:pt x="269531" y="4479"/>
                </a:lnTo>
                <a:lnTo>
                  <a:pt x="256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2512" y="2265576"/>
            <a:ext cx="530860" cy="314325"/>
          </a:xfrm>
          <a:custGeom>
            <a:avLst/>
            <a:gdLst/>
            <a:ahLst/>
            <a:cxnLst/>
            <a:rect l="l" t="t" r="r" b="b"/>
            <a:pathLst>
              <a:path w="530859" h="314325">
                <a:moveTo>
                  <a:pt x="392170" y="156884"/>
                </a:moveTo>
                <a:lnTo>
                  <a:pt x="234336" y="248954"/>
                </a:lnTo>
                <a:lnTo>
                  <a:pt x="223976" y="258174"/>
                </a:lnTo>
                <a:lnTo>
                  <a:pt x="218158" y="270233"/>
                </a:lnTo>
                <a:lnTo>
                  <a:pt x="217286" y="283594"/>
                </a:lnTo>
                <a:lnTo>
                  <a:pt x="221765" y="296718"/>
                </a:lnTo>
                <a:lnTo>
                  <a:pt x="230986" y="307078"/>
                </a:lnTo>
                <a:lnTo>
                  <a:pt x="243045" y="312896"/>
                </a:lnTo>
                <a:lnTo>
                  <a:pt x="256406" y="313768"/>
                </a:lnTo>
                <a:lnTo>
                  <a:pt x="269531" y="309289"/>
                </a:lnTo>
                <a:lnTo>
                  <a:pt x="470927" y="191809"/>
                </a:lnTo>
                <a:lnTo>
                  <a:pt x="461483" y="191809"/>
                </a:lnTo>
                <a:lnTo>
                  <a:pt x="475077" y="189064"/>
                </a:lnTo>
                <a:lnTo>
                  <a:pt x="478063" y="187051"/>
                </a:lnTo>
                <a:lnTo>
                  <a:pt x="443886" y="187051"/>
                </a:lnTo>
                <a:lnTo>
                  <a:pt x="392170" y="156884"/>
                </a:lnTo>
                <a:close/>
              </a:path>
              <a:path w="530859" h="314325">
                <a:moveTo>
                  <a:pt x="332299" y="121959"/>
                </a:moveTo>
                <a:lnTo>
                  <a:pt x="34926" y="121959"/>
                </a:lnTo>
                <a:lnTo>
                  <a:pt x="21331" y="124703"/>
                </a:lnTo>
                <a:lnTo>
                  <a:pt x="10229" y="132188"/>
                </a:lnTo>
                <a:lnTo>
                  <a:pt x="2744" y="143290"/>
                </a:lnTo>
                <a:lnTo>
                  <a:pt x="0" y="156885"/>
                </a:lnTo>
                <a:lnTo>
                  <a:pt x="2744" y="170478"/>
                </a:lnTo>
                <a:lnTo>
                  <a:pt x="10229" y="181580"/>
                </a:lnTo>
                <a:lnTo>
                  <a:pt x="21330" y="189064"/>
                </a:lnTo>
                <a:lnTo>
                  <a:pt x="34924" y="191809"/>
                </a:lnTo>
                <a:lnTo>
                  <a:pt x="332299" y="191809"/>
                </a:lnTo>
                <a:lnTo>
                  <a:pt x="392170" y="156884"/>
                </a:lnTo>
                <a:lnTo>
                  <a:pt x="332299" y="121959"/>
                </a:lnTo>
                <a:close/>
              </a:path>
              <a:path w="530859" h="314325">
                <a:moveTo>
                  <a:pt x="470924" y="121959"/>
                </a:moveTo>
                <a:lnTo>
                  <a:pt x="461483" y="121959"/>
                </a:lnTo>
                <a:lnTo>
                  <a:pt x="475077" y="124703"/>
                </a:lnTo>
                <a:lnTo>
                  <a:pt x="486179" y="132188"/>
                </a:lnTo>
                <a:lnTo>
                  <a:pt x="493663" y="143290"/>
                </a:lnTo>
                <a:lnTo>
                  <a:pt x="496408" y="156885"/>
                </a:lnTo>
                <a:lnTo>
                  <a:pt x="493663" y="170478"/>
                </a:lnTo>
                <a:lnTo>
                  <a:pt x="486179" y="181580"/>
                </a:lnTo>
                <a:lnTo>
                  <a:pt x="475077" y="189064"/>
                </a:lnTo>
                <a:lnTo>
                  <a:pt x="461483" y="191809"/>
                </a:lnTo>
                <a:lnTo>
                  <a:pt x="470927" y="191809"/>
                </a:lnTo>
                <a:lnTo>
                  <a:pt x="530797" y="156885"/>
                </a:lnTo>
                <a:lnTo>
                  <a:pt x="470924" y="121959"/>
                </a:lnTo>
                <a:close/>
              </a:path>
              <a:path w="530859" h="314325">
                <a:moveTo>
                  <a:pt x="443886" y="126716"/>
                </a:moveTo>
                <a:lnTo>
                  <a:pt x="392170" y="156884"/>
                </a:lnTo>
                <a:lnTo>
                  <a:pt x="443886" y="187051"/>
                </a:lnTo>
                <a:lnTo>
                  <a:pt x="443886" y="126716"/>
                </a:lnTo>
                <a:close/>
              </a:path>
              <a:path w="530859" h="314325">
                <a:moveTo>
                  <a:pt x="478063" y="126716"/>
                </a:moveTo>
                <a:lnTo>
                  <a:pt x="443886" y="126716"/>
                </a:lnTo>
                <a:lnTo>
                  <a:pt x="443886" y="187051"/>
                </a:lnTo>
                <a:lnTo>
                  <a:pt x="478063" y="187051"/>
                </a:lnTo>
                <a:lnTo>
                  <a:pt x="486179" y="181580"/>
                </a:lnTo>
                <a:lnTo>
                  <a:pt x="493663" y="170478"/>
                </a:lnTo>
                <a:lnTo>
                  <a:pt x="496408" y="156884"/>
                </a:lnTo>
                <a:lnTo>
                  <a:pt x="493663" y="143289"/>
                </a:lnTo>
                <a:lnTo>
                  <a:pt x="486178" y="132188"/>
                </a:lnTo>
                <a:lnTo>
                  <a:pt x="478063" y="126716"/>
                </a:lnTo>
                <a:close/>
              </a:path>
              <a:path w="530859" h="314325">
                <a:moveTo>
                  <a:pt x="256406" y="0"/>
                </a:moveTo>
                <a:lnTo>
                  <a:pt x="243045" y="871"/>
                </a:lnTo>
                <a:lnTo>
                  <a:pt x="230987" y="6689"/>
                </a:lnTo>
                <a:lnTo>
                  <a:pt x="221767" y="17049"/>
                </a:lnTo>
                <a:lnTo>
                  <a:pt x="217287" y="30174"/>
                </a:lnTo>
                <a:lnTo>
                  <a:pt x="218159" y="43534"/>
                </a:lnTo>
                <a:lnTo>
                  <a:pt x="223976" y="55593"/>
                </a:lnTo>
                <a:lnTo>
                  <a:pt x="234336" y="64814"/>
                </a:lnTo>
                <a:lnTo>
                  <a:pt x="392170" y="156884"/>
                </a:lnTo>
                <a:lnTo>
                  <a:pt x="443886" y="126716"/>
                </a:lnTo>
                <a:lnTo>
                  <a:pt x="478063" y="126716"/>
                </a:lnTo>
                <a:lnTo>
                  <a:pt x="475077" y="124703"/>
                </a:lnTo>
                <a:lnTo>
                  <a:pt x="461483" y="121959"/>
                </a:lnTo>
                <a:lnTo>
                  <a:pt x="470924" y="121959"/>
                </a:lnTo>
                <a:lnTo>
                  <a:pt x="269531" y="4479"/>
                </a:lnTo>
                <a:lnTo>
                  <a:pt x="256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09177" y="2265576"/>
            <a:ext cx="530860" cy="314325"/>
          </a:xfrm>
          <a:custGeom>
            <a:avLst/>
            <a:gdLst/>
            <a:ahLst/>
            <a:cxnLst/>
            <a:rect l="l" t="t" r="r" b="b"/>
            <a:pathLst>
              <a:path w="530859" h="314325">
                <a:moveTo>
                  <a:pt x="392170" y="156884"/>
                </a:moveTo>
                <a:lnTo>
                  <a:pt x="234336" y="248954"/>
                </a:lnTo>
                <a:lnTo>
                  <a:pt x="223976" y="258174"/>
                </a:lnTo>
                <a:lnTo>
                  <a:pt x="218158" y="270233"/>
                </a:lnTo>
                <a:lnTo>
                  <a:pt x="217286" y="283594"/>
                </a:lnTo>
                <a:lnTo>
                  <a:pt x="221765" y="296718"/>
                </a:lnTo>
                <a:lnTo>
                  <a:pt x="230986" y="307078"/>
                </a:lnTo>
                <a:lnTo>
                  <a:pt x="243045" y="312896"/>
                </a:lnTo>
                <a:lnTo>
                  <a:pt x="256406" y="313768"/>
                </a:lnTo>
                <a:lnTo>
                  <a:pt x="269531" y="309289"/>
                </a:lnTo>
                <a:lnTo>
                  <a:pt x="470927" y="191809"/>
                </a:lnTo>
                <a:lnTo>
                  <a:pt x="461483" y="191809"/>
                </a:lnTo>
                <a:lnTo>
                  <a:pt x="475077" y="189064"/>
                </a:lnTo>
                <a:lnTo>
                  <a:pt x="478063" y="187051"/>
                </a:lnTo>
                <a:lnTo>
                  <a:pt x="443886" y="187051"/>
                </a:lnTo>
                <a:lnTo>
                  <a:pt x="392170" y="156884"/>
                </a:lnTo>
                <a:close/>
              </a:path>
              <a:path w="530859" h="314325">
                <a:moveTo>
                  <a:pt x="332299" y="121959"/>
                </a:moveTo>
                <a:lnTo>
                  <a:pt x="34926" y="121959"/>
                </a:lnTo>
                <a:lnTo>
                  <a:pt x="21331" y="124703"/>
                </a:lnTo>
                <a:lnTo>
                  <a:pt x="10229" y="132188"/>
                </a:lnTo>
                <a:lnTo>
                  <a:pt x="2744" y="143290"/>
                </a:lnTo>
                <a:lnTo>
                  <a:pt x="0" y="156885"/>
                </a:lnTo>
                <a:lnTo>
                  <a:pt x="2744" y="170478"/>
                </a:lnTo>
                <a:lnTo>
                  <a:pt x="10229" y="181580"/>
                </a:lnTo>
                <a:lnTo>
                  <a:pt x="21330" y="189064"/>
                </a:lnTo>
                <a:lnTo>
                  <a:pt x="34924" y="191809"/>
                </a:lnTo>
                <a:lnTo>
                  <a:pt x="332299" y="191809"/>
                </a:lnTo>
                <a:lnTo>
                  <a:pt x="392170" y="156884"/>
                </a:lnTo>
                <a:lnTo>
                  <a:pt x="332299" y="121959"/>
                </a:lnTo>
                <a:close/>
              </a:path>
              <a:path w="530859" h="314325">
                <a:moveTo>
                  <a:pt x="470924" y="121959"/>
                </a:moveTo>
                <a:lnTo>
                  <a:pt x="461483" y="121959"/>
                </a:lnTo>
                <a:lnTo>
                  <a:pt x="475077" y="124703"/>
                </a:lnTo>
                <a:lnTo>
                  <a:pt x="486179" y="132188"/>
                </a:lnTo>
                <a:lnTo>
                  <a:pt x="493663" y="143290"/>
                </a:lnTo>
                <a:lnTo>
                  <a:pt x="496408" y="156885"/>
                </a:lnTo>
                <a:lnTo>
                  <a:pt x="493663" y="170478"/>
                </a:lnTo>
                <a:lnTo>
                  <a:pt x="486179" y="181580"/>
                </a:lnTo>
                <a:lnTo>
                  <a:pt x="475077" y="189064"/>
                </a:lnTo>
                <a:lnTo>
                  <a:pt x="461483" y="191809"/>
                </a:lnTo>
                <a:lnTo>
                  <a:pt x="470927" y="191809"/>
                </a:lnTo>
                <a:lnTo>
                  <a:pt x="530797" y="156885"/>
                </a:lnTo>
                <a:lnTo>
                  <a:pt x="470924" y="121959"/>
                </a:lnTo>
                <a:close/>
              </a:path>
              <a:path w="530859" h="314325">
                <a:moveTo>
                  <a:pt x="443886" y="126716"/>
                </a:moveTo>
                <a:lnTo>
                  <a:pt x="392170" y="156884"/>
                </a:lnTo>
                <a:lnTo>
                  <a:pt x="443886" y="187051"/>
                </a:lnTo>
                <a:lnTo>
                  <a:pt x="443886" y="126716"/>
                </a:lnTo>
                <a:close/>
              </a:path>
              <a:path w="530859" h="314325">
                <a:moveTo>
                  <a:pt x="478063" y="126716"/>
                </a:moveTo>
                <a:lnTo>
                  <a:pt x="443886" y="126716"/>
                </a:lnTo>
                <a:lnTo>
                  <a:pt x="443886" y="187051"/>
                </a:lnTo>
                <a:lnTo>
                  <a:pt x="478063" y="187051"/>
                </a:lnTo>
                <a:lnTo>
                  <a:pt x="486179" y="181580"/>
                </a:lnTo>
                <a:lnTo>
                  <a:pt x="493663" y="170478"/>
                </a:lnTo>
                <a:lnTo>
                  <a:pt x="496408" y="156884"/>
                </a:lnTo>
                <a:lnTo>
                  <a:pt x="493663" y="143289"/>
                </a:lnTo>
                <a:lnTo>
                  <a:pt x="486178" y="132188"/>
                </a:lnTo>
                <a:lnTo>
                  <a:pt x="478063" y="126716"/>
                </a:lnTo>
                <a:close/>
              </a:path>
              <a:path w="530859" h="314325">
                <a:moveTo>
                  <a:pt x="256406" y="0"/>
                </a:moveTo>
                <a:lnTo>
                  <a:pt x="243045" y="871"/>
                </a:lnTo>
                <a:lnTo>
                  <a:pt x="230987" y="6689"/>
                </a:lnTo>
                <a:lnTo>
                  <a:pt x="221767" y="17049"/>
                </a:lnTo>
                <a:lnTo>
                  <a:pt x="217287" y="30174"/>
                </a:lnTo>
                <a:lnTo>
                  <a:pt x="218159" y="43534"/>
                </a:lnTo>
                <a:lnTo>
                  <a:pt x="223976" y="55593"/>
                </a:lnTo>
                <a:lnTo>
                  <a:pt x="234336" y="64814"/>
                </a:lnTo>
                <a:lnTo>
                  <a:pt x="392170" y="156884"/>
                </a:lnTo>
                <a:lnTo>
                  <a:pt x="443886" y="126716"/>
                </a:lnTo>
                <a:lnTo>
                  <a:pt x="478063" y="126716"/>
                </a:lnTo>
                <a:lnTo>
                  <a:pt x="475077" y="124703"/>
                </a:lnTo>
                <a:lnTo>
                  <a:pt x="461483" y="121959"/>
                </a:lnTo>
                <a:lnTo>
                  <a:pt x="470924" y="121959"/>
                </a:lnTo>
                <a:lnTo>
                  <a:pt x="269531" y="4479"/>
                </a:lnTo>
                <a:lnTo>
                  <a:pt x="256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53059" y="317499"/>
            <a:ext cx="4385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340" dirty="0">
                <a:solidFill>
                  <a:srgbClr val="FF0000"/>
                </a:solidFill>
                <a:latin typeface="Tahoma"/>
                <a:cs typeface="Tahoma"/>
              </a:rPr>
              <a:t>Re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04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300" dirty="0">
                <a:solidFill>
                  <a:srgbClr val="FF0000"/>
                </a:solidFill>
                <a:latin typeface="Tahoma"/>
                <a:cs typeface="Tahoma"/>
              </a:rPr>
              <a:t>mm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en</a:t>
            </a:r>
            <a:r>
              <a:rPr sz="2800" b="1" i="0" spc="-25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M</a:t>
            </a:r>
            <a:r>
              <a:rPr sz="2800" b="1" i="0" spc="-33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2800" b="1" i="0" spc="-204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204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11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204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33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800" b="1" i="0" spc="-27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83" y="0"/>
            <a:ext cx="2482203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0259" y="2678684"/>
            <a:ext cx="19996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325" dirty="0">
                <a:solidFill>
                  <a:srgbClr val="FF0000"/>
                </a:solidFill>
                <a:latin typeface="Tahoma"/>
                <a:cs typeface="Tahoma"/>
              </a:rPr>
              <a:t>Readiness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62455"/>
            <a:ext cx="12192000" cy="5495925"/>
            <a:chOff x="0" y="1362455"/>
            <a:chExt cx="12192000" cy="5495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8952" y="1807463"/>
              <a:ext cx="6422136" cy="41208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0684" y="1898702"/>
              <a:ext cx="6241361" cy="39390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1696" y="1362455"/>
              <a:ext cx="8790303" cy="5495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739" y="317499"/>
            <a:ext cx="508635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ts val="3265"/>
              </a:lnSpc>
              <a:spcBef>
                <a:spcPts val="100"/>
              </a:spcBef>
            </a:pPr>
            <a:r>
              <a:rPr sz="2800" b="1" i="0" spc="-28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14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ou</a:t>
            </a:r>
            <a:r>
              <a:rPr sz="2800" b="1" i="0" spc="-24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8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1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6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114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8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15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18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33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4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265"/>
              </a:lnSpc>
            </a:pPr>
            <a:r>
              <a:rPr sz="2800" i="0" spc="-95" dirty="0">
                <a:solidFill>
                  <a:srgbClr val="000000"/>
                </a:solidFill>
                <a:latin typeface="Tahoma"/>
                <a:cs typeface="Tahoma"/>
              </a:rPr>
              <a:t>Ki</a:t>
            </a:r>
            <a:r>
              <a:rPr sz="2800" i="0" spc="-10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2800" i="0" spc="-135" dirty="0">
                <a:solidFill>
                  <a:srgbClr val="000000"/>
                </a:solidFill>
                <a:latin typeface="Tahoma"/>
                <a:cs typeface="Tahoma"/>
              </a:rPr>
              <a:t>k</a:t>
            </a:r>
            <a:r>
              <a:rPr sz="2800" i="0" spc="-170" dirty="0">
                <a:solidFill>
                  <a:srgbClr val="000000"/>
                </a:solidFill>
                <a:latin typeface="Tahoma"/>
                <a:cs typeface="Tahoma"/>
              </a:rPr>
              <a:t>-</a:t>
            </a:r>
            <a:r>
              <a:rPr sz="2800" i="0" spc="-185" dirty="0">
                <a:solidFill>
                  <a:srgbClr val="000000"/>
                </a:solidFill>
                <a:latin typeface="Tahoma"/>
                <a:cs typeface="Tahoma"/>
              </a:rPr>
              <a:t>St</a:t>
            </a:r>
            <a:r>
              <a:rPr sz="2800" i="0" spc="-21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2800" i="0" spc="-16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2800" i="0" spc="-14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800" i="0" spc="-229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i="0" spc="-195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sz="2800" i="0" spc="-75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2800" i="0" spc="-105" dirty="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sz="2800" i="0" spc="-15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2800" i="0" spc="-229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i="0" spc="-210" dirty="0">
                <a:solidFill>
                  <a:srgbClr val="000000"/>
                </a:solidFill>
                <a:latin typeface="Tahoma"/>
                <a:cs typeface="Tahoma"/>
              </a:rPr>
              <a:t>J</a:t>
            </a:r>
            <a:r>
              <a:rPr sz="2800" i="0" spc="-275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2800" i="0" spc="-105" dirty="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sz="2800" i="0" spc="-130" dirty="0">
                <a:solidFill>
                  <a:srgbClr val="000000"/>
                </a:solidFill>
                <a:latin typeface="Tahoma"/>
                <a:cs typeface="Tahoma"/>
              </a:rPr>
              <a:t>rn</a:t>
            </a:r>
            <a:r>
              <a:rPr sz="2800" i="0" spc="-14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2800" i="0" spc="-135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sz="2800" i="0" spc="-229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i="0" spc="-8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800" i="0" spc="-13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2800" i="0" spc="-2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i="0" spc="-90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800" i="0" spc="-155" dirty="0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sz="2800" i="0" spc="-15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2800" i="0" spc="-2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i="0" spc="-15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2800" i="0" spc="5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2800" i="0" spc="-75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2800" i="0" spc="-105" dirty="0">
                <a:solidFill>
                  <a:srgbClr val="000000"/>
                </a:solidFill>
                <a:latin typeface="Tahoma"/>
                <a:cs typeface="Tahoma"/>
              </a:rPr>
              <a:t>ud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142" y="4196588"/>
            <a:ext cx="3070860" cy="12661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8450" marR="594360" indent="-285750">
              <a:lnSpc>
                <a:spcPts val="1920"/>
              </a:lnSpc>
              <a:spcBef>
                <a:spcPts val="360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25" dirty="0">
                <a:latin typeface="Tahoma"/>
                <a:cs typeface="Tahoma"/>
              </a:rPr>
              <a:t>P</a:t>
            </a:r>
            <a:r>
              <a:rPr sz="1800" spc="-90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114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70" dirty="0">
                <a:latin typeface="Tahoma"/>
                <a:cs typeface="Tahoma"/>
              </a:rPr>
              <a:t>x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l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h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30" dirty="0">
                <a:latin typeface="Tahoma"/>
                <a:cs typeface="Tahoma"/>
              </a:rPr>
              <a:t>l</a:t>
            </a:r>
            <a:r>
              <a:rPr sz="1800" spc="-60" dirty="0">
                <a:latin typeface="Tahoma"/>
                <a:cs typeface="Tahoma"/>
              </a:rPr>
              <a:t>p  </a:t>
            </a:r>
            <a:r>
              <a:rPr sz="1800" spc="-120" dirty="0">
                <a:latin typeface="Tahoma"/>
                <a:cs typeface="Tahoma"/>
              </a:rPr>
              <a:t>th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65" dirty="0">
                <a:latin typeface="Tahoma"/>
                <a:cs typeface="Tahoma"/>
              </a:rPr>
              <a:t>g</a:t>
            </a:r>
            <a:r>
              <a:rPr sz="1800" spc="-70" dirty="0">
                <a:latin typeface="Tahoma"/>
                <a:cs typeface="Tahoma"/>
              </a:rPr>
              <a:t>h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th</a:t>
            </a:r>
            <a:r>
              <a:rPr sz="1800" spc="-11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j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05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298450" marR="5080" indent="-285750">
              <a:lnSpc>
                <a:spcPts val="1989"/>
              </a:lnSpc>
              <a:spcBef>
                <a:spcPts val="1725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0" dirty="0">
                <a:latin typeface="Tahoma"/>
                <a:cs typeface="Tahoma"/>
              </a:rPr>
              <a:t>Provides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best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practices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for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tools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an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80" dirty="0">
                <a:latin typeface="Tahoma"/>
                <a:cs typeface="Tahoma"/>
              </a:rPr>
              <a:t>th</a:t>
            </a:r>
            <a:r>
              <a:rPr sz="1800" spc="-85" dirty="0">
                <a:latin typeface="Tahoma"/>
                <a:cs typeface="Tahoma"/>
              </a:rPr>
              <a:t>od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160" dirty="0">
                <a:latin typeface="Tahoma"/>
                <a:cs typeface="Tahoma"/>
              </a:rPr>
              <a:t>g</a:t>
            </a:r>
            <a:r>
              <a:rPr sz="1800" spc="-105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-2" y="1503268"/>
            <a:ext cx="3870325" cy="825500"/>
          </a:xfrm>
          <a:custGeom>
            <a:avLst/>
            <a:gdLst/>
            <a:ahLst/>
            <a:cxnLst/>
            <a:rect l="l" t="t" r="r" b="b"/>
            <a:pathLst>
              <a:path w="3870325" h="825500">
                <a:moveTo>
                  <a:pt x="3457590" y="0"/>
                </a:moveTo>
                <a:lnTo>
                  <a:pt x="0" y="0"/>
                </a:lnTo>
                <a:lnTo>
                  <a:pt x="0" y="825259"/>
                </a:lnTo>
                <a:lnTo>
                  <a:pt x="3457590" y="825259"/>
                </a:lnTo>
                <a:lnTo>
                  <a:pt x="3505711" y="822483"/>
                </a:lnTo>
                <a:lnTo>
                  <a:pt x="3552202" y="814362"/>
                </a:lnTo>
                <a:lnTo>
                  <a:pt x="3596753" y="801204"/>
                </a:lnTo>
                <a:lnTo>
                  <a:pt x="3639054" y="783319"/>
                </a:lnTo>
                <a:lnTo>
                  <a:pt x="3678796" y="761018"/>
                </a:lnTo>
                <a:lnTo>
                  <a:pt x="3715669" y="734609"/>
                </a:lnTo>
                <a:lnTo>
                  <a:pt x="3749363" y="704403"/>
                </a:lnTo>
                <a:lnTo>
                  <a:pt x="3779569" y="670709"/>
                </a:lnTo>
                <a:lnTo>
                  <a:pt x="3805978" y="633836"/>
                </a:lnTo>
                <a:lnTo>
                  <a:pt x="3828279" y="594094"/>
                </a:lnTo>
                <a:lnTo>
                  <a:pt x="3846164" y="551793"/>
                </a:lnTo>
                <a:lnTo>
                  <a:pt x="3859322" y="507242"/>
                </a:lnTo>
                <a:lnTo>
                  <a:pt x="3867443" y="460751"/>
                </a:lnTo>
                <a:lnTo>
                  <a:pt x="3870219" y="412630"/>
                </a:lnTo>
                <a:lnTo>
                  <a:pt x="3867443" y="364509"/>
                </a:lnTo>
                <a:lnTo>
                  <a:pt x="3859322" y="318018"/>
                </a:lnTo>
                <a:lnTo>
                  <a:pt x="3846164" y="273467"/>
                </a:lnTo>
                <a:lnTo>
                  <a:pt x="3828279" y="231165"/>
                </a:lnTo>
                <a:lnTo>
                  <a:pt x="3805978" y="191424"/>
                </a:lnTo>
                <a:lnTo>
                  <a:pt x="3779569" y="154551"/>
                </a:lnTo>
                <a:lnTo>
                  <a:pt x="3749363" y="120856"/>
                </a:lnTo>
                <a:lnTo>
                  <a:pt x="3715669" y="90650"/>
                </a:lnTo>
                <a:lnTo>
                  <a:pt x="3678796" y="64241"/>
                </a:lnTo>
                <a:lnTo>
                  <a:pt x="3639054" y="41940"/>
                </a:lnTo>
                <a:lnTo>
                  <a:pt x="3596753" y="24055"/>
                </a:lnTo>
                <a:lnTo>
                  <a:pt x="3552202" y="10897"/>
                </a:lnTo>
                <a:lnTo>
                  <a:pt x="3505711" y="2776"/>
                </a:lnTo>
                <a:lnTo>
                  <a:pt x="34575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142" y="1614932"/>
            <a:ext cx="2970530" cy="24003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145" marR="5080">
              <a:lnSpc>
                <a:spcPct val="101099"/>
              </a:lnSpc>
              <a:spcBef>
                <a:spcPts val="75"/>
              </a:spcBef>
            </a:pPr>
            <a:r>
              <a:rPr sz="1800" b="1" spc="-155" dirty="0">
                <a:solidFill>
                  <a:srgbClr val="2C2C2C"/>
                </a:solidFill>
                <a:latin typeface="Tahoma"/>
                <a:cs typeface="Tahoma"/>
              </a:rPr>
              <a:t>Be</a:t>
            </a:r>
            <a:r>
              <a:rPr sz="1800" b="1" spc="-165" dirty="0">
                <a:solidFill>
                  <a:srgbClr val="2C2C2C"/>
                </a:solidFill>
                <a:latin typeface="Tahoma"/>
                <a:cs typeface="Tahoma"/>
              </a:rPr>
              <a:t>n</a:t>
            </a:r>
            <a:r>
              <a:rPr sz="1800" b="1" spc="-160" dirty="0">
                <a:solidFill>
                  <a:srgbClr val="2C2C2C"/>
                </a:solidFill>
                <a:latin typeface="Tahoma"/>
                <a:cs typeface="Tahoma"/>
              </a:rPr>
              <a:t>ef</a:t>
            </a:r>
            <a:r>
              <a:rPr sz="1800" b="1" spc="-85" dirty="0">
                <a:solidFill>
                  <a:srgbClr val="2C2C2C"/>
                </a:solidFill>
                <a:latin typeface="Tahoma"/>
                <a:cs typeface="Tahoma"/>
              </a:rPr>
              <a:t>i</a:t>
            </a:r>
            <a:r>
              <a:rPr sz="1800" b="1" spc="-165" dirty="0">
                <a:solidFill>
                  <a:srgbClr val="2C2C2C"/>
                </a:solidFill>
                <a:latin typeface="Tahoma"/>
                <a:cs typeface="Tahoma"/>
              </a:rPr>
              <a:t>t</a:t>
            </a:r>
            <a:r>
              <a:rPr sz="1800" b="1" spc="-190" dirty="0">
                <a:solidFill>
                  <a:srgbClr val="2C2C2C"/>
                </a:solidFill>
                <a:latin typeface="Tahoma"/>
                <a:cs typeface="Tahoma"/>
              </a:rPr>
              <a:t>s</a:t>
            </a:r>
            <a:r>
              <a:rPr sz="1800" b="1" spc="-120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45" dirty="0">
                <a:solidFill>
                  <a:srgbClr val="2C2C2C"/>
                </a:solidFill>
                <a:latin typeface="Tahoma"/>
                <a:cs typeface="Tahoma"/>
              </a:rPr>
              <a:t>of</a:t>
            </a:r>
            <a:r>
              <a:rPr sz="1800" b="1" spc="-114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210" dirty="0">
                <a:solidFill>
                  <a:srgbClr val="2C2C2C"/>
                </a:solidFill>
                <a:latin typeface="Tahoma"/>
                <a:cs typeface="Tahoma"/>
              </a:rPr>
              <a:t>C</a:t>
            </a:r>
            <a:r>
              <a:rPr sz="1800" b="1" spc="-110" dirty="0">
                <a:solidFill>
                  <a:srgbClr val="2C2C2C"/>
                </a:solidFill>
                <a:latin typeface="Tahoma"/>
                <a:cs typeface="Tahoma"/>
              </a:rPr>
              <a:t>lou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d</a:t>
            </a:r>
            <a:r>
              <a:rPr sz="1800" b="1" spc="-125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45" dirty="0">
                <a:solidFill>
                  <a:srgbClr val="2C2C2C"/>
                </a:solidFill>
                <a:latin typeface="Tahoma"/>
                <a:cs typeface="Tahoma"/>
              </a:rPr>
              <a:t>Ac</a:t>
            </a:r>
            <a:r>
              <a:rPr sz="1800" b="1" spc="-165" dirty="0">
                <a:solidFill>
                  <a:srgbClr val="2C2C2C"/>
                </a:solidFill>
                <a:latin typeface="Tahoma"/>
                <a:cs typeface="Tahoma"/>
              </a:rPr>
              <a:t>c</a:t>
            </a:r>
            <a:r>
              <a:rPr sz="1800" b="1" spc="-125" dirty="0">
                <a:solidFill>
                  <a:srgbClr val="2C2C2C"/>
                </a:solidFill>
                <a:latin typeface="Tahoma"/>
                <a:cs typeface="Tahoma"/>
              </a:rPr>
              <a:t>ele</a:t>
            </a:r>
            <a:r>
              <a:rPr sz="1800" b="1" spc="-114" dirty="0">
                <a:solidFill>
                  <a:srgbClr val="2C2C2C"/>
                </a:solidFill>
                <a:latin typeface="Tahoma"/>
                <a:cs typeface="Tahoma"/>
              </a:rPr>
              <a:t>r</a:t>
            </a:r>
            <a:r>
              <a:rPr sz="1800" b="1" spc="-165" dirty="0">
                <a:solidFill>
                  <a:srgbClr val="2C2C2C"/>
                </a:solidFill>
                <a:latin typeface="Tahoma"/>
                <a:cs typeface="Tahoma"/>
              </a:rPr>
              <a:t>at</a:t>
            </a:r>
            <a:r>
              <a:rPr sz="1800" b="1" spc="-85" dirty="0">
                <a:solidFill>
                  <a:srgbClr val="2C2C2C"/>
                </a:solidFill>
                <a:latin typeface="Tahoma"/>
                <a:cs typeface="Tahoma"/>
              </a:rPr>
              <a:t>i</a:t>
            </a:r>
            <a:r>
              <a:rPr sz="1800" b="1" spc="-100" dirty="0">
                <a:solidFill>
                  <a:srgbClr val="2C2C2C"/>
                </a:solidFill>
                <a:latin typeface="Tahoma"/>
                <a:cs typeface="Tahoma"/>
              </a:rPr>
              <a:t>on  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Ma</a:t>
            </a:r>
            <a:r>
              <a:rPr sz="1800" b="1" spc="-160" dirty="0">
                <a:solidFill>
                  <a:srgbClr val="2C2C2C"/>
                </a:solidFill>
                <a:latin typeface="Tahoma"/>
                <a:cs typeface="Tahoma"/>
              </a:rPr>
              <a:t>n</a:t>
            </a:r>
            <a:r>
              <a:rPr sz="1800" b="1" spc="-165" dirty="0">
                <a:solidFill>
                  <a:srgbClr val="2C2C2C"/>
                </a:solidFill>
                <a:latin typeface="Tahoma"/>
                <a:cs typeface="Tahoma"/>
              </a:rPr>
              <a:t>a</a:t>
            </a:r>
            <a:r>
              <a:rPr sz="1800" b="1" spc="-190" dirty="0">
                <a:solidFill>
                  <a:srgbClr val="2C2C2C"/>
                </a:solidFill>
                <a:latin typeface="Tahoma"/>
                <a:cs typeface="Tahoma"/>
              </a:rPr>
              <a:t>g</a:t>
            </a:r>
            <a:r>
              <a:rPr sz="1800" b="1" spc="-150" dirty="0">
                <a:solidFill>
                  <a:srgbClr val="2C2C2C"/>
                </a:solidFill>
                <a:latin typeface="Tahoma"/>
                <a:cs typeface="Tahoma"/>
              </a:rPr>
              <a:t>e</a:t>
            </a:r>
            <a:r>
              <a:rPr sz="1800" b="1" spc="-130" dirty="0">
                <a:solidFill>
                  <a:srgbClr val="2C2C2C"/>
                </a:solidFill>
                <a:latin typeface="Tahoma"/>
                <a:cs typeface="Tahoma"/>
              </a:rPr>
              <a:t>r</a:t>
            </a:r>
            <a:r>
              <a:rPr sz="1800" b="1" spc="-125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i="1" spc="-229" dirty="0">
                <a:solidFill>
                  <a:srgbClr val="2C2C2C"/>
                </a:solidFill>
                <a:latin typeface="Verdana"/>
                <a:cs typeface="Verdana"/>
              </a:rPr>
              <a:t>(</a:t>
            </a:r>
            <a:r>
              <a:rPr sz="1800" i="1" spc="-355" dirty="0">
                <a:solidFill>
                  <a:srgbClr val="2C2C2C"/>
                </a:solidFill>
                <a:latin typeface="Verdana"/>
                <a:cs typeface="Verdana"/>
              </a:rPr>
              <a:t>C</a:t>
            </a:r>
            <a:r>
              <a:rPr sz="1800" i="1" spc="-220" dirty="0">
                <a:solidFill>
                  <a:srgbClr val="2C2C2C"/>
                </a:solidFill>
                <a:latin typeface="Verdana"/>
                <a:cs typeface="Verdana"/>
              </a:rPr>
              <a:t>A</a:t>
            </a:r>
            <a:r>
              <a:rPr sz="1800" i="1" spc="-100" dirty="0">
                <a:solidFill>
                  <a:srgbClr val="2C2C2C"/>
                </a:solidFill>
                <a:latin typeface="Verdana"/>
                <a:cs typeface="Verdana"/>
              </a:rPr>
              <a:t>M</a:t>
            </a:r>
            <a:r>
              <a:rPr sz="1800" i="1" spc="-270" dirty="0">
                <a:solidFill>
                  <a:srgbClr val="2C2C2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Verdana"/>
              <a:cs typeface="Verdana"/>
            </a:endParaRPr>
          </a:p>
          <a:p>
            <a:pPr marL="298450" marR="5080" indent="-285750">
              <a:lnSpc>
                <a:spcPts val="1989"/>
              </a:lnSpc>
              <a:buClr>
                <a:srgbClr val="EB1000"/>
              </a:buClr>
              <a:buSzPct val="88888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5" dirty="0">
                <a:latin typeface="Tahoma"/>
                <a:cs typeface="Tahoma"/>
              </a:rPr>
              <a:t>Cloud-first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application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built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on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A</a:t>
            </a:r>
            <a:r>
              <a:rPr sz="1800" spc="-70" dirty="0">
                <a:latin typeface="Tahoma"/>
                <a:cs typeface="Tahoma"/>
              </a:rPr>
              <a:t>d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90" dirty="0">
                <a:latin typeface="Tahoma"/>
                <a:cs typeface="Tahoma"/>
              </a:rPr>
              <a:t>b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55" dirty="0">
                <a:latin typeface="Tahoma"/>
                <a:cs typeface="Tahoma"/>
              </a:rPr>
              <a:t>E</a:t>
            </a:r>
            <a:r>
              <a:rPr sz="1800" spc="-145" dirty="0">
                <a:latin typeface="Tahoma"/>
                <a:cs typeface="Tahoma"/>
              </a:rPr>
              <a:t>x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e</a:t>
            </a:r>
            <a:r>
              <a:rPr sz="1800" spc="-95" dirty="0">
                <a:latin typeface="Tahoma"/>
                <a:cs typeface="Tahoma"/>
              </a:rPr>
              <a:t>nc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C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ud</a:t>
            </a:r>
            <a:endParaRPr sz="1800">
              <a:latin typeface="Tahoma"/>
              <a:cs typeface="Tahoma"/>
            </a:endParaRPr>
          </a:p>
          <a:p>
            <a:pPr marL="298450" marR="89535" indent="-285750">
              <a:lnSpc>
                <a:spcPct val="90000"/>
              </a:lnSpc>
              <a:spcBef>
                <a:spcPts val="1739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25" dirty="0">
                <a:latin typeface="Tahoma"/>
                <a:cs typeface="Tahoma"/>
              </a:rPr>
              <a:t>P</a:t>
            </a:r>
            <a:r>
              <a:rPr sz="1800" spc="-90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114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7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130" dirty="0">
                <a:latin typeface="Tahoma"/>
                <a:cs typeface="Tahoma"/>
              </a:rPr>
              <a:t>-</a:t>
            </a:r>
            <a:r>
              <a:rPr sz="1800" spc="-105" dirty="0">
                <a:latin typeface="Tahoma"/>
                <a:cs typeface="Tahoma"/>
              </a:rPr>
              <a:t>b</a:t>
            </a:r>
            <a:r>
              <a:rPr sz="1800" spc="-85" dirty="0">
                <a:latin typeface="Tahoma"/>
                <a:cs typeface="Tahoma"/>
              </a:rPr>
              <a:t>y</a:t>
            </a:r>
            <a:r>
              <a:rPr sz="1800" spc="-130" dirty="0">
                <a:latin typeface="Tahoma"/>
                <a:cs typeface="Tahoma"/>
              </a:rPr>
              <a:t>-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25" dirty="0">
                <a:latin typeface="Tahoma"/>
                <a:cs typeface="Tahoma"/>
              </a:rPr>
              <a:t>g</a:t>
            </a:r>
            <a:r>
              <a:rPr sz="1800" spc="-120" dirty="0">
                <a:latin typeface="Tahoma"/>
                <a:cs typeface="Tahoma"/>
              </a:rPr>
              <a:t>u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60" dirty="0">
                <a:latin typeface="Tahoma"/>
                <a:cs typeface="Tahoma"/>
              </a:rPr>
              <a:t>d  </a:t>
            </a:r>
            <a:r>
              <a:rPr sz="1800" spc="-80" dirty="0">
                <a:latin typeface="Tahoma"/>
                <a:cs typeface="Tahoma"/>
              </a:rPr>
              <a:t>jo</a:t>
            </a:r>
            <a:r>
              <a:rPr sz="1800" spc="-114" dirty="0">
                <a:latin typeface="Tahoma"/>
                <a:cs typeface="Tahoma"/>
              </a:rPr>
              <a:t>u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10" dirty="0">
                <a:latin typeface="Tahoma"/>
                <a:cs typeface="Tahoma"/>
              </a:rPr>
              <a:t>ey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b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70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e</a:t>
            </a:r>
            <a:r>
              <a:rPr sz="1800" spc="-105" dirty="0">
                <a:latin typeface="Tahoma"/>
                <a:cs typeface="Tahoma"/>
              </a:rPr>
              <a:t>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65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A</a:t>
            </a:r>
            <a:r>
              <a:rPr sz="1800" spc="-70" dirty="0">
                <a:latin typeface="Tahoma"/>
                <a:cs typeface="Tahoma"/>
              </a:rPr>
              <a:t>d</a:t>
            </a:r>
            <a:r>
              <a:rPr sz="1800" spc="-65" dirty="0">
                <a:latin typeface="Tahoma"/>
                <a:cs typeface="Tahoma"/>
              </a:rPr>
              <a:t>o</a:t>
            </a:r>
            <a:r>
              <a:rPr sz="1800" spc="-75" dirty="0">
                <a:latin typeface="Tahoma"/>
                <a:cs typeface="Tahoma"/>
              </a:rPr>
              <a:t>b</a:t>
            </a:r>
            <a:r>
              <a:rPr sz="1800" spc="-175" dirty="0">
                <a:latin typeface="Tahoma"/>
                <a:cs typeface="Tahoma"/>
              </a:rPr>
              <a:t>e</a:t>
            </a:r>
            <a:r>
              <a:rPr sz="1800" spc="-75" dirty="0">
                <a:latin typeface="Tahoma"/>
                <a:cs typeface="Tahoma"/>
              </a:rPr>
              <a:t>’</a:t>
            </a:r>
            <a:r>
              <a:rPr sz="1800" spc="-130" dirty="0">
                <a:latin typeface="Tahoma"/>
                <a:cs typeface="Tahoma"/>
              </a:rPr>
              <a:t>s  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40" dirty="0">
                <a:latin typeface="Tahoma"/>
                <a:cs typeface="Tahoma"/>
              </a:rPr>
              <a:t>mm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75" dirty="0">
                <a:latin typeface="Tahoma"/>
                <a:cs typeface="Tahoma"/>
              </a:rPr>
              <a:t>h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160" dirty="0">
                <a:latin typeface="Tahoma"/>
                <a:cs typeface="Tahoma"/>
              </a:rPr>
              <a:t>g</a:t>
            </a:r>
            <a:r>
              <a:rPr sz="1800" spc="-105" dirty="0"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95159" y="4096511"/>
            <a:ext cx="5194300" cy="1503045"/>
            <a:chOff x="6995159" y="4096511"/>
            <a:chExt cx="5194300" cy="150304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5159" y="4096511"/>
              <a:ext cx="5193792" cy="15026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12462" y="4158541"/>
              <a:ext cx="5076825" cy="1324610"/>
            </a:xfrm>
            <a:custGeom>
              <a:avLst/>
              <a:gdLst/>
              <a:ahLst/>
              <a:cxnLst/>
              <a:rect l="l" t="t" r="r" b="b"/>
              <a:pathLst>
                <a:path w="5076825" h="1324610">
                  <a:moveTo>
                    <a:pt x="5076362" y="0"/>
                  </a:moveTo>
                  <a:lnTo>
                    <a:pt x="662264" y="0"/>
                  </a:lnTo>
                  <a:lnTo>
                    <a:pt x="614968" y="1662"/>
                  </a:lnTo>
                  <a:lnTo>
                    <a:pt x="568569" y="6576"/>
                  </a:lnTo>
                  <a:lnTo>
                    <a:pt x="523180" y="14629"/>
                  </a:lnTo>
                  <a:lnTo>
                    <a:pt x="478912" y="25708"/>
                  </a:lnTo>
                  <a:lnTo>
                    <a:pt x="435879" y="39703"/>
                  </a:lnTo>
                  <a:lnTo>
                    <a:pt x="394191" y="56500"/>
                  </a:lnTo>
                  <a:lnTo>
                    <a:pt x="353961" y="75987"/>
                  </a:lnTo>
                  <a:lnTo>
                    <a:pt x="315301" y="98053"/>
                  </a:lnTo>
                  <a:lnTo>
                    <a:pt x="278323" y="122586"/>
                  </a:lnTo>
                  <a:lnTo>
                    <a:pt x="243139" y="149473"/>
                  </a:lnTo>
                  <a:lnTo>
                    <a:pt x="209861" y="178602"/>
                  </a:lnTo>
                  <a:lnTo>
                    <a:pt x="178602" y="209862"/>
                  </a:lnTo>
                  <a:lnTo>
                    <a:pt x="149472" y="243140"/>
                  </a:lnTo>
                  <a:lnTo>
                    <a:pt x="122585" y="278324"/>
                  </a:lnTo>
                  <a:lnTo>
                    <a:pt x="98053" y="315302"/>
                  </a:lnTo>
                  <a:lnTo>
                    <a:pt x="75987" y="353962"/>
                  </a:lnTo>
                  <a:lnTo>
                    <a:pt x="56499" y="394192"/>
                  </a:lnTo>
                  <a:lnTo>
                    <a:pt x="39702" y="435880"/>
                  </a:lnTo>
                  <a:lnTo>
                    <a:pt x="25708" y="478914"/>
                  </a:lnTo>
                  <a:lnTo>
                    <a:pt x="14629" y="523181"/>
                  </a:lnTo>
                  <a:lnTo>
                    <a:pt x="6576" y="568570"/>
                  </a:lnTo>
                  <a:lnTo>
                    <a:pt x="1662" y="614969"/>
                  </a:lnTo>
                  <a:lnTo>
                    <a:pt x="0" y="662265"/>
                  </a:lnTo>
                  <a:lnTo>
                    <a:pt x="1662" y="709561"/>
                  </a:lnTo>
                  <a:lnTo>
                    <a:pt x="6576" y="755960"/>
                  </a:lnTo>
                  <a:lnTo>
                    <a:pt x="14629" y="801349"/>
                  </a:lnTo>
                  <a:lnTo>
                    <a:pt x="25708" y="845617"/>
                  </a:lnTo>
                  <a:lnTo>
                    <a:pt x="39702" y="888650"/>
                  </a:lnTo>
                  <a:lnTo>
                    <a:pt x="56499" y="930338"/>
                  </a:lnTo>
                  <a:lnTo>
                    <a:pt x="75987" y="970568"/>
                  </a:lnTo>
                  <a:lnTo>
                    <a:pt x="98053" y="1009228"/>
                  </a:lnTo>
                  <a:lnTo>
                    <a:pt x="122585" y="1046206"/>
                  </a:lnTo>
                  <a:lnTo>
                    <a:pt x="149472" y="1081390"/>
                  </a:lnTo>
                  <a:lnTo>
                    <a:pt x="178602" y="1114668"/>
                  </a:lnTo>
                  <a:lnTo>
                    <a:pt x="209861" y="1145928"/>
                  </a:lnTo>
                  <a:lnTo>
                    <a:pt x="243139" y="1175057"/>
                  </a:lnTo>
                  <a:lnTo>
                    <a:pt x="278323" y="1201944"/>
                  </a:lnTo>
                  <a:lnTo>
                    <a:pt x="315301" y="1226477"/>
                  </a:lnTo>
                  <a:lnTo>
                    <a:pt x="353961" y="1248543"/>
                  </a:lnTo>
                  <a:lnTo>
                    <a:pt x="394191" y="1268031"/>
                  </a:lnTo>
                  <a:lnTo>
                    <a:pt x="435879" y="1284828"/>
                  </a:lnTo>
                  <a:lnTo>
                    <a:pt x="478912" y="1298822"/>
                  </a:lnTo>
                  <a:lnTo>
                    <a:pt x="523180" y="1309901"/>
                  </a:lnTo>
                  <a:lnTo>
                    <a:pt x="568569" y="1317954"/>
                  </a:lnTo>
                  <a:lnTo>
                    <a:pt x="614968" y="1322868"/>
                  </a:lnTo>
                  <a:lnTo>
                    <a:pt x="662264" y="1324531"/>
                  </a:lnTo>
                  <a:lnTo>
                    <a:pt x="5076362" y="1324526"/>
                  </a:lnTo>
                  <a:lnTo>
                    <a:pt x="50763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12477" y="4387059"/>
            <a:ext cx="4276090" cy="85216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5"/>
              </a:spcBef>
            </a:pPr>
            <a:r>
              <a:rPr sz="1750" spc="-35" dirty="0">
                <a:solidFill>
                  <a:srgbClr val="FFFFFF"/>
                </a:solidFill>
                <a:latin typeface="Tahoma"/>
                <a:cs typeface="Tahoma"/>
              </a:rPr>
              <a:t>Reach</a:t>
            </a:r>
            <a:r>
              <a:rPr sz="17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Tahoma"/>
                <a:cs typeface="Tahoma"/>
              </a:rPr>
              <a:t>Adobe</a:t>
            </a:r>
            <a:r>
              <a:rPr sz="17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40" dirty="0">
                <a:solidFill>
                  <a:srgbClr val="FFFFFF"/>
                </a:solidFill>
                <a:latin typeface="Tahoma"/>
                <a:cs typeface="Tahoma"/>
              </a:rPr>
              <a:t>rep</a:t>
            </a:r>
            <a:r>
              <a:rPr sz="17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60" dirty="0">
                <a:solidFill>
                  <a:srgbClr val="FFFFFF"/>
                </a:solidFill>
                <a:latin typeface="Tahoma"/>
                <a:cs typeface="Tahoma"/>
              </a:rPr>
              <a:t>get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55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750" spc="-5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free </a:t>
            </a:r>
            <a:r>
              <a:rPr sz="1750" dirty="0">
                <a:solidFill>
                  <a:srgbClr val="FFFFFF"/>
                </a:solidFill>
                <a:latin typeface="Tahoma"/>
                <a:cs typeface="Tahoma"/>
              </a:rPr>
              <a:t>Cloud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15" dirty="0">
                <a:solidFill>
                  <a:srgbClr val="FFFFFF"/>
                </a:solidFill>
                <a:latin typeface="Tahoma"/>
                <a:cs typeface="Tahoma"/>
              </a:rPr>
              <a:t>Acceleration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15" dirty="0">
                <a:solidFill>
                  <a:srgbClr val="FFFFFF"/>
                </a:solidFill>
                <a:latin typeface="Tahoma"/>
                <a:cs typeface="Tahoma"/>
              </a:rPr>
              <a:t>Manager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750" spc="-1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7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60" dirty="0">
                <a:solidFill>
                  <a:srgbClr val="FFFFFF"/>
                </a:solidFill>
                <a:latin typeface="Tahoma"/>
                <a:cs typeface="Tahoma"/>
              </a:rPr>
              <a:t>start </a:t>
            </a:r>
            <a:r>
              <a:rPr sz="1750" spc="-2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7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30" dirty="0">
                <a:solidFill>
                  <a:srgbClr val="FFFFFF"/>
                </a:solidFill>
                <a:latin typeface="Tahoma"/>
                <a:cs typeface="Tahoma"/>
              </a:rPr>
              <a:t>journey</a:t>
            </a:r>
            <a:r>
              <a:rPr sz="17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-40" dirty="0">
                <a:solidFill>
                  <a:srgbClr val="FFFFFF"/>
                </a:solidFill>
                <a:latin typeface="Tahoma"/>
                <a:cs typeface="Tahoma"/>
              </a:rPr>
              <a:t>today!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77572" y="6556349"/>
            <a:ext cx="206375" cy="2146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9" y="369315"/>
            <a:ext cx="5272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0" spc="-265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sz="2800" b="1" i="0" spc="-22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3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2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6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ct</a:t>
            </a:r>
            <a:r>
              <a:rPr sz="2800" b="1" i="0" spc="-12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9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b="1" i="0" spc="-7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800" b="1" i="0" spc="-254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2800" b="1" i="0" spc="-235" dirty="0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sz="2800" b="1" i="0" spc="-26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7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2800" b="1" i="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i="0" spc="-26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800" b="1" i="0" spc="-195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20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800" b="1" i="0" spc="-250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800" b="1" i="0" spc="-1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800" b="1" i="0" spc="-229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800" b="1" i="0" spc="-39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7768" y="2432304"/>
            <a:ext cx="536448" cy="5730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963646" y="2602161"/>
            <a:ext cx="499745" cy="237490"/>
            <a:chOff x="7963646" y="2602161"/>
            <a:chExt cx="499745" cy="237490"/>
          </a:xfrm>
        </p:grpSpPr>
        <p:sp>
          <p:nvSpPr>
            <p:cNvPr id="5" name="object 5"/>
            <p:cNvSpPr/>
            <p:nvPr/>
          </p:nvSpPr>
          <p:spPr>
            <a:xfrm>
              <a:off x="7976346" y="2614861"/>
              <a:ext cx="474345" cy="212090"/>
            </a:xfrm>
            <a:custGeom>
              <a:avLst/>
              <a:gdLst/>
              <a:ahLst/>
              <a:cxnLst/>
              <a:rect l="l" t="t" r="r" b="b"/>
              <a:pathLst>
                <a:path w="474345" h="212089">
                  <a:moveTo>
                    <a:pt x="368101" y="0"/>
                  </a:moveTo>
                  <a:lnTo>
                    <a:pt x="368101" y="52995"/>
                  </a:lnTo>
                  <a:lnTo>
                    <a:pt x="0" y="52995"/>
                  </a:lnTo>
                  <a:lnTo>
                    <a:pt x="0" y="158988"/>
                  </a:lnTo>
                  <a:lnTo>
                    <a:pt x="368101" y="158988"/>
                  </a:lnTo>
                  <a:lnTo>
                    <a:pt x="368101" y="211984"/>
                  </a:lnTo>
                  <a:lnTo>
                    <a:pt x="474094" y="105991"/>
                  </a:lnTo>
                  <a:lnTo>
                    <a:pt x="36810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76346" y="2614861"/>
              <a:ext cx="474345" cy="212090"/>
            </a:xfrm>
            <a:custGeom>
              <a:avLst/>
              <a:gdLst/>
              <a:ahLst/>
              <a:cxnLst/>
              <a:rect l="l" t="t" r="r" b="b"/>
              <a:pathLst>
                <a:path w="474345" h="212089">
                  <a:moveTo>
                    <a:pt x="0" y="52996"/>
                  </a:moveTo>
                  <a:lnTo>
                    <a:pt x="368101" y="52996"/>
                  </a:lnTo>
                  <a:lnTo>
                    <a:pt x="368101" y="0"/>
                  </a:lnTo>
                  <a:lnTo>
                    <a:pt x="474094" y="105992"/>
                  </a:lnTo>
                  <a:lnTo>
                    <a:pt x="368101" y="211985"/>
                  </a:lnTo>
                  <a:lnTo>
                    <a:pt x="368101" y="158989"/>
                  </a:lnTo>
                  <a:lnTo>
                    <a:pt x="0" y="158989"/>
                  </a:lnTo>
                  <a:lnTo>
                    <a:pt x="0" y="52996"/>
                  </a:lnTo>
                  <a:close/>
                </a:path>
              </a:pathLst>
            </a:custGeom>
            <a:ln w="25400">
              <a:solidFill>
                <a:srgbClr val="FBB0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2992" y="2490216"/>
            <a:ext cx="460248" cy="46024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183081" y="2601658"/>
            <a:ext cx="895985" cy="237490"/>
            <a:chOff x="9183081" y="2601658"/>
            <a:chExt cx="895985" cy="237490"/>
          </a:xfrm>
        </p:grpSpPr>
        <p:sp>
          <p:nvSpPr>
            <p:cNvPr id="9" name="object 9"/>
            <p:cNvSpPr/>
            <p:nvPr/>
          </p:nvSpPr>
          <p:spPr>
            <a:xfrm>
              <a:off x="9195781" y="2614358"/>
              <a:ext cx="870585" cy="212090"/>
            </a:xfrm>
            <a:custGeom>
              <a:avLst/>
              <a:gdLst/>
              <a:ahLst/>
              <a:cxnLst/>
              <a:rect l="l" t="t" r="r" b="b"/>
              <a:pathLst>
                <a:path w="870584" h="212089">
                  <a:moveTo>
                    <a:pt x="764344" y="0"/>
                  </a:moveTo>
                  <a:lnTo>
                    <a:pt x="764344" y="52995"/>
                  </a:lnTo>
                  <a:lnTo>
                    <a:pt x="0" y="52995"/>
                  </a:lnTo>
                  <a:lnTo>
                    <a:pt x="0" y="158988"/>
                  </a:lnTo>
                  <a:lnTo>
                    <a:pt x="764344" y="158988"/>
                  </a:lnTo>
                  <a:lnTo>
                    <a:pt x="764344" y="211985"/>
                  </a:lnTo>
                  <a:lnTo>
                    <a:pt x="870337" y="105992"/>
                  </a:lnTo>
                  <a:lnTo>
                    <a:pt x="7643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95781" y="2614358"/>
              <a:ext cx="870585" cy="212090"/>
            </a:xfrm>
            <a:custGeom>
              <a:avLst/>
              <a:gdLst/>
              <a:ahLst/>
              <a:cxnLst/>
              <a:rect l="l" t="t" r="r" b="b"/>
              <a:pathLst>
                <a:path w="870584" h="212089">
                  <a:moveTo>
                    <a:pt x="0" y="52996"/>
                  </a:moveTo>
                  <a:lnTo>
                    <a:pt x="764345" y="52996"/>
                  </a:lnTo>
                  <a:lnTo>
                    <a:pt x="764345" y="0"/>
                  </a:lnTo>
                  <a:lnTo>
                    <a:pt x="870337" y="105993"/>
                  </a:lnTo>
                  <a:lnTo>
                    <a:pt x="764345" y="211985"/>
                  </a:lnTo>
                  <a:lnTo>
                    <a:pt x="764345" y="158989"/>
                  </a:lnTo>
                  <a:lnTo>
                    <a:pt x="0" y="158989"/>
                  </a:lnTo>
                  <a:lnTo>
                    <a:pt x="0" y="52996"/>
                  </a:lnTo>
                  <a:close/>
                </a:path>
              </a:pathLst>
            </a:custGeom>
            <a:ln w="25400">
              <a:solidFill>
                <a:srgbClr val="FBB0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75626" y="3132835"/>
            <a:ext cx="577850" cy="5619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7945" marR="60325" algn="ctr">
              <a:lnSpc>
                <a:spcPts val="1390"/>
              </a:lnSpc>
              <a:spcBef>
                <a:spcPts val="185"/>
              </a:spcBef>
            </a:pP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-105" dirty="0">
                <a:latin typeface="Tahoma"/>
                <a:cs typeface="Tahoma"/>
              </a:rPr>
              <a:t>x</a:t>
            </a:r>
            <a:r>
              <a:rPr sz="1200" spc="-45" dirty="0">
                <a:latin typeface="Tahoma"/>
                <a:cs typeface="Tahoma"/>
              </a:rPr>
              <a:t>i</a:t>
            </a:r>
            <a:r>
              <a:rPr sz="1200" spc="-114" dirty="0">
                <a:latin typeface="Tahoma"/>
                <a:cs typeface="Tahoma"/>
              </a:rPr>
              <a:t>s</a:t>
            </a:r>
            <a:r>
              <a:rPr sz="1200" spc="-70" dirty="0">
                <a:latin typeface="Tahoma"/>
                <a:cs typeface="Tahoma"/>
              </a:rPr>
              <a:t>t</a:t>
            </a:r>
            <a:r>
              <a:rPr sz="1200" spc="-55" dirty="0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75" dirty="0">
                <a:latin typeface="Tahoma"/>
                <a:cs typeface="Tahoma"/>
              </a:rPr>
              <a:t>g  </a:t>
            </a:r>
            <a:r>
              <a:rPr sz="1200" spc="-25" dirty="0">
                <a:latin typeface="Tahoma"/>
                <a:cs typeface="Tahoma"/>
              </a:rPr>
              <a:t>AEM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ts val="1355"/>
              </a:lnSpc>
            </a:pPr>
            <a:r>
              <a:rPr sz="1200" spc="-70" dirty="0">
                <a:latin typeface="Tahoma"/>
                <a:cs typeface="Tahoma"/>
              </a:rPr>
              <a:t>customer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6614" y="2212340"/>
            <a:ext cx="94170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89535">
              <a:lnSpc>
                <a:spcPts val="1420"/>
              </a:lnSpc>
              <a:spcBef>
                <a:spcPts val="160"/>
              </a:spcBef>
            </a:pPr>
            <a:r>
              <a:rPr sz="1200" spc="-105" dirty="0">
                <a:latin typeface="Tahoma"/>
                <a:cs typeface="Tahoma"/>
              </a:rPr>
              <a:t>Se</a:t>
            </a:r>
            <a:r>
              <a:rPr sz="1200" spc="-15" dirty="0">
                <a:latin typeface="Tahoma"/>
                <a:cs typeface="Tahoma"/>
              </a:rPr>
              <a:t>l</a:t>
            </a:r>
            <a:r>
              <a:rPr sz="1200" spc="-110" dirty="0">
                <a:latin typeface="Tahoma"/>
                <a:cs typeface="Tahoma"/>
              </a:rPr>
              <a:t>f</a:t>
            </a:r>
            <a:r>
              <a:rPr sz="1200" spc="-90" dirty="0">
                <a:latin typeface="Tahoma"/>
                <a:cs typeface="Tahoma"/>
              </a:rPr>
              <a:t>-</a:t>
            </a:r>
            <a:r>
              <a:rPr sz="1200" spc="-100" dirty="0">
                <a:latin typeface="Tahoma"/>
                <a:cs typeface="Tahoma"/>
              </a:rPr>
              <a:t>se</a:t>
            </a:r>
            <a:r>
              <a:rPr sz="1200" spc="-85" dirty="0">
                <a:latin typeface="Tahoma"/>
                <a:cs typeface="Tahoma"/>
              </a:rPr>
              <a:t>r</a:t>
            </a:r>
            <a:r>
              <a:rPr sz="1200" spc="-75" dirty="0">
                <a:latin typeface="Tahoma"/>
                <a:cs typeface="Tahoma"/>
              </a:rPr>
              <a:t>v</a:t>
            </a:r>
            <a:r>
              <a:rPr sz="1200" spc="-45" dirty="0">
                <a:latin typeface="Tahoma"/>
                <a:cs typeface="Tahoma"/>
              </a:rPr>
              <a:t>i</a:t>
            </a:r>
            <a:r>
              <a:rPr sz="1200" spc="-75" dirty="0">
                <a:latin typeface="Tahoma"/>
                <a:cs typeface="Tahoma"/>
              </a:rPr>
              <a:t>ce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/  </a:t>
            </a:r>
            <a:r>
              <a:rPr sz="1200" spc="-65" dirty="0">
                <a:latin typeface="Tahoma"/>
                <a:cs typeface="Tahoma"/>
              </a:rPr>
              <a:t>P</a:t>
            </a:r>
            <a:r>
              <a:rPr sz="1200" spc="-70" dirty="0">
                <a:latin typeface="Tahoma"/>
                <a:cs typeface="Tahoma"/>
              </a:rPr>
              <a:t>a</a:t>
            </a:r>
            <a:r>
              <a:rPr sz="1200" spc="-90" dirty="0">
                <a:latin typeface="Tahoma"/>
                <a:cs typeface="Tahoma"/>
              </a:rPr>
              <a:t>r</a:t>
            </a:r>
            <a:r>
              <a:rPr sz="1200" spc="-85" dirty="0">
                <a:latin typeface="Tahoma"/>
                <a:cs typeface="Tahoma"/>
              </a:rPr>
              <a:t>t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85" dirty="0">
                <a:latin typeface="Tahoma"/>
                <a:cs typeface="Tahoma"/>
              </a:rPr>
              <a:t>e</a:t>
            </a:r>
            <a:r>
              <a:rPr sz="1200" spc="-90" dirty="0">
                <a:latin typeface="Tahoma"/>
                <a:cs typeface="Tahoma"/>
              </a:rPr>
              <a:t>r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l</a:t>
            </a:r>
            <a:r>
              <a:rPr sz="1200" spc="-75" dirty="0">
                <a:latin typeface="Tahoma"/>
                <a:cs typeface="Tahoma"/>
              </a:rPr>
              <a:t>y</a:t>
            </a:r>
            <a:r>
              <a:rPr sz="1200" spc="-114" dirty="0">
                <a:latin typeface="Tahoma"/>
                <a:cs typeface="Tahoma"/>
              </a:rPr>
              <a:t>s</a:t>
            </a:r>
            <a:r>
              <a:rPr sz="1200" spc="-45" dirty="0">
                <a:latin typeface="Tahoma"/>
                <a:cs typeface="Tahoma"/>
              </a:rPr>
              <a:t>i</a:t>
            </a:r>
            <a:r>
              <a:rPr sz="1200" spc="-110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43543" y="2484120"/>
            <a:ext cx="561340" cy="603885"/>
            <a:chOff x="8543543" y="2484120"/>
            <a:chExt cx="561340" cy="603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543" y="2484120"/>
              <a:ext cx="460248" cy="4602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3375" y="2688336"/>
              <a:ext cx="381000" cy="39928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74153" y="3096259"/>
            <a:ext cx="1051560" cy="934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905" algn="ctr">
              <a:lnSpc>
                <a:spcPct val="99200"/>
              </a:lnSpc>
              <a:spcBef>
                <a:spcPts val="110"/>
              </a:spcBef>
            </a:pPr>
            <a:r>
              <a:rPr sz="1200" spc="-80" dirty="0">
                <a:latin typeface="Tahoma"/>
                <a:cs typeface="Tahoma"/>
              </a:rPr>
              <a:t>Be</a:t>
            </a:r>
            <a:r>
              <a:rPr sz="1200" spc="-110" dirty="0">
                <a:latin typeface="Tahoma"/>
                <a:cs typeface="Tahoma"/>
              </a:rPr>
              <a:t>s</a:t>
            </a:r>
            <a:r>
              <a:rPr sz="1200" spc="-80" dirty="0">
                <a:latin typeface="Tahoma"/>
                <a:cs typeface="Tahoma"/>
              </a:rPr>
              <a:t>t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</a:t>
            </a:r>
            <a:r>
              <a:rPr sz="1200" spc="-85" dirty="0">
                <a:latin typeface="Tahoma"/>
                <a:cs typeface="Tahoma"/>
              </a:rPr>
              <a:t>r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90" dirty="0">
                <a:latin typeface="Tahoma"/>
                <a:cs typeface="Tahoma"/>
              </a:rPr>
              <a:t>c</a:t>
            </a:r>
            <a:r>
              <a:rPr sz="1200" spc="-60" dirty="0">
                <a:latin typeface="Tahoma"/>
                <a:cs typeface="Tahoma"/>
              </a:rPr>
              <a:t>t</a:t>
            </a:r>
            <a:r>
              <a:rPr sz="1200" spc="-45" dirty="0">
                <a:latin typeface="Tahoma"/>
                <a:cs typeface="Tahoma"/>
              </a:rPr>
              <a:t>i</a:t>
            </a:r>
            <a:r>
              <a:rPr sz="1200" spc="-80" dirty="0">
                <a:latin typeface="Tahoma"/>
                <a:cs typeface="Tahoma"/>
              </a:rPr>
              <a:t>ce</a:t>
            </a:r>
            <a:r>
              <a:rPr sz="1200" spc="-90" dirty="0">
                <a:latin typeface="Tahoma"/>
                <a:cs typeface="Tahoma"/>
              </a:rPr>
              <a:t>s  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n</a:t>
            </a:r>
            <a:r>
              <a:rPr sz="1200" spc="-100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l</a:t>
            </a:r>
            <a:r>
              <a:rPr sz="1200" spc="-90" dirty="0">
                <a:latin typeface="Tahoma"/>
                <a:cs typeface="Tahoma"/>
              </a:rPr>
              <a:t>y</a:t>
            </a:r>
            <a:r>
              <a:rPr sz="1200" spc="-70" dirty="0">
                <a:latin typeface="Tahoma"/>
                <a:cs typeface="Tahoma"/>
              </a:rPr>
              <a:t>z</a:t>
            </a:r>
            <a:r>
              <a:rPr sz="1200" spc="-105" dirty="0">
                <a:latin typeface="Tahoma"/>
                <a:cs typeface="Tahoma"/>
              </a:rPr>
              <a:t>e</a:t>
            </a:r>
            <a:r>
              <a:rPr sz="1200" spc="-70" dirty="0">
                <a:latin typeface="Tahoma"/>
                <a:cs typeface="Tahoma"/>
              </a:rPr>
              <a:t>r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114" dirty="0">
                <a:latin typeface="Tahoma"/>
                <a:cs typeface="Tahoma"/>
              </a:rPr>
              <a:t>s</a:t>
            </a:r>
            <a:r>
              <a:rPr sz="1200" spc="-85" dirty="0">
                <a:latin typeface="Tahoma"/>
                <a:cs typeface="Tahoma"/>
              </a:rPr>
              <a:t>t</a:t>
            </a:r>
            <a:r>
              <a:rPr sz="1200" spc="-100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ll</a:t>
            </a:r>
            <a:r>
              <a:rPr sz="1200" spc="-60" dirty="0">
                <a:latin typeface="Tahoma"/>
                <a:cs typeface="Tahoma"/>
              </a:rPr>
              <a:t>ed 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-60" dirty="0">
                <a:latin typeface="Tahoma"/>
                <a:cs typeface="Tahoma"/>
              </a:rPr>
              <a:t>d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exec</a:t>
            </a:r>
            <a:r>
              <a:rPr sz="1200" spc="-60" dirty="0">
                <a:latin typeface="Tahoma"/>
                <a:cs typeface="Tahoma"/>
              </a:rPr>
              <a:t>u</a:t>
            </a:r>
            <a:r>
              <a:rPr sz="1200" spc="-85" dirty="0">
                <a:latin typeface="Tahoma"/>
                <a:cs typeface="Tahoma"/>
              </a:rPr>
              <a:t>t</a:t>
            </a:r>
            <a:r>
              <a:rPr sz="1200" spc="-70" dirty="0">
                <a:latin typeface="Tahoma"/>
                <a:cs typeface="Tahoma"/>
              </a:rPr>
              <a:t>ed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</a:t>
            </a:r>
            <a:r>
              <a:rPr sz="1200" spc="-35" dirty="0">
                <a:latin typeface="Tahoma"/>
                <a:cs typeface="Tahoma"/>
              </a:rPr>
              <a:t>n 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-60" dirty="0">
                <a:latin typeface="Tahoma"/>
                <a:cs typeface="Tahoma"/>
              </a:rPr>
              <a:t>u</a:t>
            </a:r>
            <a:r>
              <a:rPr sz="1200" spc="-85" dirty="0">
                <a:latin typeface="Tahoma"/>
                <a:cs typeface="Tahoma"/>
              </a:rPr>
              <a:t>r</a:t>
            </a:r>
            <a:r>
              <a:rPr sz="1200" spc="-75" dirty="0">
                <a:latin typeface="Tahoma"/>
                <a:cs typeface="Tahoma"/>
              </a:rPr>
              <a:t>ce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95" dirty="0">
                <a:latin typeface="Tahoma"/>
                <a:cs typeface="Tahoma"/>
              </a:rPr>
              <a:t>E</a:t>
            </a:r>
            <a:r>
              <a:rPr sz="1200" spc="40" dirty="0">
                <a:latin typeface="Tahoma"/>
                <a:cs typeface="Tahoma"/>
              </a:rPr>
              <a:t>M  </a:t>
            </a:r>
            <a:r>
              <a:rPr sz="1200" spc="-75" dirty="0">
                <a:latin typeface="Tahoma"/>
                <a:cs typeface="Tahoma"/>
              </a:rPr>
              <a:t>instance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01508" y="3141979"/>
            <a:ext cx="159575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97500"/>
              </a:lnSpc>
              <a:spcBef>
                <a:spcPts val="135"/>
              </a:spcBef>
            </a:pPr>
            <a:r>
              <a:rPr sz="1200" spc="-65" dirty="0">
                <a:latin typeface="Tahoma"/>
                <a:cs typeface="Tahoma"/>
              </a:rPr>
              <a:t>B</a:t>
            </a:r>
            <a:r>
              <a:rPr sz="1200" spc="-50" dirty="0">
                <a:latin typeface="Tahoma"/>
                <a:cs typeface="Tahoma"/>
              </a:rPr>
              <a:t>P</a:t>
            </a:r>
            <a:r>
              <a:rPr sz="1200" spc="-45" dirty="0">
                <a:latin typeface="Tahoma"/>
                <a:cs typeface="Tahoma"/>
              </a:rPr>
              <a:t>A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re</a:t>
            </a:r>
            <a:r>
              <a:rPr sz="1200" spc="-55" dirty="0">
                <a:latin typeface="Tahoma"/>
                <a:cs typeface="Tahoma"/>
              </a:rPr>
              <a:t>p</a:t>
            </a:r>
            <a:r>
              <a:rPr sz="1200" spc="-45" dirty="0">
                <a:latin typeface="Tahoma"/>
                <a:cs typeface="Tahoma"/>
              </a:rPr>
              <a:t>o</a:t>
            </a:r>
            <a:r>
              <a:rPr sz="1200" spc="-85" dirty="0">
                <a:latin typeface="Tahoma"/>
                <a:cs typeface="Tahoma"/>
              </a:rPr>
              <a:t>r</a:t>
            </a:r>
            <a:r>
              <a:rPr sz="1200" spc="-80" dirty="0">
                <a:latin typeface="Tahoma"/>
                <a:cs typeface="Tahoma"/>
              </a:rPr>
              <a:t>t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</a:t>
            </a:r>
            <a:r>
              <a:rPr sz="1200" spc="-100" dirty="0">
                <a:latin typeface="Tahoma"/>
                <a:cs typeface="Tahoma"/>
              </a:rPr>
              <a:t>se</a:t>
            </a:r>
            <a:r>
              <a:rPr sz="1200" spc="-60" dirty="0">
                <a:latin typeface="Tahoma"/>
                <a:cs typeface="Tahoma"/>
              </a:rPr>
              <a:t>d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</a:t>
            </a:r>
            <a:r>
              <a:rPr sz="1200" spc="-85" dirty="0">
                <a:latin typeface="Tahoma"/>
                <a:cs typeface="Tahoma"/>
              </a:rPr>
              <a:t>r</a:t>
            </a:r>
            <a:r>
              <a:rPr sz="1200" spc="-45" dirty="0">
                <a:latin typeface="Tahoma"/>
                <a:cs typeface="Tahoma"/>
              </a:rPr>
              <a:t>o</a:t>
            </a:r>
            <a:r>
              <a:rPr sz="1200" spc="-80" dirty="0">
                <a:latin typeface="Tahoma"/>
                <a:cs typeface="Tahoma"/>
              </a:rPr>
              <a:t>ce</a:t>
            </a:r>
            <a:r>
              <a:rPr sz="1200" spc="-100" dirty="0">
                <a:latin typeface="Tahoma"/>
                <a:cs typeface="Tahoma"/>
              </a:rPr>
              <a:t>ss  o</a:t>
            </a:r>
            <a:r>
              <a:rPr sz="1200" spc="-55" dirty="0">
                <a:latin typeface="Tahoma"/>
                <a:cs typeface="Tahoma"/>
              </a:rPr>
              <a:t>f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</a:t>
            </a:r>
            <a:r>
              <a:rPr sz="1200" spc="-85" dirty="0">
                <a:latin typeface="Tahoma"/>
                <a:cs typeface="Tahoma"/>
              </a:rPr>
              <a:t>ete</a:t>
            </a:r>
            <a:r>
              <a:rPr sz="1200" spc="-90" dirty="0">
                <a:latin typeface="Tahoma"/>
                <a:cs typeface="Tahoma"/>
              </a:rPr>
              <a:t>r</a:t>
            </a:r>
            <a:r>
              <a:rPr sz="1200" spc="-20" dirty="0">
                <a:latin typeface="Tahoma"/>
                <a:cs typeface="Tahoma"/>
              </a:rPr>
              <a:t>m</a:t>
            </a:r>
            <a:r>
              <a:rPr sz="1200" spc="-45" dirty="0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45" dirty="0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105" dirty="0">
                <a:latin typeface="Tahoma"/>
                <a:cs typeface="Tahoma"/>
              </a:rPr>
              <a:t>g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EM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</a:t>
            </a:r>
            <a:r>
              <a:rPr sz="1200" spc="-85" dirty="0">
                <a:latin typeface="Tahoma"/>
                <a:cs typeface="Tahoma"/>
              </a:rPr>
              <a:t>S  </a:t>
            </a:r>
            <a:r>
              <a:rPr sz="1200" spc="-95" dirty="0">
                <a:latin typeface="Tahoma"/>
                <a:cs typeface="Tahoma"/>
              </a:rPr>
              <a:t>Tra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114" dirty="0">
                <a:latin typeface="Tahoma"/>
                <a:cs typeface="Tahoma"/>
              </a:rPr>
              <a:t>s</a:t>
            </a:r>
            <a:r>
              <a:rPr sz="1200" spc="-45" dirty="0">
                <a:latin typeface="Tahoma"/>
                <a:cs typeface="Tahoma"/>
              </a:rPr>
              <a:t>i</a:t>
            </a:r>
            <a:r>
              <a:rPr sz="1200" spc="-80" dirty="0">
                <a:latin typeface="Tahoma"/>
                <a:cs typeface="Tahoma"/>
              </a:rPr>
              <a:t>t</a:t>
            </a:r>
            <a:r>
              <a:rPr sz="1200" spc="-45" dirty="0">
                <a:latin typeface="Tahoma"/>
                <a:cs typeface="Tahoma"/>
              </a:rPr>
              <a:t>io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14" dirty="0">
                <a:latin typeface="Tahoma"/>
                <a:cs typeface="Tahoma"/>
              </a:rPr>
              <a:t>s</a:t>
            </a:r>
            <a:r>
              <a:rPr sz="1200" spc="-70" dirty="0">
                <a:latin typeface="Tahoma"/>
                <a:cs typeface="Tahoma"/>
              </a:rPr>
              <a:t>c</a:t>
            </a:r>
            <a:r>
              <a:rPr sz="1200" spc="-45" dirty="0">
                <a:latin typeface="Tahoma"/>
                <a:cs typeface="Tahoma"/>
              </a:rPr>
              <a:t>o</a:t>
            </a:r>
            <a:r>
              <a:rPr sz="1200" spc="-60" dirty="0">
                <a:latin typeface="Tahoma"/>
                <a:cs typeface="Tahoma"/>
              </a:rPr>
              <a:t>p</a:t>
            </a:r>
            <a:r>
              <a:rPr sz="1200" spc="-80" dirty="0">
                <a:latin typeface="Tahoma"/>
                <a:cs typeface="Tahoma"/>
              </a:rPr>
              <a:t>e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n</a:t>
            </a:r>
            <a:r>
              <a:rPr sz="1200" spc="-60" dirty="0">
                <a:latin typeface="Tahoma"/>
                <a:cs typeface="Tahoma"/>
              </a:rPr>
              <a:t>d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</a:t>
            </a:r>
            <a:r>
              <a:rPr sz="1200" spc="-45" dirty="0">
                <a:latin typeface="Tahoma"/>
                <a:cs typeface="Tahoma"/>
              </a:rPr>
              <a:t>O</a:t>
            </a:r>
            <a:r>
              <a:rPr sz="1200" spc="-90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5459" y="1544828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ahoma"/>
                <a:cs typeface="Tahoma"/>
              </a:rPr>
              <a:t>BP</a:t>
            </a:r>
            <a:r>
              <a:rPr sz="1800" spc="-65" dirty="0">
                <a:latin typeface="Tahoma"/>
                <a:cs typeface="Tahoma"/>
              </a:rPr>
              <a:t>A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O</a:t>
            </a:r>
            <a:r>
              <a:rPr sz="1800" spc="-114" dirty="0">
                <a:latin typeface="Tahoma"/>
                <a:cs typeface="Tahoma"/>
              </a:rPr>
              <a:t>ve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9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827" y="2221484"/>
            <a:ext cx="4803140" cy="14033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5750">
              <a:lnSpc>
                <a:spcPct val="101099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85" dirty="0">
                <a:latin typeface="Tahoma"/>
                <a:cs typeface="Tahoma"/>
              </a:rPr>
              <a:t>BP</a:t>
            </a:r>
            <a:r>
              <a:rPr sz="1800" spc="-65" dirty="0">
                <a:latin typeface="Tahoma"/>
                <a:cs typeface="Tahoma"/>
              </a:rPr>
              <a:t>A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h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05" dirty="0">
                <a:latin typeface="Tahoma"/>
                <a:cs typeface="Tahoma"/>
              </a:rPr>
              <a:t>c</a:t>
            </a:r>
            <a:r>
              <a:rPr sz="1800" spc="-114" dirty="0">
                <a:latin typeface="Tahoma"/>
                <a:cs typeface="Tahoma"/>
              </a:rPr>
              <a:t>k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A</a:t>
            </a:r>
            <a:r>
              <a:rPr sz="1800" spc="-130" dirty="0">
                <a:latin typeface="Tahoma"/>
                <a:cs typeface="Tahoma"/>
              </a:rPr>
              <a:t>E</a:t>
            </a:r>
            <a:r>
              <a:rPr sz="1800" spc="95" dirty="0">
                <a:latin typeface="Tahoma"/>
                <a:cs typeface="Tahoma"/>
              </a:rPr>
              <a:t>M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30" dirty="0">
                <a:latin typeface="Tahoma"/>
                <a:cs typeface="Tahoma"/>
              </a:rPr>
              <a:t>n</a:t>
            </a:r>
            <a:r>
              <a:rPr sz="1800" spc="-114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95" dirty="0">
                <a:latin typeface="Tahoma"/>
                <a:cs typeface="Tahoma"/>
              </a:rPr>
              <a:t>nce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60" dirty="0">
                <a:latin typeface="Tahoma"/>
                <a:cs typeface="Tahoma"/>
              </a:rPr>
              <a:t>g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30" dirty="0">
                <a:latin typeface="Tahoma"/>
                <a:cs typeface="Tahoma"/>
              </a:rPr>
              <a:t>n</a:t>
            </a:r>
            <a:r>
              <a:rPr sz="1800" spc="-114" dirty="0">
                <a:latin typeface="Tahoma"/>
                <a:cs typeface="Tahoma"/>
              </a:rPr>
              <a:t>st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C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ud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80" dirty="0">
                <a:latin typeface="Tahoma"/>
                <a:cs typeface="Tahoma"/>
              </a:rPr>
              <a:t>S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90" dirty="0">
                <a:latin typeface="Tahoma"/>
                <a:cs typeface="Tahoma"/>
              </a:rPr>
              <a:t>ce  </a:t>
            </a:r>
            <a:r>
              <a:rPr sz="1800" spc="-105" dirty="0">
                <a:latin typeface="Tahoma"/>
                <a:cs typeface="Tahoma"/>
              </a:rPr>
              <a:t>requirements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and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provides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35" dirty="0">
                <a:latin typeface="Tahoma"/>
                <a:cs typeface="Tahoma"/>
              </a:rPr>
              <a:t>a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report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that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highlights: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ts val="2135"/>
              </a:lnSpc>
              <a:spcBef>
                <a:spcPts val="5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spc="-114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r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0" dirty="0">
                <a:latin typeface="Tahoma"/>
                <a:cs typeface="Tahoma"/>
              </a:rPr>
              <a:t>a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75" dirty="0">
                <a:latin typeface="Tahoma"/>
                <a:cs typeface="Tahoma"/>
              </a:rPr>
              <a:t>h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00" dirty="0">
                <a:latin typeface="Tahoma"/>
                <a:cs typeface="Tahoma"/>
              </a:rPr>
              <a:t>ee</a:t>
            </a:r>
            <a:r>
              <a:rPr sz="1800" spc="-110" dirty="0">
                <a:latin typeface="Tahoma"/>
                <a:cs typeface="Tahoma"/>
              </a:rPr>
              <a:t>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70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f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55" dirty="0"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ts val="2135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spc="-114" dirty="0">
                <a:latin typeface="Tahoma"/>
                <a:cs typeface="Tahoma"/>
              </a:rPr>
              <a:t>F</a:t>
            </a:r>
            <a:r>
              <a:rPr sz="1800" spc="-105" dirty="0">
                <a:latin typeface="Tahoma"/>
                <a:cs typeface="Tahoma"/>
              </a:rPr>
              <a:t>e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n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70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70" dirty="0">
                <a:latin typeface="Tahoma"/>
                <a:cs typeface="Tahoma"/>
              </a:rPr>
              <a:t>h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 a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60" dirty="0">
                <a:latin typeface="Tahoma"/>
                <a:cs typeface="Tahoma"/>
              </a:rPr>
              <a:t>g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70" dirty="0">
                <a:latin typeface="Tahoma"/>
                <a:cs typeface="Tahoma"/>
              </a:rPr>
              <a:t>s</a:t>
            </a:r>
            <a:r>
              <a:rPr sz="1800" spc="-85" dirty="0">
                <a:latin typeface="Tahoma"/>
                <a:cs typeface="Tahoma"/>
              </a:rPr>
              <a:t>upp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te</a:t>
            </a:r>
            <a:r>
              <a:rPr sz="1800" spc="-85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spc="-114" dirty="0">
                <a:latin typeface="Tahoma"/>
                <a:cs typeface="Tahoma"/>
              </a:rPr>
              <a:t>B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7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130" dirty="0">
                <a:latin typeface="Tahoma"/>
                <a:cs typeface="Tahoma"/>
              </a:rPr>
              <a:t>-p</a:t>
            </a:r>
            <a:r>
              <a:rPr sz="1800" spc="-9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25" dirty="0">
                <a:latin typeface="Tahoma"/>
                <a:cs typeface="Tahoma"/>
              </a:rPr>
              <a:t>c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10" dirty="0">
                <a:latin typeface="Tahoma"/>
                <a:cs typeface="Tahoma"/>
              </a:rPr>
              <a:t>ce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70" dirty="0">
                <a:latin typeface="Tahoma"/>
                <a:cs typeface="Tahoma"/>
              </a:rPr>
              <a:t>c</a:t>
            </a:r>
            <a:r>
              <a:rPr sz="1800" spc="-80" dirty="0">
                <a:latin typeface="Tahoma"/>
                <a:cs typeface="Tahoma"/>
              </a:rPr>
              <a:t>o</a:t>
            </a:r>
            <a:r>
              <a:rPr sz="1800" spc="-45" dirty="0">
                <a:latin typeface="Tahoma"/>
                <a:cs typeface="Tahoma"/>
              </a:rPr>
              <a:t>mm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nda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io</a:t>
            </a:r>
            <a:r>
              <a:rPr sz="1800" spc="-114" dirty="0">
                <a:latin typeface="Tahoma"/>
                <a:cs typeface="Tahoma"/>
              </a:rPr>
              <a:t>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827" y="3870452"/>
            <a:ext cx="519176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5080" indent="-285750">
              <a:lnSpc>
                <a:spcPct val="102200"/>
              </a:lnSpc>
              <a:spcBef>
                <a:spcPts val="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90" dirty="0">
                <a:latin typeface="Tahoma"/>
                <a:cs typeface="Tahoma"/>
              </a:rPr>
              <a:t>Utilizes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an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updated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version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of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the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Pattern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Detector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with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new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patterns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specific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to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AEM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50" dirty="0">
                <a:latin typeface="Tahoma"/>
                <a:cs typeface="Tahoma"/>
              </a:rPr>
              <a:t>as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35" dirty="0">
                <a:latin typeface="Tahoma"/>
                <a:cs typeface="Tahoma"/>
              </a:rPr>
              <a:t>a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Cloud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Service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9827" y="4696459"/>
            <a:ext cx="523621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8450" marR="5080" indent="-285750">
              <a:lnSpc>
                <a:spcPts val="2110"/>
              </a:lnSpc>
              <a:spcBef>
                <a:spcPts val="21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14" dirty="0">
                <a:latin typeface="Tahoma"/>
                <a:cs typeface="Tahoma"/>
              </a:rPr>
              <a:t>Th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B</a:t>
            </a:r>
            <a:r>
              <a:rPr sz="1800" spc="-70" dirty="0">
                <a:latin typeface="Tahoma"/>
                <a:cs typeface="Tahoma"/>
              </a:rPr>
              <a:t>P</a:t>
            </a:r>
            <a:r>
              <a:rPr sz="1800" spc="-65" dirty="0">
                <a:latin typeface="Tahoma"/>
                <a:cs typeface="Tahoma"/>
              </a:rPr>
              <a:t>A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b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a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35" dirty="0">
                <a:latin typeface="Tahoma"/>
                <a:cs typeface="Tahoma"/>
              </a:rPr>
              <a:t>u</a:t>
            </a:r>
            <a:r>
              <a:rPr sz="1800" spc="-120" dirty="0">
                <a:latin typeface="Tahoma"/>
                <a:cs typeface="Tahoma"/>
              </a:rPr>
              <a:t>s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90" dirty="0">
                <a:latin typeface="Tahoma"/>
                <a:cs typeface="Tahoma"/>
              </a:rPr>
              <a:t>ful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100" dirty="0">
                <a:latin typeface="Tahoma"/>
                <a:cs typeface="Tahoma"/>
              </a:rPr>
              <a:t>ut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30" dirty="0">
                <a:latin typeface="Tahoma"/>
                <a:cs typeface="Tahoma"/>
              </a:rPr>
              <a:t>u</a:t>
            </a:r>
            <a:r>
              <a:rPr sz="1800" spc="-95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55" dirty="0">
                <a:latin typeface="Tahoma"/>
                <a:cs typeface="Tahoma"/>
              </a:rPr>
              <a:t>g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-70" dirty="0">
                <a:latin typeface="Tahoma"/>
                <a:cs typeface="Tahoma"/>
              </a:rPr>
              <a:t>h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p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75" dirty="0">
                <a:latin typeface="Tahoma"/>
                <a:cs typeface="Tahoma"/>
              </a:rPr>
              <a:t>s</a:t>
            </a:r>
            <a:r>
              <a:rPr sz="1800" spc="-130" dirty="0">
                <a:latin typeface="Tahoma"/>
                <a:cs typeface="Tahoma"/>
              </a:rPr>
              <a:t>s  </a:t>
            </a:r>
            <a:r>
              <a:rPr sz="1800" spc="-135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f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40" dirty="0">
                <a:latin typeface="Tahoma"/>
                <a:cs typeface="Tahoma"/>
              </a:rPr>
              <a:t>e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145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45" dirty="0">
                <a:latin typeface="Tahoma"/>
                <a:cs typeface="Tahoma"/>
              </a:rPr>
              <a:t>m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55" dirty="0">
                <a:latin typeface="Tahoma"/>
                <a:cs typeface="Tahoma"/>
              </a:rPr>
              <a:t>g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up</a:t>
            </a:r>
            <a:r>
              <a:rPr sz="1800" spc="-165" dirty="0">
                <a:latin typeface="Tahoma"/>
                <a:cs typeface="Tahoma"/>
              </a:rPr>
              <a:t>g</a:t>
            </a:r>
            <a:r>
              <a:rPr sz="1800" spc="-14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d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L</a:t>
            </a:r>
            <a:r>
              <a:rPr sz="1800" spc="-70" dirty="0">
                <a:latin typeface="Tahoma"/>
                <a:cs typeface="Tahoma"/>
              </a:rPr>
              <a:t>O</a:t>
            </a:r>
            <a:r>
              <a:rPr sz="1800" spc="-13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9409" y="1908429"/>
            <a:ext cx="2704465" cy="0"/>
          </a:xfrm>
          <a:custGeom>
            <a:avLst/>
            <a:gdLst/>
            <a:ahLst/>
            <a:cxnLst/>
            <a:rect l="l" t="t" r="r" b="b"/>
            <a:pathLst>
              <a:path w="2704465">
                <a:moveTo>
                  <a:pt x="0" y="0"/>
                </a:moveTo>
                <a:lnTo>
                  <a:pt x="2704304" y="1"/>
                </a:lnTo>
              </a:path>
            </a:pathLst>
          </a:custGeom>
          <a:ln w="10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86699" y="1538732"/>
            <a:ext cx="288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Tahoma"/>
                <a:cs typeface="Tahoma"/>
              </a:rPr>
              <a:t>U</a:t>
            </a:r>
            <a:r>
              <a:rPr sz="1800" spc="-95" dirty="0">
                <a:latin typeface="Tahoma"/>
                <a:cs typeface="Tahoma"/>
              </a:rPr>
              <a:t>s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14" dirty="0">
                <a:latin typeface="Tahoma"/>
                <a:cs typeface="Tahoma"/>
              </a:rPr>
              <a:t>ng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BP</a:t>
            </a:r>
            <a:r>
              <a:rPr sz="1800" spc="-65" dirty="0">
                <a:latin typeface="Tahoma"/>
                <a:cs typeface="Tahoma"/>
              </a:rPr>
              <a:t>A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t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a</a:t>
            </a:r>
            <a:r>
              <a:rPr sz="1800" spc="-175" dirty="0">
                <a:latin typeface="Tahoma"/>
                <a:cs typeface="Tahoma"/>
              </a:rPr>
              <a:t>ss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75" dirty="0">
                <a:latin typeface="Tahoma"/>
                <a:cs typeface="Tahoma"/>
              </a:rPr>
              <a:t>s</a:t>
            </a:r>
            <a:r>
              <a:rPr sz="1800" spc="-165" dirty="0">
                <a:latin typeface="Tahoma"/>
                <a:cs typeface="Tahoma"/>
              </a:rPr>
              <a:t>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y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85" dirty="0">
                <a:latin typeface="Tahoma"/>
                <a:cs typeface="Tahoma"/>
              </a:rPr>
              <a:t>u</a:t>
            </a:r>
            <a:r>
              <a:rPr sz="1800" spc="-135" dirty="0">
                <a:latin typeface="Tahoma"/>
                <a:cs typeface="Tahoma"/>
              </a:rPr>
              <a:t>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30" dirty="0">
                <a:latin typeface="Tahoma"/>
                <a:cs typeface="Tahoma"/>
              </a:rPr>
              <a:t>p</a:t>
            </a:r>
            <a:r>
              <a:rPr sz="1800" spc="-95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135" dirty="0">
                <a:latin typeface="Tahoma"/>
                <a:cs typeface="Tahoma"/>
              </a:rPr>
              <a:t>j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105" dirty="0">
                <a:latin typeface="Tahoma"/>
                <a:cs typeface="Tahoma"/>
              </a:rPr>
              <a:t>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62505" y="1903178"/>
            <a:ext cx="2704465" cy="0"/>
          </a:xfrm>
          <a:custGeom>
            <a:avLst/>
            <a:gdLst/>
            <a:ahLst/>
            <a:cxnLst/>
            <a:rect l="l" t="t" r="r" b="b"/>
            <a:pathLst>
              <a:path w="2704465">
                <a:moveTo>
                  <a:pt x="0" y="0"/>
                </a:moveTo>
                <a:lnTo>
                  <a:pt x="2704304" y="1"/>
                </a:lnTo>
              </a:path>
            </a:pathLst>
          </a:custGeom>
          <a:ln w="10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74164" y="1739083"/>
            <a:ext cx="0" cy="4341495"/>
          </a:xfrm>
          <a:custGeom>
            <a:avLst/>
            <a:gdLst/>
            <a:ahLst/>
            <a:cxnLst/>
            <a:rect l="l" t="t" r="r" b="b"/>
            <a:pathLst>
              <a:path h="4341495">
                <a:moveTo>
                  <a:pt x="0" y="0"/>
                </a:moveTo>
                <a:lnTo>
                  <a:pt x="1" y="4341181"/>
                </a:lnTo>
              </a:path>
            </a:pathLst>
          </a:custGeom>
          <a:ln w="10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95" dirty="0"/>
              <a:t>©</a:t>
            </a:r>
            <a:r>
              <a:rPr spc="-100" dirty="0"/>
              <a:t> </a:t>
            </a:r>
            <a:r>
              <a:rPr spc="-65" dirty="0"/>
              <a:t>2</a:t>
            </a:r>
            <a:r>
              <a:rPr spc="-55" dirty="0"/>
              <a:t>0</a:t>
            </a:r>
            <a:r>
              <a:rPr spc="-185" dirty="0"/>
              <a:t>2</a:t>
            </a:r>
            <a:r>
              <a:rPr spc="-180" dirty="0"/>
              <a:t>1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35" dirty="0"/>
              <a:t>d</a:t>
            </a:r>
            <a:r>
              <a:rPr spc="-25" dirty="0"/>
              <a:t>o</a:t>
            </a:r>
            <a:r>
              <a:rPr spc="-45" dirty="0"/>
              <a:t>b</a:t>
            </a:r>
            <a:r>
              <a:rPr spc="-60" dirty="0"/>
              <a:t>e</a:t>
            </a:r>
            <a:r>
              <a:rPr spc="-160" dirty="0"/>
              <a:t>.</a:t>
            </a:r>
            <a:r>
              <a:rPr spc="-110" dirty="0"/>
              <a:t> </a:t>
            </a:r>
            <a:r>
              <a:rPr spc="-25" dirty="0"/>
              <a:t>A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dirty="0"/>
              <a:t>i</a:t>
            </a:r>
            <a:r>
              <a:rPr spc="-85" dirty="0"/>
              <a:t>g</a:t>
            </a:r>
            <a:r>
              <a:rPr spc="-40" dirty="0"/>
              <a:t>h</a:t>
            </a:r>
            <a:r>
              <a:rPr spc="-55" dirty="0"/>
              <a:t>t</a:t>
            </a:r>
            <a:r>
              <a:rPr spc="-85" dirty="0"/>
              <a:t>s</a:t>
            </a:r>
            <a:r>
              <a:rPr spc="-105" dirty="0"/>
              <a:t> </a:t>
            </a:r>
            <a:r>
              <a:rPr spc="-75" dirty="0"/>
              <a:t>R</a:t>
            </a:r>
            <a:r>
              <a:rPr spc="-60" dirty="0"/>
              <a:t>e</a:t>
            </a:r>
            <a:r>
              <a:rPr spc="-75" dirty="0"/>
              <a:t>se</a:t>
            </a:r>
            <a:r>
              <a:rPr spc="-50" dirty="0"/>
              <a:t>rv</a:t>
            </a:r>
            <a:r>
              <a:rPr spc="-60" dirty="0"/>
              <a:t>e</a:t>
            </a:r>
            <a:r>
              <a:rPr spc="-35" dirty="0"/>
              <a:t>d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977572" y="6556349"/>
            <a:ext cx="206375" cy="2146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9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35" dirty="0"/>
              <a:t>Adobe</a:t>
            </a:r>
            <a:r>
              <a:rPr spc="-105" dirty="0"/>
              <a:t> </a:t>
            </a:r>
            <a:r>
              <a:rPr spc="-35" dirty="0"/>
              <a:t>Digital</a:t>
            </a:r>
            <a:r>
              <a:rPr spc="-105" dirty="0"/>
              <a:t> </a:t>
            </a:r>
            <a:r>
              <a:rPr spc="-45" dirty="0"/>
              <a:t>Learning</a:t>
            </a:r>
            <a:r>
              <a:rPr spc="-105" dirty="0"/>
              <a:t> </a:t>
            </a:r>
            <a:r>
              <a:rPr spc="-60" dirty="0"/>
              <a:t>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2392</Words>
  <Application>Microsoft Office PowerPoint</Application>
  <PresentationFormat>Widescreen</PresentationFormat>
  <Paragraphs>330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 MT</vt:lpstr>
      <vt:lpstr>Calibri</vt:lpstr>
      <vt:lpstr>Cambria</vt:lpstr>
      <vt:lpstr>Courier New</vt:lpstr>
      <vt:lpstr>Roboto Cn</vt:lpstr>
      <vt:lpstr>Segoe UI Symbol</vt:lpstr>
      <vt:lpstr>Tahoma</vt:lpstr>
      <vt:lpstr>Times New Roman</vt:lpstr>
      <vt:lpstr>Verdana</vt:lpstr>
      <vt:lpstr>Wingdings</vt:lpstr>
      <vt:lpstr>Office Theme</vt:lpstr>
      <vt:lpstr>Guided Transition to Adobe Experience  Manager in the Cloud</vt:lpstr>
      <vt:lpstr>Introducing your Adobe Digital Learning Services instructor</vt:lpstr>
      <vt:lpstr>Introducing your Adobe Digital Learning Services instructor</vt:lpstr>
      <vt:lpstr>Key Takeaways</vt:lpstr>
      <vt:lpstr>Agenda</vt:lpstr>
      <vt:lpstr>Recommended Methodology</vt:lpstr>
      <vt:lpstr>Readiness</vt:lpstr>
      <vt:lpstr>Cloud Acceleration Manager Kick-Start Your Journey to the Cloud</vt:lpstr>
      <vt:lpstr>Best Practices Analyzer - Overview</vt:lpstr>
      <vt:lpstr>Best Practices Analyzer – Uses Pattern Detector</vt:lpstr>
      <vt:lpstr>Best Practices Analyzer – Prerequisites</vt:lpstr>
      <vt:lpstr>Implementation</vt:lpstr>
      <vt:lpstr>Onboarding to AEM as a Cloud Service</vt:lpstr>
      <vt:lpstr>Implementation Phase - Steps</vt:lpstr>
      <vt:lpstr>Cloud Manager Overview</vt:lpstr>
      <vt:lpstr>Migration Tools</vt:lpstr>
      <vt:lpstr>Content Transfer Tool (CTT)</vt:lpstr>
      <vt:lpstr>Content Transfer Tool (CTT) – Important Considerations</vt:lpstr>
      <vt:lpstr>Content Transfer Tool (CTT) – Migration Approaches</vt:lpstr>
      <vt:lpstr>Code Refactoring Tools - Unified Experience</vt:lpstr>
      <vt:lpstr>Code Refactoring Tools - Installation</vt:lpstr>
      <vt:lpstr>Code Repository Modernizer</vt:lpstr>
      <vt:lpstr>AEM Dispatcher Converter</vt:lpstr>
      <vt:lpstr>Index Converter</vt:lpstr>
      <vt:lpstr>https://github.com/adobe/aem-cloud-migration</vt:lpstr>
      <vt:lpstr>PowerPoint Presentation</vt:lpstr>
      <vt:lpstr>Helpful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Transition to Adobe Experience  Manager in the Cloud</dc:title>
  <cp:lastModifiedBy>Prith Raj</cp:lastModifiedBy>
  <cp:revision>1</cp:revision>
  <dcterms:created xsi:type="dcterms:W3CDTF">2022-04-12T21:15:50Z</dcterms:created>
  <dcterms:modified xsi:type="dcterms:W3CDTF">2022-04-12T21:17:00Z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2021-04-21T00:00:00Z</vt:filetime>
  </property>
  <property fmtid="{D5CDD505-2E9C-101B-9397-08002B2CF9AE}" pid="3" name="LastSaved">
    <vt:filetime>2022-04-12T00:00:00Z</vt:filetime>
  </property>
</Properties>
</file>