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8779" y="372441"/>
            <a:ext cx="11394440" cy="452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195"/>
              <a:t>©</a:t>
            </a:r>
            <a:r>
              <a:rPr dirty="0" spc="-100"/>
              <a:t> </a:t>
            </a:r>
            <a:r>
              <a:rPr dirty="0" spc="-100"/>
              <a:t>2</a:t>
            </a:r>
            <a:r>
              <a:rPr dirty="0" spc="-35"/>
              <a:t>0</a:t>
            </a:r>
            <a:r>
              <a:rPr dirty="0" spc="-90"/>
              <a:t>2</a:t>
            </a:r>
            <a:r>
              <a:rPr dirty="0" spc="-275"/>
              <a:t>1</a:t>
            </a:r>
            <a:r>
              <a:rPr dirty="0" spc="-90"/>
              <a:t> </a:t>
            </a:r>
            <a:r>
              <a:rPr dirty="0" spc="-20"/>
              <a:t>A</a:t>
            </a:r>
            <a:r>
              <a:rPr dirty="0" spc="-35"/>
              <a:t>d</a:t>
            </a:r>
            <a:r>
              <a:rPr dirty="0" spc="-25"/>
              <a:t>o</a:t>
            </a:r>
            <a:r>
              <a:rPr dirty="0" spc="-25"/>
              <a:t>b</a:t>
            </a:r>
            <a:r>
              <a:rPr dirty="0" spc="-60"/>
              <a:t>e</a:t>
            </a:r>
            <a:r>
              <a:rPr dirty="0" spc="-160"/>
              <a:t>.</a:t>
            </a:r>
            <a:r>
              <a:rPr dirty="0" spc="-120"/>
              <a:t> </a:t>
            </a:r>
            <a:r>
              <a:rPr dirty="0"/>
              <a:t>Al</a:t>
            </a:r>
            <a:r>
              <a:rPr dirty="0"/>
              <a:t>l</a:t>
            </a:r>
            <a:r>
              <a:rPr dirty="0" spc="-105"/>
              <a:t> </a:t>
            </a:r>
            <a:r>
              <a:rPr dirty="0" spc="-65"/>
              <a:t>R</a:t>
            </a:r>
            <a:r>
              <a:rPr dirty="0" spc="-20"/>
              <a:t>i</a:t>
            </a:r>
            <a:r>
              <a:rPr dirty="0" spc="-90"/>
              <a:t>g</a:t>
            </a:r>
            <a:r>
              <a:rPr dirty="0" spc="-55"/>
              <a:t>h</a:t>
            </a:r>
            <a:r>
              <a:rPr dirty="0"/>
              <a:t>t</a:t>
            </a:r>
            <a:r>
              <a:rPr dirty="0" spc="-85"/>
              <a:t>s</a:t>
            </a:r>
            <a:r>
              <a:rPr dirty="0" spc="-110"/>
              <a:t> </a:t>
            </a:r>
            <a:r>
              <a:rPr dirty="0" spc="-75"/>
              <a:t>R</a:t>
            </a:r>
            <a:r>
              <a:rPr dirty="0" spc="-35"/>
              <a:t>e</a:t>
            </a:r>
            <a:r>
              <a:rPr dirty="0" spc="-80"/>
              <a:t>s</a:t>
            </a:r>
            <a:r>
              <a:rPr dirty="0" spc="-60"/>
              <a:t>e</a:t>
            </a:r>
            <a:r>
              <a:rPr dirty="0"/>
              <a:t>r</a:t>
            </a:r>
            <a:r>
              <a:rPr dirty="0" spc="-50"/>
              <a:t>v</a:t>
            </a:r>
            <a:r>
              <a:rPr dirty="0" spc="-50"/>
              <a:t>e</a:t>
            </a:r>
            <a:r>
              <a:rPr dirty="0" spc="-35"/>
              <a:t>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20"/>
              <a:t>A</a:t>
            </a:r>
            <a:r>
              <a:rPr dirty="0" spc="-35"/>
              <a:t>d</a:t>
            </a:r>
            <a:r>
              <a:rPr dirty="0" spc="-25"/>
              <a:t>o</a:t>
            </a:r>
            <a:r>
              <a:rPr dirty="0" spc="-25"/>
              <a:t>b</a:t>
            </a:r>
            <a:r>
              <a:rPr dirty="0" spc="-55"/>
              <a:t>e</a:t>
            </a:r>
            <a:r>
              <a:rPr dirty="0" spc="-114"/>
              <a:t> </a:t>
            </a:r>
            <a:r>
              <a:rPr dirty="0" spc="-40"/>
              <a:t>D</a:t>
            </a:r>
            <a:r>
              <a:rPr dirty="0" spc="-20"/>
              <a:t>i</a:t>
            </a:r>
            <a:r>
              <a:rPr dirty="0" spc="-60"/>
              <a:t>g</a:t>
            </a:r>
            <a:r>
              <a:rPr dirty="0" spc="-15"/>
              <a:t>i</a:t>
            </a:r>
            <a:r>
              <a:rPr dirty="0" spc="-30"/>
              <a:t>t</a:t>
            </a:r>
            <a:r>
              <a:rPr dirty="0" spc="-65"/>
              <a:t>a</a:t>
            </a:r>
            <a:r>
              <a:rPr dirty="0" spc="15"/>
              <a:t>l</a:t>
            </a:r>
            <a:r>
              <a:rPr dirty="0" spc="-105"/>
              <a:t> </a:t>
            </a:r>
            <a:r>
              <a:rPr dirty="0" spc="-20"/>
              <a:t>L</a:t>
            </a:r>
            <a:r>
              <a:rPr dirty="0" spc="-55"/>
              <a:t>e</a:t>
            </a:r>
            <a:r>
              <a:rPr dirty="0" spc="-65"/>
              <a:t>a</a:t>
            </a:r>
            <a:r>
              <a:rPr dirty="0" spc="-50"/>
              <a:t>r</a:t>
            </a:r>
            <a:r>
              <a:rPr dirty="0" spc="-20"/>
              <a:t>ni</a:t>
            </a:r>
            <a:r>
              <a:rPr dirty="0" spc="-50"/>
              <a:t>n</a:t>
            </a:r>
            <a:r>
              <a:rPr dirty="0" spc="-80"/>
              <a:t>g</a:t>
            </a:r>
            <a:r>
              <a:rPr dirty="0" spc="-100"/>
              <a:t> </a:t>
            </a:r>
            <a:r>
              <a:rPr dirty="0" spc="-85"/>
              <a:t>S</a:t>
            </a:r>
            <a:r>
              <a:rPr dirty="0" spc="-60"/>
              <a:t>e</a:t>
            </a:r>
            <a:r>
              <a:rPr dirty="0"/>
              <a:t>r</a:t>
            </a:r>
            <a:r>
              <a:rPr dirty="0" spc="-50"/>
              <a:t>v</a:t>
            </a:r>
            <a:r>
              <a:rPr dirty="0" spc="-35"/>
              <a:t>ic</a:t>
            </a:r>
            <a:r>
              <a:rPr dirty="0" spc="-30"/>
              <a:t>e</a:t>
            </a:r>
            <a:r>
              <a:rPr dirty="0" spc="-85"/>
              <a:t>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4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195"/>
              <a:t>©</a:t>
            </a:r>
            <a:r>
              <a:rPr dirty="0" spc="-100"/>
              <a:t> </a:t>
            </a:r>
            <a:r>
              <a:rPr dirty="0" spc="-100"/>
              <a:t>2</a:t>
            </a:r>
            <a:r>
              <a:rPr dirty="0" spc="-35"/>
              <a:t>0</a:t>
            </a:r>
            <a:r>
              <a:rPr dirty="0" spc="-90"/>
              <a:t>2</a:t>
            </a:r>
            <a:r>
              <a:rPr dirty="0" spc="-275"/>
              <a:t>1</a:t>
            </a:r>
            <a:r>
              <a:rPr dirty="0" spc="-90"/>
              <a:t> </a:t>
            </a:r>
            <a:r>
              <a:rPr dirty="0" spc="-20"/>
              <a:t>A</a:t>
            </a:r>
            <a:r>
              <a:rPr dirty="0" spc="-35"/>
              <a:t>d</a:t>
            </a:r>
            <a:r>
              <a:rPr dirty="0" spc="-25"/>
              <a:t>o</a:t>
            </a:r>
            <a:r>
              <a:rPr dirty="0" spc="-25"/>
              <a:t>b</a:t>
            </a:r>
            <a:r>
              <a:rPr dirty="0" spc="-60"/>
              <a:t>e</a:t>
            </a:r>
            <a:r>
              <a:rPr dirty="0" spc="-160"/>
              <a:t>.</a:t>
            </a:r>
            <a:r>
              <a:rPr dirty="0" spc="-120"/>
              <a:t> </a:t>
            </a:r>
            <a:r>
              <a:rPr dirty="0"/>
              <a:t>Al</a:t>
            </a:r>
            <a:r>
              <a:rPr dirty="0"/>
              <a:t>l</a:t>
            </a:r>
            <a:r>
              <a:rPr dirty="0" spc="-105"/>
              <a:t> </a:t>
            </a:r>
            <a:r>
              <a:rPr dirty="0" spc="-65"/>
              <a:t>R</a:t>
            </a:r>
            <a:r>
              <a:rPr dirty="0" spc="-20"/>
              <a:t>i</a:t>
            </a:r>
            <a:r>
              <a:rPr dirty="0" spc="-90"/>
              <a:t>g</a:t>
            </a:r>
            <a:r>
              <a:rPr dirty="0" spc="-55"/>
              <a:t>h</a:t>
            </a:r>
            <a:r>
              <a:rPr dirty="0"/>
              <a:t>t</a:t>
            </a:r>
            <a:r>
              <a:rPr dirty="0" spc="-85"/>
              <a:t>s</a:t>
            </a:r>
            <a:r>
              <a:rPr dirty="0" spc="-110"/>
              <a:t> </a:t>
            </a:r>
            <a:r>
              <a:rPr dirty="0" spc="-75"/>
              <a:t>R</a:t>
            </a:r>
            <a:r>
              <a:rPr dirty="0" spc="-35"/>
              <a:t>e</a:t>
            </a:r>
            <a:r>
              <a:rPr dirty="0" spc="-80"/>
              <a:t>s</a:t>
            </a:r>
            <a:r>
              <a:rPr dirty="0" spc="-60"/>
              <a:t>e</a:t>
            </a:r>
            <a:r>
              <a:rPr dirty="0"/>
              <a:t>r</a:t>
            </a:r>
            <a:r>
              <a:rPr dirty="0" spc="-50"/>
              <a:t>v</a:t>
            </a:r>
            <a:r>
              <a:rPr dirty="0" spc="-50"/>
              <a:t>e</a:t>
            </a:r>
            <a:r>
              <a:rPr dirty="0" spc="-35"/>
              <a:t>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20"/>
              <a:t>A</a:t>
            </a:r>
            <a:r>
              <a:rPr dirty="0" spc="-35"/>
              <a:t>d</a:t>
            </a:r>
            <a:r>
              <a:rPr dirty="0" spc="-25"/>
              <a:t>o</a:t>
            </a:r>
            <a:r>
              <a:rPr dirty="0" spc="-25"/>
              <a:t>b</a:t>
            </a:r>
            <a:r>
              <a:rPr dirty="0" spc="-55"/>
              <a:t>e</a:t>
            </a:r>
            <a:r>
              <a:rPr dirty="0" spc="-114"/>
              <a:t> </a:t>
            </a:r>
            <a:r>
              <a:rPr dirty="0" spc="-40"/>
              <a:t>D</a:t>
            </a:r>
            <a:r>
              <a:rPr dirty="0" spc="-20"/>
              <a:t>i</a:t>
            </a:r>
            <a:r>
              <a:rPr dirty="0" spc="-60"/>
              <a:t>g</a:t>
            </a:r>
            <a:r>
              <a:rPr dirty="0" spc="-15"/>
              <a:t>i</a:t>
            </a:r>
            <a:r>
              <a:rPr dirty="0" spc="-30"/>
              <a:t>t</a:t>
            </a:r>
            <a:r>
              <a:rPr dirty="0" spc="-65"/>
              <a:t>a</a:t>
            </a:r>
            <a:r>
              <a:rPr dirty="0" spc="15"/>
              <a:t>l</a:t>
            </a:r>
            <a:r>
              <a:rPr dirty="0" spc="-105"/>
              <a:t> </a:t>
            </a:r>
            <a:r>
              <a:rPr dirty="0" spc="-20"/>
              <a:t>L</a:t>
            </a:r>
            <a:r>
              <a:rPr dirty="0" spc="-55"/>
              <a:t>e</a:t>
            </a:r>
            <a:r>
              <a:rPr dirty="0" spc="-65"/>
              <a:t>a</a:t>
            </a:r>
            <a:r>
              <a:rPr dirty="0" spc="-50"/>
              <a:t>r</a:t>
            </a:r>
            <a:r>
              <a:rPr dirty="0" spc="-20"/>
              <a:t>ni</a:t>
            </a:r>
            <a:r>
              <a:rPr dirty="0" spc="-50"/>
              <a:t>n</a:t>
            </a:r>
            <a:r>
              <a:rPr dirty="0" spc="-80"/>
              <a:t>g</a:t>
            </a:r>
            <a:r>
              <a:rPr dirty="0" spc="-100"/>
              <a:t> </a:t>
            </a:r>
            <a:r>
              <a:rPr dirty="0" spc="-85"/>
              <a:t>S</a:t>
            </a:r>
            <a:r>
              <a:rPr dirty="0" spc="-60"/>
              <a:t>e</a:t>
            </a:r>
            <a:r>
              <a:rPr dirty="0"/>
              <a:t>r</a:t>
            </a:r>
            <a:r>
              <a:rPr dirty="0" spc="-50"/>
              <a:t>v</a:t>
            </a:r>
            <a:r>
              <a:rPr dirty="0" spc="-35"/>
              <a:t>ic</a:t>
            </a:r>
            <a:r>
              <a:rPr dirty="0" spc="-30"/>
              <a:t>e</a:t>
            </a:r>
            <a:r>
              <a:rPr dirty="0" spc="-85"/>
              <a:t>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4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195"/>
              <a:t>©</a:t>
            </a:r>
            <a:r>
              <a:rPr dirty="0" spc="-100"/>
              <a:t> </a:t>
            </a:r>
            <a:r>
              <a:rPr dirty="0" spc="-100"/>
              <a:t>2</a:t>
            </a:r>
            <a:r>
              <a:rPr dirty="0" spc="-35"/>
              <a:t>0</a:t>
            </a:r>
            <a:r>
              <a:rPr dirty="0" spc="-90"/>
              <a:t>2</a:t>
            </a:r>
            <a:r>
              <a:rPr dirty="0" spc="-275"/>
              <a:t>1</a:t>
            </a:r>
            <a:r>
              <a:rPr dirty="0" spc="-90"/>
              <a:t> </a:t>
            </a:r>
            <a:r>
              <a:rPr dirty="0" spc="-20"/>
              <a:t>A</a:t>
            </a:r>
            <a:r>
              <a:rPr dirty="0" spc="-35"/>
              <a:t>d</a:t>
            </a:r>
            <a:r>
              <a:rPr dirty="0" spc="-25"/>
              <a:t>o</a:t>
            </a:r>
            <a:r>
              <a:rPr dirty="0" spc="-25"/>
              <a:t>b</a:t>
            </a:r>
            <a:r>
              <a:rPr dirty="0" spc="-60"/>
              <a:t>e</a:t>
            </a:r>
            <a:r>
              <a:rPr dirty="0" spc="-160"/>
              <a:t>.</a:t>
            </a:r>
            <a:r>
              <a:rPr dirty="0" spc="-120"/>
              <a:t> </a:t>
            </a:r>
            <a:r>
              <a:rPr dirty="0"/>
              <a:t>Al</a:t>
            </a:r>
            <a:r>
              <a:rPr dirty="0"/>
              <a:t>l</a:t>
            </a:r>
            <a:r>
              <a:rPr dirty="0" spc="-105"/>
              <a:t> </a:t>
            </a:r>
            <a:r>
              <a:rPr dirty="0" spc="-65"/>
              <a:t>R</a:t>
            </a:r>
            <a:r>
              <a:rPr dirty="0" spc="-20"/>
              <a:t>i</a:t>
            </a:r>
            <a:r>
              <a:rPr dirty="0" spc="-90"/>
              <a:t>g</a:t>
            </a:r>
            <a:r>
              <a:rPr dirty="0" spc="-55"/>
              <a:t>h</a:t>
            </a:r>
            <a:r>
              <a:rPr dirty="0"/>
              <a:t>t</a:t>
            </a:r>
            <a:r>
              <a:rPr dirty="0" spc="-85"/>
              <a:t>s</a:t>
            </a:r>
            <a:r>
              <a:rPr dirty="0" spc="-110"/>
              <a:t> </a:t>
            </a:r>
            <a:r>
              <a:rPr dirty="0" spc="-75"/>
              <a:t>R</a:t>
            </a:r>
            <a:r>
              <a:rPr dirty="0" spc="-35"/>
              <a:t>e</a:t>
            </a:r>
            <a:r>
              <a:rPr dirty="0" spc="-80"/>
              <a:t>s</a:t>
            </a:r>
            <a:r>
              <a:rPr dirty="0" spc="-60"/>
              <a:t>e</a:t>
            </a:r>
            <a:r>
              <a:rPr dirty="0"/>
              <a:t>r</a:t>
            </a:r>
            <a:r>
              <a:rPr dirty="0" spc="-50"/>
              <a:t>v</a:t>
            </a:r>
            <a:r>
              <a:rPr dirty="0" spc="-50"/>
              <a:t>e</a:t>
            </a:r>
            <a:r>
              <a:rPr dirty="0" spc="-35"/>
              <a:t>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20"/>
              <a:t>A</a:t>
            </a:r>
            <a:r>
              <a:rPr dirty="0" spc="-35"/>
              <a:t>d</a:t>
            </a:r>
            <a:r>
              <a:rPr dirty="0" spc="-25"/>
              <a:t>o</a:t>
            </a:r>
            <a:r>
              <a:rPr dirty="0" spc="-25"/>
              <a:t>b</a:t>
            </a:r>
            <a:r>
              <a:rPr dirty="0" spc="-55"/>
              <a:t>e</a:t>
            </a:r>
            <a:r>
              <a:rPr dirty="0" spc="-114"/>
              <a:t> </a:t>
            </a:r>
            <a:r>
              <a:rPr dirty="0" spc="-40"/>
              <a:t>D</a:t>
            </a:r>
            <a:r>
              <a:rPr dirty="0" spc="-20"/>
              <a:t>i</a:t>
            </a:r>
            <a:r>
              <a:rPr dirty="0" spc="-60"/>
              <a:t>g</a:t>
            </a:r>
            <a:r>
              <a:rPr dirty="0" spc="-15"/>
              <a:t>i</a:t>
            </a:r>
            <a:r>
              <a:rPr dirty="0" spc="-30"/>
              <a:t>t</a:t>
            </a:r>
            <a:r>
              <a:rPr dirty="0" spc="-65"/>
              <a:t>a</a:t>
            </a:r>
            <a:r>
              <a:rPr dirty="0" spc="15"/>
              <a:t>l</a:t>
            </a:r>
            <a:r>
              <a:rPr dirty="0" spc="-105"/>
              <a:t> </a:t>
            </a:r>
            <a:r>
              <a:rPr dirty="0" spc="-20"/>
              <a:t>L</a:t>
            </a:r>
            <a:r>
              <a:rPr dirty="0" spc="-55"/>
              <a:t>e</a:t>
            </a:r>
            <a:r>
              <a:rPr dirty="0" spc="-65"/>
              <a:t>a</a:t>
            </a:r>
            <a:r>
              <a:rPr dirty="0" spc="-50"/>
              <a:t>r</a:t>
            </a:r>
            <a:r>
              <a:rPr dirty="0" spc="-20"/>
              <a:t>ni</a:t>
            </a:r>
            <a:r>
              <a:rPr dirty="0" spc="-50"/>
              <a:t>n</a:t>
            </a:r>
            <a:r>
              <a:rPr dirty="0" spc="-80"/>
              <a:t>g</a:t>
            </a:r>
            <a:r>
              <a:rPr dirty="0" spc="-100"/>
              <a:t> </a:t>
            </a:r>
            <a:r>
              <a:rPr dirty="0" spc="-85"/>
              <a:t>S</a:t>
            </a:r>
            <a:r>
              <a:rPr dirty="0" spc="-60"/>
              <a:t>e</a:t>
            </a:r>
            <a:r>
              <a:rPr dirty="0"/>
              <a:t>r</a:t>
            </a:r>
            <a:r>
              <a:rPr dirty="0" spc="-50"/>
              <a:t>v</a:t>
            </a:r>
            <a:r>
              <a:rPr dirty="0" spc="-35"/>
              <a:t>ic</a:t>
            </a:r>
            <a:r>
              <a:rPr dirty="0" spc="-30"/>
              <a:t>e</a:t>
            </a:r>
            <a:r>
              <a:rPr dirty="0" spc="-85"/>
              <a:t>s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4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62283" y="0"/>
            <a:ext cx="248222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195"/>
              <a:t>©</a:t>
            </a:r>
            <a:r>
              <a:rPr dirty="0" spc="-100"/>
              <a:t> </a:t>
            </a:r>
            <a:r>
              <a:rPr dirty="0" spc="-100"/>
              <a:t>2</a:t>
            </a:r>
            <a:r>
              <a:rPr dirty="0" spc="-35"/>
              <a:t>0</a:t>
            </a:r>
            <a:r>
              <a:rPr dirty="0" spc="-90"/>
              <a:t>2</a:t>
            </a:r>
            <a:r>
              <a:rPr dirty="0" spc="-275"/>
              <a:t>1</a:t>
            </a:r>
            <a:r>
              <a:rPr dirty="0" spc="-90"/>
              <a:t> </a:t>
            </a:r>
            <a:r>
              <a:rPr dirty="0" spc="-20"/>
              <a:t>A</a:t>
            </a:r>
            <a:r>
              <a:rPr dirty="0" spc="-35"/>
              <a:t>d</a:t>
            </a:r>
            <a:r>
              <a:rPr dirty="0" spc="-25"/>
              <a:t>o</a:t>
            </a:r>
            <a:r>
              <a:rPr dirty="0" spc="-25"/>
              <a:t>b</a:t>
            </a:r>
            <a:r>
              <a:rPr dirty="0" spc="-60"/>
              <a:t>e</a:t>
            </a:r>
            <a:r>
              <a:rPr dirty="0" spc="-160"/>
              <a:t>.</a:t>
            </a:r>
            <a:r>
              <a:rPr dirty="0" spc="-120"/>
              <a:t> </a:t>
            </a:r>
            <a:r>
              <a:rPr dirty="0"/>
              <a:t>Al</a:t>
            </a:r>
            <a:r>
              <a:rPr dirty="0"/>
              <a:t>l</a:t>
            </a:r>
            <a:r>
              <a:rPr dirty="0" spc="-105"/>
              <a:t> </a:t>
            </a:r>
            <a:r>
              <a:rPr dirty="0" spc="-65"/>
              <a:t>R</a:t>
            </a:r>
            <a:r>
              <a:rPr dirty="0" spc="-20"/>
              <a:t>i</a:t>
            </a:r>
            <a:r>
              <a:rPr dirty="0" spc="-90"/>
              <a:t>g</a:t>
            </a:r>
            <a:r>
              <a:rPr dirty="0" spc="-55"/>
              <a:t>h</a:t>
            </a:r>
            <a:r>
              <a:rPr dirty="0"/>
              <a:t>t</a:t>
            </a:r>
            <a:r>
              <a:rPr dirty="0" spc="-85"/>
              <a:t>s</a:t>
            </a:r>
            <a:r>
              <a:rPr dirty="0" spc="-110"/>
              <a:t> </a:t>
            </a:r>
            <a:r>
              <a:rPr dirty="0" spc="-75"/>
              <a:t>R</a:t>
            </a:r>
            <a:r>
              <a:rPr dirty="0" spc="-35"/>
              <a:t>e</a:t>
            </a:r>
            <a:r>
              <a:rPr dirty="0" spc="-80"/>
              <a:t>s</a:t>
            </a:r>
            <a:r>
              <a:rPr dirty="0" spc="-60"/>
              <a:t>e</a:t>
            </a:r>
            <a:r>
              <a:rPr dirty="0"/>
              <a:t>r</a:t>
            </a:r>
            <a:r>
              <a:rPr dirty="0" spc="-50"/>
              <a:t>v</a:t>
            </a:r>
            <a:r>
              <a:rPr dirty="0" spc="-50"/>
              <a:t>e</a:t>
            </a:r>
            <a:r>
              <a:rPr dirty="0" spc="-35"/>
              <a:t>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20"/>
              <a:t>A</a:t>
            </a:r>
            <a:r>
              <a:rPr dirty="0" spc="-35"/>
              <a:t>d</a:t>
            </a:r>
            <a:r>
              <a:rPr dirty="0" spc="-25"/>
              <a:t>o</a:t>
            </a:r>
            <a:r>
              <a:rPr dirty="0" spc="-25"/>
              <a:t>b</a:t>
            </a:r>
            <a:r>
              <a:rPr dirty="0" spc="-55"/>
              <a:t>e</a:t>
            </a:r>
            <a:r>
              <a:rPr dirty="0" spc="-114"/>
              <a:t> </a:t>
            </a:r>
            <a:r>
              <a:rPr dirty="0" spc="-40"/>
              <a:t>D</a:t>
            </a:r>
            <a:r>
              <a:rPr dirty="0" spc="-20"/>
              <a:t>i</a:t>
            </a:r>
            <a:r>
              <a:rPr dirty="0" spc="-60"/>
              <a:t>g</a:t>
            </a:r>
            <a:r>
              <a:rPr dirty="0" spc="-15"/>
              <a:t>i</a:t>
            </a:r>
            <a:r>
              <a:rPr dirty="0" spc="-30"/>
              <a:t>t</a:t>
            </a:r>
            <a:r>
              <a:rPr dirty="0" spc="-65"/>
              <a:t>a</a:t>
            </a:r>
            <a:r>
              <a:rPr dirty="0" spc="15"/>
              <a:t>l</a:t>
            </a:r>
            <a:r>
              <a:rPr dirty="0" spc="-105"/>
              <a:t> </a:t>
            </a:r>
            <a:r>
              <a:rPr dirty="0" spc="-20"/>
              <a:t>L</a:t>
            </a:r>
            <a:r>
              <a:rPr dirty="0" spc="-55"/>
              <a:t>e</a:t>
            </a:r>
            <a:r>
              <a:rPr dirty="0" spc="-65"/>
              <a:t>a</a:t>
            </a:r>
            <a:r>
              <a:rPr dirty="0" spc="-50"/>
              <a:t>r</a:t>
            </a:r>
            <a:r>
              <a:rPr dirty="0" spc="-20"/>
              <a:t>ni</a:t>
            </a:r>
            <a:r>
              <a:rPr dirty="0" spc="-50"/>
              <a:t>n</a:t>
            </a:r>
            <a:r>
              <a:rPr dirty="0" spc="-80"/>
              <a:t>g</a:t>
            </a:r>
            <a:r>
              <a:rPr dirty="0" spc="-100"/>
              <a:t> </a:t>
            </a:r>
            <a:r>
              <a:rPr dirty="0" spc="-85"/>
              <a:t>S</a:t>
            </a:r>
            <a:r>
              <a:rPr dirty="0" spc="-60"/>
              <a:t>e</a:t>
            </a:r>
            <a:r>
              <a:rPr dirty="0"/>
              <a:t>r</a:t>
            </a:r>
            <a:r>
              <a:rPr dirty="0" spc="-50"/>
              <a:t>v</a:t>
            </a:r>
            <a:r>
              <a:rPr dirty="0" spc="-35"/>
              <a:t>ic</a:t>
            </a:r>
            <a:r>
              <a:rPr dirty="0" spc="-30"/>
              <a:t>e</a:t>
            </a:r>
            <a:r>
              <a:rPr dirty="0" spc="-85"/>
              <a:t>s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4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195"/>
              <a:t>©</a:t>
            </a:r>
            <a:r>
              <a:rPr dirty="0" spc="-100"/>
              <a:t> </a:t>
            </a:r>
            <a:r>
              <a:rPr dirty="0" spc="-100"/>
              <a:t>2</a:t>
            </a:r>
            <a:r>
              <a:rPr dirty="0" spc="-35"/>
              <a:t>0</a:t>
            </a:r>
            <a:r>
              <a:rPr dirty="0" spc="-90"/>
              <a:t>2</a:t>
            </a:r>
            <a:r>
              <a:rPr dirty="0" spc="-275"/>
              <a:t>1</a:t>
            </a:r>
            <a:r>
              <a:rPr dirty="0" spc="-90"/>
              <a:t> </a:t>
            </a:r>
            <a:r>
              <a:rPr dirty="0" spc="-20"/>
              <a:t>A</a:t>
            </a:r>
            <a:r>
              <a:rPr dirty="0" spc="-35"/>
              <a:t>d</a:t>
            </a:r>
            <a:r>
              <a:rPr dirty="0" spc="-25"/>
              <a:t>o</a:t>
            </a:r>
            <a:r>
              <a:rPr dirty="0" spc="-25"/>
              <a:t>b</a:t>
            </a:r>
            <a:r>
              <a:rPr dirty="0" spc="-60"/>
              <a:t>e</a:t>
            </a:r>
            <a:r>
              <a:rPr dirty="0" spc="-160"/>
              <a:t>.</a:t>
            </a:r>
            <a:r>
              <a:rPr dirty="0" spc="-120"/>
              <a:t> </a:t>
            </a:r>
            <a:r>
              <a:rPr dirty="0"/>
              <a:t>Al</a:t>
            </a:r>
            <a:r>
              <a:rPr dirty="0"/>
              <a:t>l</a:t>
            </a:r>
            <a:r>
              <a:rPr dirty="0" spc="-105"/>
              <a:t> </a:t>
            </a:r>
            <a:r>
              <a:rPr dirty="0" spc="-65"/>
              <a:t>R</a:t>
            </a:r>
            <a:r>
              <a:rPr dirty="0" spc="-20"/>
              <a:t>i</a:t>
            </a:r>
            <a:r>
              <a:rPr dirty="0" spc="-90"/>
              <a:t>g</a:t>
            </a:r>
            <a:r>
              <a:rPr dirty="0" spc="-55"/>
              <a:t>h</a:t>
            </a:r>
            <a:r>
              <a:rPr dirty="0"/>
              <a:t>t</a:t>
            </a:r>
            <a:r>
              <a:rPr dirty="0" spc="-85"/>
              <a:t>s</a:t>
            </a:r>
            <a:r>
              <a:rPr dirty="0" spc="-110"/>
              <a:t> </a:t>
            </a:r>
            <a:r>
              <a:rPr dirty="0" spc="-75"/>
              <a:t>R</a:t>
            </a:r>
            <a:r>
              <a:rPr dirty="0" spc="-35"/>
              <a:t>e</a:t>
            </a:r>
            <a:r>
              <a:rPr dirty="0" spc="-80"/>
              <a:t>s</a:t>
            </a:r>
            <a:r>
              <a:rPr dirty="0" spc="-60"/>
              <a:t>e</a:t>
            </a:r>
            <a:r>
              <a:rPr dirty="0"/>
              <a:t>r</a:t>
            </a:r>
            <a:r>
              <a:rPr dirty="0" spc="-50"/>
              <a:t>v</a:t>
            </a:r>
            <a:r>
              <a:rPr dirty="0" spc="-50"/>
              <a:t>e</a:t>
            </a:r>
            <a:r>
              <a:rPr dirty="0" spc="-35"/>
              <a:t>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20"/>
              <a:t>A</a:t>
            </a:r>
            <a:r>
              <a:rPr dirty="0" spc="-35"/>
              <a:t>d</a:t>
            </a:r>
            <a:r>
              <a:rPr dirty="0" spc="-25"/>
              <a:t>o</a:t>
            </a:r>
            <a:r>
              <a:rPr dirty="0" spc="-25"/>
              <a:t>b</a:t>
            </a:r>
            <a:r>
              <a:rPr dirty="0" spc="-55"/>
              <a:t>e</a:t>
            </a:r>
            <a:r>
              <a:rPr dirty="0" spc="-114"/>
              <a:t> </a:t>
            </a:r>
            <a:r>
              <a:rPr dirty="0" spc="-40"/>
              <a:t>D</a:t>
            </a:r>
            <a:r>
              <a:rPr dirty="0" spc="-20"/>
              <a:t>i</a:t>
            </a:r>
            <a:r>
              <a:rPr dirty="0" spc="-60"/>
              <a:t>g</a:t>
            </a:r>
            <a:r>
              <a:rPr dirty="0" spc="-15"/>
              <a:t>i</a:t>
            </a:r>
            <a:r>
              <a:rPr dirty="0" spc="-30"/>
              <a:t>t</a:t>
            </a:r>
            <a:r>
              <a:rPr dirty="0" spc="-65"/>
              <a:t>a</a:t>
            </a:r>
            <a:r>
              <a:rPr dirty="0" spc="15"/>
              <a:t>l</a:t>
            </a:r>
            <a:r>
              <a:rPr dirty="0" spc="-105"/>
              <a:t> </a:t>
            </a:r>
            <a:r>
              <a:rPr dirty="0" spc="-20"/>
              <a:t>L</a:t>
            </a:r>
            <a:r>
              <a:rPr dirty="0" spc="-55"/>
              <a:t>e</a:t>
            </a:r>
            <a:r>
              <a:rPr dirty="0" spc="-65"/>
              <a:t>a</a:t>
            </a:r>
            <a:r>
              <a:rPr dirty="0" spc="-50"/>
              <a:t>r</a:t>
            </a:r>
            <a:r>
              <a:rPr dirty="0" spc="-20"/>
              <a:t>ni</a:t>
            </a:r>
            <a:r>
              <a:rPr dirty="0" spc="-50"/>
              <a:t>n</a:t>
            </a:r>
            <a:r>
              <a:rPr dirty="0" spc="-80"/>
              <a:t>g</a:t>
            </a:r>
            <a:r>
              <a:rPr dirty="0" spc="-100"/>
              <a:t> </a:t>
            </a:r>
            <a:r>
              <a:rPr dirty="0" spc="-85"/>
              <a:t>S</a:t>
            </a:r>
            <a:r>
              <a:rPr dirty="0" spc="-60"/>
              <a:t>e</a:t>
            </a:r>
            <a:r>
              <a:rPr dirty="0"/>
              <a:t>r</a:t>
            </a:r>
            <a:r>
              <a:rPr dirty="0" spc="-50"/>
              <a:t>v</a:t>
            </a:r>
            <a:r>
              <a:rPr dirty="0" spc="-35"/>
              <a:t>ic</a:t>
            </a:r>
            <a:r>
              <a:rPr dirty="0" spc="-30"/>
              <a:t>e</a:t>
            </a:r>
            <a:r>
              <a:rPr dirty="0" spc="-85"/>
              <a:t>s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4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51853"/>
            <a:ext cx="12189460" cy="406400"/>
          </a:xfrm>
          <a:custGeom>
            <a:avLst/>
            <a:gdLst/>
            <a:ahLst/>
            <a:cxnLst/>
            <a:rect l="l" t="t" r="r" b="b"/>
            <a:pathLst>
              <a:path w="12189460" h="406400">
                <a:moveTo>
                  <a:pt x="12188952" y="0"/>
                </a:moveTo>
                <a:lnTo>
                  <a:pt x="0" y="0"/>
                </a:lnTo>
                <a:lnTo>
                  <a:pt x="0" y="406146"/>
                </a:lnTo>
                <a:lnTo>
                  <a:pt x="12188952" y="406146"/>
                </a:lnTo>
                <a:lnTo>
                  <a:pt x="1218895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696700" y="6528816"/>
            <a:ext cx="187451" cy="25831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7078" y="2198647"/>
            <a:ext cx="11237843" cy="1122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93350" y="1168450"/>
            <a:ext cx="9805299" cy="1381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32741" y="6556144"/>
            <a:ext cx="2135505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195"/>
              <a:t>©</a:t>
            </a:r>
            <a:r>
              <a:rPr dirty="0" spc="-100"/>
              <a:t> </a:t>
            </a:r>
            <a:r>
              <a:rPr dirty="0" spc="-100"/>
              <a:t>2</a:t>
            </a:r>
            <a:r>
              <a:rPr dirty="0" spc="-35"/>
              <a:t>0</a:t>
            </a:r>
            <a:r>
              <a:rPr dirty="0" spc="-90"/>
              <a:t>2</a:t>
            </a:r>
            <a:r>
              <a:rPr dirty="0" spc="-275"/>
              <a:t>1</a:t>
            </a:r>
            <a:r>
              <a:rPr dirty="0" spc="-90"/>
              <a:t> </a:t>
            </a:r>
            <a:r>
              <a:rPr dirty="0" spc="-20"/>
              <a:t>A</a:t>
            </a:r>
            <a:r>
              <a:rPr dirty="0" spc="-35"/>
              <a:t>d</a:t>
            </a:r>
            <a:r>
              <a:rPr dirty="0" spc="-25"/>
              <a:t>o</a:t>
            </a:r>
            <a:r>
              <a:rPr dirty="0" spc="-25"/>
              <a:t>b</a:t>
            </a:r>
            <a:r>
              <a:rPr dirty="0" spc="-60"/>
              <a:t>e</a:t>
            </a:r>
            <a:r>
              <a:rPr dirty="0" spc="-160"/>
              <a:t>.</a:t>
            </a:r>
            <a:r>
              <a:rPr dirty="0" spc="-120"/>
              <a:t> </a:t>
            </a:r>
            <a:r>
              <a:rPr dirty="0"/>
              <a:t>Al</a:t>
            </a:r>
            <a:r>
              <a:rPr dirty="0"/>
              <a:t>l</a:t>
            </a:r>
            <a:r>
              <a:rPr dirty="0" spc="-105"/>
              <a:t> </a:t>
            </a:r>
            <a:r>
              <a:rPr dirty="0" spc="-65"/>
              <a:t>R</a:t>
            </a:r>
            <a:r>
              <a:rPr dirty="0" spc="-20"/>
              <a:t>i</a:t>
            </a:r>
            <a:r>
              <a:rPr dirty="0" spc="-90"/>
              <a:t>g</a:t>
            </a:r>
            <a:r>
              <a:rPr dirty="0" spc="-55"/>
              <a:t>h</a:t>
            </a:r>
            <a:r>
              <a:rPr dirty="0"/>
              <a:t>t</a:t>
            </a:r>
            <a:r>
              <a:rPr dirty="0" spc="-85"/>
              <a:t>s</a:t>
            </a:r>
            <a:r>
              <a:rPr dirty="0" spc="-110"/>
              <a:t> </a:t>
            </a:r>
            <a:r>
              <a:rPr dirty="0" spc="-75"/>
              <a:t>R</a:t>
            </a:r>
            <a:r>
              <a:rPr dirty="0" spc="-35"/>
              <a:t>e</a:t>
            </a:r>
            <a:r>
              <a:rPr dirty="0" spc="-80"/>
              <a:t>s</a:t>
            </a:r>
            <a:r>
              <a:rPr dirty="0" spc="-60"/>
              <a:t>e</a:t>
            </a:r>
            <a:r>
              <a:rPr dirty="0"/>
              <a:t>r</a:t>
            </a:r>
            <a:r>
              <a:rPr dirty="0" spc="-50"/>
              <a:t>v</a:t>
            </a:r>
            <a:r>
              <a:rPr dirty="0" spc="-50"/>
              <a:t>e</a:t>
            </a:r>
            <a:r>
              <a:rPr dirty="0" spc="-35"/>
              <a:t>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437422" y="6556144"/>
            <a:ext cx="1976754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20"/>
              <a:t>A</a:t>
            </a:r>
            <a:r>
              <a:rPr dirty="0" spc="-35"/>
              <a:t>d</a:t>
            </a:r>
            <a:r>
              <a:rPr dirty="0" spc="-25"/>
              <a:t>o</a:t>
            </a:r>
            <a:r>
              <a:rPr dirty="0" spc="-25"/>
              <a:t>b</a:t>
            </a:r>
            <a:r>
              <a:rPr dirty="0" spc="-55"/>
              <a:t>e</a:t>
            </a:r>
            <a:r>
              <a:rPr dirty="0" spc="-114"/>
              <a:t> </a:t>
            </a:r>
            <a:r>
              <a:rPr dirty="0" spc="-40"/>
              <a:t>D</a:t>
            </a:r>
            <a:r>
              <a:rPr dirty="0" spc="-20"/>
              <a:t>i</a:t>
            </a:r>
            <a:r>
              <a:rPr dirty="0" spc="-60"/>
              <a:t>g</a:t>
            </a:r>
            <a:r>
              <a:rPr dirty="0" spc="-15"/>
              <a:t>i</a:t>
            </a:r>
            <a:r>
              <a:rPr dirty="0" spc="-30"/>
              <a:t>t</a:t>
            </a:r>
            <a:r>
              <a:rPr dirty="0" spc="-65"/>
              <a:t>a</a:t>
            </a:r>
            <a:r>
              <a:rPr dirty="0" spc="15"/>
              <a:t>l</a:t>
            </a:r>
            <a:r>
              <a:rPr dirty="0" spc="-105"/>
              <a:t> </a:t>
            </a:r>
            <a:r>
              <a:rPr dirty="0" spc="-20"/>
              <a:t>L</a:t>
            </a:r>
            <a:r>
              <a:rPr dirty="0" spc="-55"/>
              <a:t>e</a:t>
            </a:r>
            <a:r>
              <a:rPr dirty="0" spc="-65"/>
              <a:t>a</a:t>
            </a:r>
            <a:r>
              <a:rPr dirty="0" spc="-50"/>
              <a:t>r</a:t>
            </a:r>
            <a:r>
              <a:rPr dirty="0" spc="-20"/>
              <a:t>ni</a:t>
            </a:r>
            <a:r>
              <a:rPr dirty="0" spc="-50"/>
              <a:t>n</a:t>
            </a:r>
            <a:r>
              <a:rPr dirty="0" spc="-80"/>
              <a:t>g</a:t>
            </a:r>
            <a:r>
              <a:rPr dirty="0" spc="-100"/>
              <a:t> </a:t>
            </a:r>
            <a:r>
              <a:rPr dirty="0" spc="-85"/>
              <a:t>S</a:t>
            </a:r>
            <a:r>
              <a:rPr dirty="0" spc="-60"/>
              <a:t>e</a:t>
            </a:r>
            <a:r>
              <a:rPr dirty="0"/>
              <a:t>r</a:t>
            </a:r>
            <a:r>
              <a:rPr dirty="0" spc="-50"/>
              <a:t>v</a:t>
            </a:r>
            <a:r>
              <a:rPr dirty="0" spc="-35"/>
              <a:t>ic</a:t>
            </a:r>
            <a:r>
              <a:rPr dirty="0" spc="-30"/>
              <a:t>e</a:t>
            </a:r>
            <a:r>
              <a:rPr dirty="0" spc="-85"/>
              <a:t>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977230" y="6545018"/>
            <a:ext cx="237489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4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0" Type="http://schemas.openxmlformats.org/officeDocument/2006/relationships/image" Target="../media/image45.png"/><Relationship Id="rId11" Type="http://schemas.openxmlformats.org/officeDocument/2006/relationships/image" Target="../media/image46.png"/><Relationship Id="rId12" Type="http://schemas.openxmlformats.org/officeDocument/2006/relationships/image" Target="../media/image47.png"/><Relationship Id="rId13" Type="http://schemas.openxmlformats.org/officeDocument/2006/relationships/image" Target="../media/image48.png"/><Relationship Id="rId14" Type="http://schemas.openxmlformats.org/officeDocument/2006/relationships/image" Target="../media/image49.png"/><Relationship Id="rId15" Type="http://schemas.openxmlformats.org/officeDocument/2006/relationships/image" Target="../media/image50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Relationship Id="rId8" Type="http://schemas.openxmlformats.org/officeDocument/2006/relationships/image" Target="../media/image41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Relationship Id="rId9" Type="http://schemas.openxmlformats.org/officeDocument/2006/relationships/image" Target="../media/image64.png"/><Relationship Id="rId10" Type="http://schemas.openxmlformats.org/officeDocument/2006/relationships/image" Target="../media/image65.png"/><Relationship Id="rId11" Type="http://schemas.openxmlformats.org/officeDocument/2006/relationships/image" Target="../media/image66.png"/><Relationship Id="rId12" Type="http://schemas.openxmlformats.org/officeDocument/2006/relationships/image" Target="../media/image67.png"/><Relationship Id="rId13" Type="http://schemas.openxmlformats.org/officeDocument/2006/relationships/image" Target="../media/image68.png"/><Relationship Id="rId14" Type="http://schemas.openxmlformats.org/officeDocument/2006/relationships/image" Target="../media/image47.png"/><Relationship Id="rId15" Type="http://schemas.openxmlformats.org/officeDocument/2006/relationships/image" Target="../media/image49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ng"/><Relationship Id="rId3" Type="http://schemas.openxmlformats.org/officeDocument/2006/relationships/image" Target="../media/image74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png"/><Relationship Id="rId3" Type="http://schemas.openxmlformats.org/officeDocument/2006/relationships/image" Target="../media/image76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.png"/><Relationship Id="rId3" Type="http://schemas.openxmlformats.org/officeDocument/2006/relationships/image" Target="../media/image78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ules.sonarsource.com/java" TargetMode="External"/><Relationship Id="rId3" Type="http://schemas.openxmlformats.org/officeDocument/2006/relationships/hyperlink" Target="https://experienceleague.adobe.com/docs/experience-manager-cloud-manager/using/how-to-use/custom-code-quality-rules.html" TargetMode="External"/><Relationship Id="rId4" Type="http://schemas.openxmlformats.org/officeDocument/2006/relationships/hyperlink" Target="https://github.com/wttech/AEM-Rules-for-SonarQube" TargetMode="External"/><Relationship Id="rId5" Type="http://schemas.openxmlformats.org/officeDocument/2006/relationships/image" Target="../media/image79.png"/><Relationship Id="rId6" Type="http://schemas.openxmlformats.org/officeDocument/2006/relationships/image" Target="../media/image80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.png"/><Relationship Id="rId3" Type="http://schemas.openxmlformats.org/officeDocument/2006/relationships/image" Target="../media/image82.jpg"/><Relationship Id="rId4" Type="http://schemas.openxmlformats.org/officeDocument/2006/relationships/image" Target="../media/image83.png"/><Relationship Id="rId5" Type="http://schemas.openxmlformats.org/officeDocument/2006/relationships/image" Target="../media/image84.jpg"/><Relationship Id="rId6" Type="http://schemas.openxmlformats.org/officeDocument/2006/relationships/image" Target="../media/image85.png"/><Relationship Id="rId7" Type="http://schemas.openxmlformats.org/officeDocument/2006/relationships/image" Target="../media/image86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7.png"/><Relationship Id="rId3" Type="http://schemas.openxmlformats.org/officeDocument/2006/relationships/image" Target="../media/image88.jp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9.png"/><Relationship Id="rId3" Type="http://schemas.openxmlformats.org/officeDocument/2006/relationships/image" Target="../media/image90.pn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jp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jp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5.png"/><Relationship Id="rId3" Type="http://schemas.openxmlformats.org/officeDocument/2006/relationships/image" Target="../media/image96.jp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7.jpg"/><Relationship Id="rId3" Type="http://schemas.openxmlformats.org/officeDocument/2006/relationships/image" Target="../media/image98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9.png"/><Relationship Id="rId3" Type="http://schemas.openxmlformats.org/officeDocument/2006/relationships/image" Target="../media/image100.jp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1.png"/><Relationship Id="rId3" Type="http://schemas.openxmlformats.org/officeDocument/2006/relationships/image" Target="../media/image102.png"/><Relationship Id="rId4" Type="http://schemas.openxmlformats.org/officeDocument/2006/relationships/image" Target="../media/image103.png"/><Relationship Id="rId5" Type="http://schemas.openxmlformats.org/officeDocument/2006/relationships/image" Target="../media/image104.jp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5.png"/><Relationship Id="rId3" Type="http://schemas.openxmlformats.org/officeDocument/2006/relationships/hyperlink" Target="mailto:adlsamer@adobe.com" TargetMode="External"/><Relationship Id="rId4" Type="http://schemas.openxmlformats.org/officeDocument/2006/relationships/image" Target="../media/image106.png"/><Relationship Id="rId5" Type="http://schemas.openxmlformats.org/officeDocument/2006/relationships/image" Target="../media/image107.png"/><Relationship Id="rId6" Type="http://schemas.openxmlformats.org/officeDocument/2006/relationships/image" Target="../media/image108.png"/><Relationship Id="rId7" Type="http://schemas.openxmlformats.org/officeDocument/2006/relationships/image" Target="../media/image109.pn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xperienceleague.adobe.com/docs/experience-manager-core-components/using/developing/archetype/overview.html" TargetMode="External"/><Relationship Id="rId3" Type="http://schemas.openxmlformats.org/officeDocument/2006/relationships/hyperlink" Target="https://experienceleague.adobe.com/docs/experience-manager-cloud-manager/using/introduction-to-cloud-manager.html" TargetMode="External"/><Relationship Id="rId4" Type="http://schemas.openxmlformats.org/officeDocument/2006/relationships/hyperlink" Target="https://experienceleague.adobe.com/docs/experience-manager-cloud-service/implementing/home.html" TargetMode="External"/><Relationship Id="rId5" Type="http://schemas.openxmlformats.org/officeDocument/2006/relationships/hyperlink" Target="https://learning.adobe.com/catalog/adobe_experiencemanager/cours000000000096961.html" TargetMode="External"/><Relationship Id="rId6" Type="http://schemas.openxmlformats.org/officeDocument/2006/relationships/hyperlink" Target="https://learning.adobe.com/catalog/adobe_experiencemanager/cours000000000096481.html" TargetMode="External"/><Relationship Id="rId7" Type="http://schemas.openxmlformats.org/officeDocument/2006/relationships/hyperlink" Target="https://learning.adobe.com/products-resources/learning-subscription.html" TargetMode="External"/><Relationship Id="rId8" Type="http://schemas.openxmlformats.org/officeDocument/2006/relationships/image" Target="../media/image110.png"/><Relationship Id="rId9" Type="http://schemas.openxmlformats.org/officeDocument/2006/relationships/image" Target="../media/image111.jpg"/><Relationship Id="rId10" Type="http://schemas.openxmlformats.org/officeDocument/2006/relationships/image" Target="../media/image112.png"/><Relationship Id="rId11" Type="http://schemas.openxmlformats.org/officeDocument/2006/relationships/image" Target="../media/image113.jpg"/><Relationship Id="rId12" Type="http://schemas.openxmlformats.org/officeDocument/2006/relationships/hyperlink" Target="https://learning.adobe.com/" TargetMode="External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114.png"/><Relationship Id="rId4" Type="http://schemas.openxmlformats.org/officeDocument/2006/relationships/image" Target="../media/image115.pn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6.png"/><Relationship Id="rId3" Type="http://schemas.openxmlformats.org/officeDocument/2006/relationships/image" Target="../media/image11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jp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61"/>
            <a:ext cx="12189460" cy="6856730"/>
            <a:chOff x="0" y="761"/>
            <a:chExt cx="12189460" cy="68567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61"/>
              <a:ext cx="12188950" cy="68564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2489" y="1655064"/>
              <a:ext cx="4776215" cy="53492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59897" y="2772409"/>
            <a:ext cx="53848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345"/>
              <a:t>D</a:t>
            </a:r>
            <a:r>
              <a:rPr dirty="0" sz="3600" spc="-245"/>
              <a:t>epl</a:t>
            </a:r>
            <a:r>
              <a:rPr dirty="0" sz="3600" spc="-295"/>
              <a:t>o</a:t>
            </a:r>
            <a:r>
              <a:rPr dirty="0" sz="3600" spc="-355"/>
              <a:t>y</a:t>
            </a:r>
            <a:r>
              <a:rPr dirty="0" sz="3600" spc="-225"/>
              <a:t> </a:t>
            </a:r>
            <a:r>
              <a:rPr dirty="0" sz="3600" spc="-530"/>
              <a:t>w</a:t>
            </a:r>
            <a:r>
              <a:rPr dirty="0" sz="3600" spc="-160"/>
              <a:t>i</a:t>
            </a:r>
            <a:r>
              <a:rPr dirty="0" sz="3600" spc="-345"/>
              <a:t>t</a:t>
            </a:r>
            <a:r>
              <a:rPr dirty="0" sz="3600" spc="-320"/>
              <a:t>h</a:t>
            </a:r>
            <a:r>
              <a:rPr dirty="0" sz="3600" spc="-229"/>
              <a:t> </a:t>
            </a:r>
            <a:r>
              <a:rPr dirty="0" sz="3600" spc="-415"/>
              <a:t>C</a:t>
            </a:r>
            <a:r>
              <a:rPr dirty="0" sz="3600" spc="-130"/>
              <a:t>l</a:t>
            </a:r>
            <a:r>
              <a:rPr dirty="0" sz="3600" spc="-275"/>
              <a:t>o</a:t>
            </a:r>
            <a:r>
              <a:rPr dirty="0" sz="3600" spc="-330"/>
              <a:t>ud</a:t>
            </a:r>
            <a:r>
              <a:rPr dirty="0" sz="3600" spc="-240"/>
              <a:t> </a:t>
            </a:r>
            <a:r>
              <a:rPr dirty="0" sz="3600" spc="-235"/>
              <a:t>M</a:t>
            </a:r>
            <a:r>
              <a:rPr dirty="0" sz="3600" spc="-370"/>
              <a:t>a</a:t>
            </a:r>
            <a:r>
              <a:rPr dirty="0" sz="3600" spc="-325"/>
              <a:t>n</a:t>
            </a:r>
            <a:r>
              <a:rPr dirty="0" sz="3600" spc="-440"/>
              <a:t>a</a:t>
            </a:r>
            <a:r>
              <a:rPr dirty="0" sz="3600" spc="-455"/>
              <a:t>g</a:t>
            </a:r>
            <a:r>
              <a:rPr dirty="0" sz="3600" spc="-320"/>
              <a:t>er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59897" y="4104384"/>
            <a:ext cx="5072380" cy="1447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235" b="1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2000" spc="-180" b="1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dirty="0" sz="2000" spc="-195" b="1">
                <a:solidFill>
                  <a:srgbClr val="FFFFFF"/>
                </a:solidFill>
                <a:latin typeface="Tahoma"/>
                <a:cs typeface="Tahoma"/>
              </a:rPr>
              <a:t>un</a:t>
            </a:r>
            <a:r>
              <a:rPr dirty="0" sz="2000" spc="-120" b="1">
                <a:solidFill>
                  <a:srgbClr val="FFFFFF"/>
                </a:solidFill>
                <a:latin typeface="Tahoma"/>
                <a:cs typeface="Tahoma"/>
              </a:rPr>
              <a:t>lo</a:t>
            </a:r>
            <a:r>
              <a:rPr dirty="0" sz="2000" spc="-220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2000" spc="-235" b="1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dirty="0" sz="2000" spc="-13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150" b="1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dirty="0" sz="2000" spc="-180" b="1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dirty="0" sz="2000" spc="-215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000" spc="-220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2000" spc="-235" b="1">
                <a:solidFill>
                  <a:srgbClr val="FFFFFF"/>
                </a:solidFill>
                <a:latin typeface="Tahoma"/>
                <a:cs typeface="Tahoma"/>
              </a:rPr>
              <a:t>g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2000" spc="-70">
                <a:solidFill>
                  <a:srgbClr val="FFFFFF"/>
                </a:solidFill>
                <a:latin typeface="Tahoma"/>
                <a:cs typeface="Tahoma"/>
              </a:rPr>
              <a:t>Senior</a:t>
            </a:r>
            <a:r>
              <a:rPr dirty="0" sz="2000" spc="-1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114">
                <a:solidFill>
                  <a:srgbClr val="FFFFFF"/>
                </a:solidFill>
                <a:latin typeface="Tahoma"/>
                <a:cs typeface="Tahoma"/>
              </a:rPr>
              <a:t>Instructor,</a:t>
            </a:r>
            <a:r>
              <a:rPr dirty="0" sz="2000" spc="-1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55">
                <a:solidFill>
                  <a:srgbClr val="FFFFFF"/>
                </a:solidFill>
                <a:latin typeface="Tahoma"/>
                <a:cs typeface="Tahoma"/>
              </a:rPr>
              <a:t>Adobe</a:t>
            </a:r>
            <a:r>
              <a:rPr dirty="0" sz="20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55">
                <a:solidFill>
                  <a:srgbClr val="FFFFFF"/>
                </a:solidFill>
                <a:latin typeface="Tahoma"/>
                <a:cs typeface="Tahoma"/>
              </a:rPr>
              <a:t>Digital</a:t>
            </a:r>
            <a:r>
              <a:rPr dirty="0" sz="2000" spc="-1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70">
                <a:solidFill>
                  <a:srgbClr val="FFFFFF"/>
                </a:solidFill>
                <a:latin typeface="Tahoma"/>
                <a:cs typeface="Tahoma"/>
              </a:rPr>
              <a:t>Learning</a:t>
            </a:r>
            <a:r>
              <a:rPr dirty="0" sz="20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75">
                <a:solidFill>
                  <a:srgbClr val="FFFFFF"/>
                </a:solidFill>
                <a:latin typeface="Tahoma"/>
                <a:cs typeface="Tahoma"/>
              </a:rPr>
              <a:t>Services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dirty="0" sz="2000" spc="-180" b="1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dirty="0" sz="2000" spc="-225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000" spc="-195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000" spc="-200" b="1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dirty="0" sz="2000" spc="-200" b="1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dirty="0" sz="2000" spc="-14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390" b="1">
                <a:solidFill>
                  <a:srgbClr val="FFFFFF"/>
                </a:solidFill>
                <a:latin typeface="Tahoma"/>
                <a:cs typeface="Tahoma"/>
              </a:rPr>
              <a:t>J</a:t>
            </a:r>
            <a:r>
              <a:rPr dirty="0" sz="2000" spc="-150" b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2000" spc="-11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195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2000" spc="-195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000" spc="-55" b="1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2000" spc="-225" b="1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2000" spc="-165" b="1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2000" spc="-70">
                <a:solidFill>
                  <a:srgbClr val="FFFFFF"/>
                </a:solidFill>
                <a:latin typeface="Tahoma"/>
                <a:cs typeface="Tahoma"/>
              </a:rPr>
              <a:t>Senior</a:t>
            </a:r>
            <a:r>
              <a:rPr dirty="0" sz="2000" spc="-1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114">
                <a:solidFill>
                  <a:srgbClr val="FFFFFF"/>
                </a:solidFill>
                <a:latin typeface="Tahoma"/>
                <a:cs typeface="Tahoma"/>
              </a:rPr>
              <a:t>Instructor,</a:t>
            </a:r>
            <a:r>
              <a:rPr dirty="0" sz="2000" spc="-1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55">
                <a:solidFill>
                  <a:srgbClr val="FFFFFF"/>
                </a:solidFill>
                <a:latin typeface="Tahoma"/>
                <a:cs typeface="Tahoma"/>
              </a:rPr>
              <a:t>Adobe</a:t>
            </a:r>
            <a:r>
              <a:rPr dirty="0" sz="20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55">
                <a:solidFill>
                  <a:srgbClr val="FFFFFF"/>
                </a:solidFill>
                <a:latin typeface="Tahoma"/>
                <a:cs typeface="Tahoma"/>
              </a:rPr>
              <a:t>Digital</a:t>
            </a:r>
            <a:r>
              <a:rPr dirty="0" sz="2000" spc="-1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70">
                <a:solidFill>
                  <a:srgbClr val="FFFFFF"/>
                </a:solidFill>
                <a:latin typeface="Tahoma"/>
                <a:cs typeface="Tahoma"/>
              </a:rPr>
              <a:t>Learning</a:t>
            </a:r>
            <a:r>
              <a:rPr dirty="0" sz="20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75">
                <a:solidFill>
                  <a:srgbClr val="FFFFFF"/>
                </a:solidFill>
                <a:latin typeface="Tahoma"/>
                <a:cs typeface="Tahoma"/>
              </a:rPr>
              <a:t>Services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779" y="372441"/>
            <a:ext cx="297942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240">
                <a:solidFill>
                  <a:srgbClr val="FF0000"/>
                </a:solidFill>
              </a:rPr>
              <a:t>E</a:t>
            </a:r>
            <a:r>
              <a:rPr dirty="0" sz="2800" spc="-254">
                <a:solidFill>
                  <a:srgbClr val="FF0000"/>
                </a:solidFill>
              </a:rPr>
              <a:t>n</a:t>
            </a:r>
            <a:r>
              <a:rPr dirty="0" sz="2800" spc="-235">
                <a:solidFill>
                  <a:srgbClr val="FF0000"/>
                </a:solidFill>
              </a:rPr>
              <a:t>v</a:t>
            </a:r>
            <a:r>
              <a:rPr dirty="0" sz="2800" spc="-135">
                <a:solidFill>
                  <a:srgbClr val="FF0000"/>
                </a:solidFill>
              </a:rPr>
              <a:t>i</a:t>
            </a:r>
            <a:r>
              <a:rPr dirty="0" sz="2800" spc="-170">
                <a:solidFill>
                  <a:srgbClr val="FF0000"/>
                </a:solidFill>
              </a:rPr>
              <a:t>r</a:t>
            </a:r>
            <a:r>
              <a:rPr dirty="0" sz="2800" spc="-185">
                <a:solidFill>
                  <a:srgbClr val="FF0000"/>
                </a:solidFill>
              </a:rPr>
              <a:t>o</a:t>
            </a:r>
            <a:r>
              <a:rPr dirty="0" sz="2800" spc="-240">
                <a:solidFill>
                  <a:srgbClr val="FF0000"/>
                </a:solidFill>
              </a:rPr>
              <a:t>n</a:t>
            </a:r>
            <a:r>
              <a:rPr dirty="0" sz="2800" spc="-285">
                <a:solidFill>
                  <a:srgbClr val="FF0000"/>
                </a:solidFill>
              </a:rPr>
              <a:t>m</a:t>
            </a:r>
            <a:r>
              <a:rPr dirty="0" sz="2800" spc="-235">
                <a:solidFill>
                  <a:srgbClr val="FF0000"/>
                </a:solidFill>
              </a:rPr>
              <a:t>ent</a:t>
            </a:r>
            <a:r>
              <a:rPr dirty="0" sz="2800" spc="-200">
                <a:solidFill>
                  <a:srgbClr val="FF0000"/>
                </a:solidFill>
              </a:rPr>
              <a:t> </a:t>
            </a:r>
            <a:r>
              <a:rPr dirty="0" sz="2800" spc="-245">
                <a:solidFill>
                  <a:srgbClr val="FF0000"/>
                </a:solidFill>
              </a:rPr>
              <a:t>T</a:t>
            </a:r>
            <a:r>
              <a:rPr dirty="0" sz="2800" spc="-229">
                <a:solidFill>
                  <a:srgbClr val="FF0000"/>
                </a:solidFill>
              </a:rPr>
              <a:t>y</a:t>
            </a:r>
            <a:r>
              <a:rPr dirty="0" sz="2800" spc="-200">
                <a:solidFill>
                  <a:srgbClr val="FF0000"/>
                </a:solidFill>
              </a:rPr>
              <a:t>p</a:t>
            </a:r>
            <a:r>
              <a:rPr dirty="0" sz="2800" spc="-204">
                <a:solidFill>
                  <a:srgbClr val="FF0000"/>
                </a:solidFill>
              </a:rPr>
              <a:t>e</a:t>
            </a:r>
            <a:r>
              <a:rPr dirty="0" sz="2800" spc="-290">
                <a:solidFill>
                  <a:srgbClr val="FF0000"/>
                </a:solidFill>
              </a:rPr>
              <a:t>s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1776857" y="1811147"/>
            <a:ext cx="3692525" cy="942975"/>
            <a:chOff x="1776857" y="1811147"/>
            <a:chExt cx="3692525" cy="942975"/>
          </a:xfrm>
        </p:grpSpPr>
        <p:sp>
          <p:nvSpPr>
            <p:cNvPr id="4" name="object 4"/>
            <p:cNvSpPr/>
            <p:nvPr/>
          </p:nvSpPr>
          <p:spPr>
            <a:xfrm>
              <a:off x="1789557" y="1823847"/>
              <a:ext cx="3667125" cy="917575"/>
            </a:xfrm>
            <a:custGeom>
              <a:avLst/>
              <a:gdLst/>
              <a:ahLst/>
              <a:cxnLst/>
              <a:rect l="l" t="t" r="r" b="b"/>
              <a:pathLst>
                <a:path w="3667125" h="917575">
                  <a:moveTo>
                    <a:pt x="3574999" y="0"/>
                  </a:moveTo>
                  <a:lnTo>
                    <a:pt x="91744" y="0"/>
                  </a:lnTo>
                  <a:lnTo>
                    <a:pt x="56032" y="7209"/>
                  </a:lnTo>
                  <a:lnTo>
                    <a:pt x="26870" y="26870"/>
                  </a:lnTo>
                  <a:lnTo>
                    <a:pt x="7209" y="56032"/>
                  </a:lnTo>
                  <a:lnTo>
                    <a:pt x="0" y="91744"/>
                  </a:lnTo>
                  <a:lnTo>
                    <a:pt x="0" y="825703"/>
                  </a:lnTo>
                  <a:lnTo>
                    <a:pt x="7209" y="861415"/>
                  </a:lnTo>
                  <a:lnTo>
                    <a:pt x="26870" y="890577"/>
                  </a:lnTo>
                  <a:lnTo>
                    <a:pt x="56032" y="910238"/>
                  </a:lnTo>
                  <a:lnTo>
                    <a:pt x="91744" y="917447"/>
                  </a:lnTo>
                  <a:lnTo>
                    <a:pt x="3574999" y="917447"/>
                  </a:lnTo>
                  <a:lnTo>
                    <a:pt x="3610711" y="910238"/>
                  </a:lnTo>
                  <a:lnTo>
                    <a:pt x="3639873" y="890577"/>
                  </a:lnTo>
                  <a:lnTo>
                    <a:pt x="3659534" y="861415"/>
                  </a:lnTo>
                  <a:lnTo>
                    <a:pt x="3666744" y="825703"/>
                  </a:lnTo>
                  <a:lnTo>
                    <a:pt x="3666744" y="91744"/>
                  </a:lnTo>
                  <a:lnTo>
                    <a:pt x="3659534" y="56032"/>
                  </a:lnTo>
                  <a:lnTo>
                    <a:pt x="3639873" y="26870"/>
                  </a:lnTo>
                  <a:lnTo>
                    <a:pt x="3610711" y="7209"/>
                  </a:lnTo>
                  <a:lnTo>
                    <a:pt x="3574999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789557" y="1823847"/>
              <a:ext cx="3667125" cy="917575"/>
            </a:xfrm>
            <a:custGeom>
              <a:avLst/>
              <a:gdLst/>
              <a:ahLst/>
              <a:cxnLst/>
              <a:rect l="l" t="t" r="r" b="b"/>
              <a:pathLst>
                <a:path w="3667125" h="917575">
                  <a:moveTo>
                    <a:pt x="0" y="91744"/>
                  </a:moveTo>
                  <a:lnTo>
                    <a:pt x="7209" y="56032"/>
                  </a:lnTo>
                  <a:lnTo>
                    <a:pt x="26870" y="26870"/>
                  </a:lnTo>
                  <a:lnTo>
                    <a:pt x="56032" y="7209"/>
                  </a:lnTo>
                  <a:lnTo>
                    <a:pt x="91744" y="0"/>
                  </a:lnTo>
                  <a:lnTo>
                    <a:pt x="3574999" y="0"/>
                  </a:lnTo>
                  <a:lnTo>
                    <a:pt x="3610711" y="7209"/>
                  </a:lnTo>
                  <a:lnTo>
                    <a:pt x="3639873" y="26870"/>
                  </a:lnTo>
                  <a:lnTo>
                    <a:pt x="3659534" y="56032"/>
                  </a:lnTo>
                  <a:lnTo>
                    <a:pt x="3666744" y="91744"/>
                  </a:lnTo>
                  <a:lnTo>
                    <a:pt x="3666744" y="825703"/>
                  </a:lnTo>
                  <a:lnTo>
                    <a:pt x="3659534" y="861415"/>
                  </a:lnTo>
                  <a:lnTo>
                    <a:pt x="3639873" y="890577"/>
                  </a:lnTo>
                  <a:lnTo>
                    <a:pt x="3610711" y="910238"/>
                  </a:lnTo>
                  <a:lnTo>
                    <a:pt x="3574999" y="917447"/>
                  </a:lnTo>
                  <a:lnTo>
                    <a:pt x="91744" y="917447"/>
                  </a:lnTo>
                  <a:lnTo>
                    <a:pt x="56032" y="910238"/>
                  </a:lnTo>
                  <a:lnTo>
                    <a:pt x="26870" y="890577"/>
                  </a:lnTo>
                  <a:lnTo>
                    <a:pt x="7209" y="861415"/>
                  </a:lnTo>
                  <a:lnTo>
                    <a:pt x="0" y="825703"/>
                  </a:lnTo>
                  <a:lnTo>
                    <a:pt x="0" y="91744"/>
                  </a:lnTo>
                  <a:close/>
                </a:path>
              </a:pathLst>
            </a:custGeom>
            <a:ln w="25400">
              <a:solidFill>
                <a:srgbClr val="DADDD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310062" y="2063762"/>
            <a:ext cx="26244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2400" spc="-12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2400" spc="-4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2400" spc="-114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2400" spc="-95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2400" spc="-45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2400" spc="-11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400" spc="-55">
                <a:solidFill>
                  <a:srgbClr val="FFFFFF"/>
                </a:solidFill>
                <a:latin typeface="Tahoma"/>
                <a:cs typeface="Tahoma"/>
              </a:rPr>
              <a:t>ion</a:t>
            </a:r>
            <a:r>
              <a:rPr dirty="0" sz="2400" spc="-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15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400" spc="-8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2400" spc="-9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2400" spc="-1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204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2400" spc="-95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400" spc="-204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400" spc="-155">
                <a:solidFill>
                  <a:srgbClr val="FFFFFF"/>
                </a:solidFill>
                <a:latin typeface="Tahoma"/>
                <a:cs typeface="Tahoma"/>
              </a:rPr>
              <a:t>ge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143379" y="2728595"/>
            <a:ext cx="2419350" cy="1172210"/>
            <a:chOff x="2143379" y="2728595"/>
            <a:chExt cx="2419350" cy="1172210"/>
          </a:xfrm>
        </p:grpSpPr>
        <p:sp>
          <p:nvSpPr>
            <p:cNvPr id="8" name="object 8"/>
            <p:cNvSpPr/>
            <p:nvPr/>
          </p:nvSpPr>
          <p:spPr>
            <a:xfrm>
              <a:off x="2156079" y="2741295"/>
              <a:ext cx="367030" cy="688340"/>
            </a:xfrm>
            <a:custGeom>
              <a:avLst/>
              <a:gdLst/>
              <a:ahLst/>
              <a:cxnLst/>
              <a:rect l="l" t="t" r="r" b="b"/>
              <a:pathLst>
                <a:path w="367030" h="688339">
                  <a:moveTo>
                    <a:pt x="0" y="0"/>
                  </a:moveTo>
                  <a:lnTo>
                    <a:pt x="0" y="687920"/>
                  </a:lnTo>
                  <a:lnTo>
                    <a:pt x="366661" y="687920"/>
                  </a:lnTo>
                </a:path>
              </a:pathLst>
            </a:custGeom>
            <a:ln w="25399">
              <a:solidFill>
                <a:srgbClr val="535A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522601" y="2970657"/>
              <a:ext cx="2026920" cy="917575"/>
            </a:xfrm>
            <a:custGeom>
              <a:avLst/>
              <a:gdLst/>
              <a:ahLst/>
              <a:cxnLst/>
              <a:rect l="l" t="t" r="r" b="b"/>
              <a:pathLst>
                <a:path w="2026920" h="917575">
                  <a:moveTo>
                    <a:pt x="0" y="91744"/>
                  </a:moveTo>
                  <a:lnTo>
                    <a:pt x="7209" y="56032"/>
                  </a:lnTo>
                  <a:lnTo>
                    <a:pt x="26870" y="26870"/>
                  </a:lnTo>
                  <a:lnTo>
                    <a:pt x="56032" y="7209"/>
                  </a:lnTo>
                  <a:lnTo>
                    <a:pt x="91744" y="0"/>
                  </a:lnTo>
                  <a:lnTo>
                    <a:pt x="1935175" y="0"/>
                  </a:lnTo>
                  <a:lnTo>
                    <a:pt x="1970887" y="7209"/>
                  </a:lnTo>
                  <a:lnTo>
                    <a:pt x="2000049" y="26870"/>
                  </a:lnTo>
                  <a:lnTo>
                    <a:pt x="2019710" y="56032"/>
                  </a:lnTo>
                  <a:lnTo>
                    <a:pt x="2026920" y="91744"/>
                  </a:lnTo>
                  <a:lnTo>
                    <a:pt x="2026920" y="825703"/>
                  </a:lnTo>
                  <a:lnTo>
                    <a:pt x="2019710" y="861415"/>
                  </a:lnTo>
                  <a:lnTo>
                    <a:pt x="2000049" y="890577"/>
                  </a:lnTo>
                  <a:lnTo>
                    <a:pt x="1970887" y="910238"/>
                  </a:lnTo>
                  <a:lnTo>
                    <a:pt x="1935175" y="917447"/>
                  </a:lnTo>
                  <a:lnTo>
                    <a:pt x="91744" y="917447"/>
                  </a:lnTo>
                  <a:lnTo>
                    <a:pt x="56032" y="910238"/>
                  </a:lnTo>
                  <a:lnTo>
                    <a:pt x="26870" y="890577"/>
                  </a:lnTo>
                  <a:lnTo>
                    <a:pt x="7209" y="861415"/>
                  </a:lnTo>
                  <a:lnTo>
                    <a:pt x="0" y="825703"/>
                  </a:lnTo>
                  <a:lnTo>
                    <a:pt x="0" y="91744"/>
                  </a:lnTo>
                  <a:close/>
                </a:path>
              </a:pathLst>
            </a:custGeom>
            <a:ln w="25400">
              <a:solidFill>
                <a:srgbClr val="6B737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2775894" y="3070224"/>
            <a:ext cx="1520825" cy="67564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543560" marR="5080" indent="-531495">
              <a:lnSpc>
                <a:spcPts val="2480"/>
              </a:lnSpc>
              <a:spcBef>
                <a:spcPts val="315"/>
              </a:spcBef>
            </a:pPr>
            <a:r>
              <a:rPr dirty="0" sz="2200" spc="-114">
                <a:latin typeface="Tahoma"/>
                <a:cs typeface="Tahoma"/>
              </a:rPr>
              <a:t>A</a:t>
            </a:r>
            <a:r>
              <a:rPr dirty="0" sz="2200" spc="-125">
                <a:latin typeface="Tahoma"/>
                <a:cs typeface="Tahoma"/>
              </a:rPr>
              <a:t>v</a:t>
            </a:r>
            <a:r>
              <a:rPr dirty="0" sz="2200" spc="-120">
                <a:latin typeface="Tahoma"/>
                <a:cs typeface="Tahoma"/>
              </a:rPr>
              <a:t>a</a:t>
            </a:r>
            <a:r>
              <a:rPr dirty="0" sz="2200" spc="-50">
                <a:latin typeface="Tahoma"/>
                <a:cs typeface="Tahoma"/>
              </a:rPr>
              <a:t>i</a:t>
            </a:r>
            <a:r>
              <a:rPr dirty="0" sz="2200" spc="15">
                <a:latin typeface="Tahoma"/>
                <a:cs typeface="Tahoma"/>
              </a:rPr>
              <a:t>l</a:t>
            </a:r>
            <a:r>
              <a:rPr dirty="0" sz="2200" spc="-110">
                <a:latin typeface="Tahoma"/>
                <a:cs typeface="Tahoma"/>
              </a:rPr>
              <a:t>a</a:t>
            </a:r>
            <a:r>
              <a:rPr dirty="0" sz="2200" spc="-110">
                <a:latin typeface="Tahoma"/>
                <a:cs typeface="Tahoma"/>
              </a:rPr>
              <a:t>b</a:t>
            </a:r>
            <a:r>
              <a:rPr dirty="0" sz="2200" spc="5">
                <a:latin typeface="Tahoma"/>
                <a:cs typeface="Tahoma"/>
              </a:rPr>
              <a:t>l</a:t>
            </a:r>
            <a:r>
              <a:rPr dirty="0" sz="2200" spc="-120">
                <a:latin typeface="Tahoma"/>
                <a:cs typeface="Tahoma"/>
              </a:rPr>
              <a:t>e</a:t>
            </a:r>
            <a:r>
              <a:rPr dirty="0" sz="2200" spc="-185">
                <a:latin typeface="Tahoma"/>
                <a:cs typeface="Tahoma"/>
              </a:rPr>
              <a:t> </a:t>
            </a:r>
            <a:r>
              <a:rPr dirty="0" sz="2200" spc="-170">
                <a:latin typeface="Tahoma"/>
                <a:cs typeface="Tahoma"/>
              </a:rPr>
              <a:t>a</a:t>
            </a:r>
            <a:r>
              <a:rPr dirty="0" sz="2200" spc="-140">
                <a:latin typeface="Tahoma"/>
                <a:cs typeface="Tahoma"/>
              </a:rPr>
              <a:t>s</a:t>
            </a:r>
            <a:r>
              <a:rPr dirty="0" sz="2200" spc="-180">
                <a:latin typeface="Tahoma"/>
                <a:cs typeface="Tahoma"/>
              </a:rPr>
              <a:t> </a:t>
            </a:r>
            <a:r>
              <a:rPr dirty="0" sz="2200" spc="-100">
                <a:latin typeface="Tahoma"/>
                <a:cs typeface="Tahoma"/>
              </a:rPr>
              <a:t>a  </a:t>
            </a:r>
            <a:r>
              <a:rPr dirty="0" sz="2200" spc="-80">
                <a:latin typeface="Tahoma"/>
                <a:cs typeface="Tahoma"/>
              </a:rPr>
              <a:t>duo</a:t>
            </a:r>
            <a:endParaRPr sz="22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143379" y="2728595"/>
            <a:ext cx="2851785" cy="2319020"/>
            <a:chOff x="2143379" y="2728595"/>
            <a:chExt cx="2851785" cy="2319020"/>
          </a:xfrm>
        </p:grpSpPr>
        <p:sp>
          <p:nvSpPr>
            <p:cNvPr id="12" name="object 12"/>
            <p:cNvSpPr/>
            <p:nvPr/>
          </p:nvSpPr>
          <p:spPr>
            <a:xfrm>
              <a:off x="2156079" y="2741295"/>
              <a:ext cx="367030" cy="1834514"/>
            </a:xfrm>
            <a:custGeom>
              <a:avLst/>
              <a:gdLst/>
              <a:ahLst/>
              <a:cxnLst/>
              <a:rect l="l" t="t" r="r" b="b"/>
              <a:pathLst>
                <a:path w="367030" h="1834514">
                  <a:moveTo>
                    <a:pt x="0" y="0"/>
                  </a:moveTo>
                  <a:lnTo>
                    <a:pt x="0" y="1834464"/>
                  </a:lnTo>
                  <a:lnTo>
                    <a:pt x="366661" y="1834464"/>
                  </a:lnTo>
                </a:path>
              </a:pathLst>
            </a:custGeom>
            <a:ln w="25400">
              <a:solidFill>
                <a:srgbClr val="535A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522601" y="4117467"/>
              <a:ext cx="2459990" cy="917575"/>
            </a:xfrm>
            <a:custGeom>
              <a:avLst/>
              <a:gdLst/>
              <a:ahLst/>
              <a:cxnLst/>
              <a:rect l="l" t="t" r="r" b="b"/>
              <a:pathLst>
                <a:path w="2459990" h="917575">
                  <a:moveTo>
                    <a:pt x="0" y="91744"/>
                  </a:moveTo>
                  <a:lnTo>
                    <a:pt x="7209" y="56032"/>
                  </a:lnTo>
                  <a:lnTo>
                    <a:pt x="26870" y="26870"/>
                  </a:lnTo>
                  <a:lnTo>
                    <a:pt x="56032" y="7209"/>
                  </a:lnTo>
                  <a:lnTo>
                    <a:pt x="91744" y="0"/>
                  </a:lnTo>
                  <a:lnTo>
                    <a:pt x="2367991" y="0"/>
                  </a:lnTo>
                  <a:lnTo>
                    <a:pt x="2403703" y="7209"/>
                  </a:lnTo>
                  <a:lnTo>
                    <a:pt x="2432865" y="26870"/>
                  </a:lnTo>
                  <a:lnTo>
                    <a:pt x="2452526" y="56032"/>
                  </a:lnTo>
                  <a:lnTo>
                    <a:pt x="2459736" y="91744"/>
                  </a:lnTo>
                  <a:lnTo>
                    <a:pt x="2459736" y="825703"/>
                  </a:lnTo>
                  <a:lnTo>
                    <a:pt x="2452526" y="861415"/>
                  </a:lnTo>
                  <a:lnTo>
                    <a:pt x="2432865" y="890577"/>
                  </a:lnTo>
                  <a:lnTo>
                    <a:pt x="2403703" y="910238"/>
                  </a:lnTo>
                  <a:lnTo>
                    <a:pt x="2367991" y="917447"/>
                  </a:lnTo>
                  <a:lnTo>
                    <a:pt x="91744" y="917447"/>
                  </a:lnTo>
                  <a:lnTo>
                    <a:pt x="56032" y="910238"/>
                  </a:lnTo>
                  <a:lnTo>
                    <a:pt x="26870" y="890577"/>
                  </a:lnTo>
                  <a:lnTo>
                    <a:pt x="7209" y="861415"/>
                  </a:lnTo>
                  <a:lnTo>
                    <a:pt x="0" y="825703"/>
                  </a:lnTo>
                  <a:lnTo>
                    <a:pt x="0" y="91744"/>
                  </a:lnTo>
                  <a:close/>
                </a:path>
              </a:pathLst>
            </a:custGeom>
            <a:ln w="25400">
              <a:solidFill>
                <a:srgbClr val="6B737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2631156" y="4216767"/>
            <a:ext cx="2242185" cy="67564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507365" marR="5080" indent="-495300">
              <a:lnSpc>
                <a:spcPts val="2480"/>
              </a:lnSpc>
              <a:spcBef>
                <a:spcPts val="315"/>
              </a:spcBef>
            </a:pPr>
            <a:r>
              <a:rPr dirty="0" sz="2200" spc="-60">
                <a:latin typeface="Tahoma"/>
                <a:cs typeface="Tahoma"/>
              </a:rPr>
              <a:t>U</a:t>
            </a:r>
            <a:r>
              <a:rPr dirty="0" sz="2200" spc="-165">
                <a:latin typeface="Tahoma"/>
                <a:cs typeface="Tahoma"/>
              </a:rPr>
              <a:t>s</a:t>
            </a:r>
            <a:r>
              <a:rPr dirty="0" sz="2200" spc="-95">
                <a:latin typeface="Tahoma"/>
                <a:cs typeface="Tahoma"/>
              </a:rPr>
              <a:t>e</a:t>
            </a:r>
            <a:r>
              <a:rPr dirty="0" sz="2200" spc="-80">
                <a:latin typeface="Tahoma"/>
                <a:cs typeface="Tahoma"/>
              </a:rPr>
              <a:t>d</a:t>
            </a:r>
            <a:r>
              <a:rPr dirty="0" sz="2200" spc="-180">
                <a:latin typeface="Tahoma"/>
                <a:cs typeface="Tahoma"/>
              </a:rPr>
              <a:t> </a:t>
            </a:r>
            <a:r>
              <a:rPr dirty="0" sz="2200" spc="-140">
                <a:latin typeface="Tahoma"/>
                <a:cs typeface="Tahoma"/>
              </a:rPr>
              <a:t>f</a:t>
            </a:r>
            <a:r>
              <a:rPr dirty="0" sz="2200" spc="-90">
                <a:latin typeface="Tahoma"/>
                <a:cs typeface="Tahoma"/>
              </a:rPr>
              <a:t>or</a:t>
            </a:r>
            <a:r>
              <a:rPr dirty="0" sz="2200" spc="-185">
                <a:latin typeface="Tahoma"/>
                <a:cs typeface="Tahoma"/>
              </a:rPr>
              <a:t> </a:t>
            </a:r>
            <a:r>
              <a:rPr dirty="0" sz="2200" spc="-90">
                <a:latin typeface="Tahoma"/>
                <a:cs typeface="Tahoma"/>
              </a:rPr>
              <a:t>t</a:t>
            </a:r>
            <a:r>
              <a:rPr dirty="0" sz="2200" spc="-105">
                <a:latin typeface="Tahoma"/>
                <a:cs typeface="Tahoma"/>
              </a:rPr>
              <a:t>e</a:t>
            </a:r>
            <a:r>
              <a:rPr dirty="0" sz="2200" spc="-155">
                <a:latin typeface="Tahoma"/>
                <a:cs typeface="Tahoma"/>
              </a:rPr>
              <a:t>s</a:t>
            </a:r>
            <a:r>
              <a:rPr dirty="0" sz="2200" spc="-100">
                <a:latin typeface="Tahoma"/>
                <a:cs typeface="Tahoma"/>
              </a:rPr>
              <a:t>t</a:t>
            </a:r>
            <a:r>
              <a:rPr dirty="0" sz="2200" spc="-30">
                <a:latin typeface="Tahoma"/>
                <a:cs typeface="Tahoma"/>
              </a:rPr>
              <a:t>i</a:t>
            </a:r>
            <a:r>
              <a:rPr dirty="0" sz="2200" spc="-120">
                <a:latin typeface="Tahoma"/>
                <a:cs typeface="Tahoma"/>
              </a:rPr>
              <a:t>n</a:t>
            </a:r>
            <a:r>
              <a:rPr dirty="0" sz="2200" spc="-160">
                <a:latin typeface="Tahoma"/>
                <a:cs typeface="Tahoma"/>
              </a:rPr>
              <a:t>g</a:t>
            </a:r>
            <a:r>
              <a:rPr dirty="0" sz="2200" spc="-185">
                <a:latin typeface="Tahoma"/>
                <a:cs typeface="Tahoma"/>
              </a:rPr>
              <a:t> </a:t>
            </a:r>
            <a:r>
              <a:rPr dirty="0" sz="2200" spc="-140">
                <a:latin typeface="Tahoma"/>
                <a:cs typeface="Tahoma"/>
              </a:rPr>
              <a:t>a</a:t>
            </a:r>
            <a:r>
              <a:rPr dirty="0" sz="2200" spc="-65">
                <a:latin typeface="Tahoma"/>
                <a:cs typeface="Tahoma"/>
              </a:rPr>
              <a:t>n</a:t>
            </a:r>
            <a:r>
              <a:rPr dirty="0" sz="2200" spc="-60">
                <a:latin typeface="Tahoma"/>
                <a:cs typeface="Tahoma"/>
              </a:rPr>
              <a:t>d  </a:t>
            </a:r>
            <a:r>
              <a:rPr dirty="0" sz="2200" spc="-70">
                <a:latin typeface="Tahoma"/>
                <a:cs typeface="Tahoma"/>
              </a:rPr>
              <a:t>production</a:t>
            </a:r>
            <a:endParaRPr sz="22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902325" y="1811147"/>
            <a:ext cx="2215515" cy="942975"/>
            <a:chOff x="5902325" y="1811147"/>
            <a:chExt cx="2215515" cy="942975"/>
          </a:xfrm>
        </p:grpSpPr>
        <p:sp>
          <p:nvSpPr>
            <p:cNvPr id="16" name="object 16"/>
            <p:cNvSpPr/>
            <p:nvPr/>
          </p:nvSpPr>
          <p:spPr>
            <a:xfrm>
              <a:off x="5915025" y="1823847"/>
              <a:ext cx="2190115" cy="917575"/>
            </a:xfrm>
            <a:custGeom>
              <a:avLst/>
              <a:gdLst/>
              <a:ahLst/>
              <a:cxnLst/>
              <a:rect l="l" t="t" r="r" b="b"/>
              <a:pathLst>
                <a:path w="2190115" h="917575">
                  <a:moveTo>
                    <a:pt x="2098243" y="0"/>
                  </a:moveTo>
                  <a:lnTo>
                    <a:pt x="91744" y="0"/>
                  </a:lnTo>
                  <a:lnTo>
                    <a:pt x="56032" y="7209"/>
                  </a:lnTo>
                  <a:lnTo>
                    <a:pt x="26870" y="26870"/>
                  </a:lnTo>
                  <a:lnTo>
                    <a:pt x="7209" y="56032"/>
                  </a:lnTo>
                  <a:lnTo>
                    <a:pt x="0" y="91744"/>
                  </a:lnTo>
                  <a:lnTo>
                    <a:pt x="0" y="825703"/>
                  </a:lnTo>
                  <a:lnTo>
                    <a:pt x="7209" y="861415"/>
                  </a:lnTo>
                  <a:lnTo>
                    <a:pt x="26870" y="890577"/>
                  </a:lnTo>
                  <a:lnTo>
                    <a:pt x="56032" y="910238"/>
                  </a:lnTo>
                  <a:lnTo>
                    <a:pt x="91744" y="917447"/>
                  </a:lnTo>
                  <a:lnTo>
                    <a:pt x="2098243" y="917447"/>
                  </a:lnTo>
                  <a:lnTo>
                    <a:pt x="2133955" y="910238"/>
                  </a:lnTo>
                  <a:lnTo>
                    <a:pt x="2163117" y="890577"/>
                  </a:lnTo>
                  <a:lnTo>
                    <a:pt x="2182778" y="861415"/>
                  </a:lnTo>
                  <a:lnTo>
                    <a:pt x="2189988" y="825703"/>
                  </a:lnTo>
                  <a:lnTo>
                    <a:pt x="2189988" y="91744"/>
                  </a:lnTo>
                  <a:lnTo>
                    <a:pt x="2182778" y="56032"/>
                  </a:lnTo>
                  <a:lnTo>
                    <a:pt x="2163117" y="26870"/>
                  </a:lnTo>
                  <a:lnTo>
                    <a:pt x="2133955" y="7209"/>
                  </a:lnTo>
                  <a:lnTo>
                    <a:pt x="2098243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915025" y="1823847"/>
              <a:ext cx="2190115" cy="917575"/>
            </a:xfrm>
            <a:custGeom>
              <a:avLst/>
              <a:gdLst/>
              <a:ahLst/>
              <a:cxnLst/>
              <a:rect l="l" t="t" r="r" b="b"/>
              <a:pathLst>
                <a:path w="2190115" h="917575">
                  <a:moveTo>
                    <a:pt x="0" y="91744"/>
                  </a:moveTo>
                  <a:lnTo>
                    <a:pt x="7209" y="56032"/>
                  </a:lnTo>
                  <a:lnTo>
                    <a:pt x="26870" y="26870"/>
                  </a:lnTo>
                  <a:lnTo>
                    <a:pt x="56032" y="7209"/>
                  </a:lnTo>
                  <a:lnTo>
                    <a:pt x="91744" y="0"/>
                  </a:lnTo>
                  <a:lnTo>
                    <a:pt x="2098243" y="0"/>
                  </a:lnTo>
                  <a:lnTo>
                    <a:pt x="2133955" y="7209"/>
                  </a:lnTo>
                  <a:lnTo>
                    <a:pt x="2163117" y="26870"/>
                  </a:lnTo>
                  <a:lnTo>
                    <a:pt x="2182778" y="56032"/>
                  </a:lnTo>
                  <a:lnTo>
                    <a:pt x="2189988" y="91744"/>
                  </a:lnTo>
                  <a:lnTo>
                    <a:pt x="2189988" y="825703"/>
                  </a:lnTo>
                  <a:lnTo>
                    <a:pt x="2182778" y="861415"/>
                  </a:lnTo>
                  <a:lnTo>
                    <a:pt x="2163117" y="890577"/>
                  </a:lnTo>
                  <a:lnTo>
                    <a:pt x="2133955" y="910238"/>
                  </a:lnTo>
                  <a:lnTo>
                    <a:pt x="2098243" y="917447"/>
                  </a:lnTo>
                  <a:lnTo>
                    <a:pt x="91744" y="917447"/>
                  </a:lnTo>
                  <a:lnTo>
                    <a:pt x="56032" y="910238"/>
                  </a:lnTo>
                  <a:lnTo>
                    <a:pt x="26870" y="890577"/>
                  </a:lnTo>
                  <a:lnTo>
                    <a:pt x="7209" y="861415"/>
                  </a:lnTo>
                  <a:lnTo>
                    <a:pt x="0" y="825703"/>
                  </a:lnTo>
                  <a:lnTo>
                    <a:pt x="0" y="91744"/>
                  </a:lnTo>
                  <a:close/>
                </a:path>
              </a:pathLst>
            </a:custGeom>
            <a:ln w="25400">
              <a:solidFill>
                <a:srgbClr val="DADDD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6166325" y="2063762"/>
            <a:ext cx="1685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>
                <a:solidFill>
                  <a:srgbClr val="FFFFFF"/>
                </a:solidFill>
                <a:latin typeface="Tahoma"/>
                <a:cs typeface="Tahoma"/>
              </a:rPr>
              <a:t>Development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121019" y="2728595"/>
            <a:ext cx="4288155" cy="1172210"/>
            <a:chOff x="6121019" y="2728595"/>
            <a:chExt cx="4288155" cy="1172210"/>
          </a:xfrm>
        </p:grpSpPr>
        <p:sp>
          <p:nvSpPr>
            <p:cNvPr id="20" name="object 20"/>
            <p:cNvSpPr/>
            <p:nvPr/>
          </p:nvSpPr>
          <p:spPr>
            <a:xfrm>
              <a:off x="6133719" y="2741295"/>
              <a:ext cx="219075" cy="688340"/>
            </a:xfrm>
            <a:custGeom>
              <a:avLst/>
              <a:gdLst/>
              <a:ahLst/>
              <a:cxnLst/>
              <a:rect l="l" t="t" r="r" b="b"/>
              <a:pathLst>
                <a:path w="219075" h="688339">
                  <a:moveTo>
                    <a:pt x="0" y="0"/>
                  </a:moveTo>
                  <a:lnTo>
                    <a:pt x="0" y="687920"/>
                  </a:lnTo>
                  <a:lnTo>
                    <a:pt x="219036" y="687920"/>
                  </a:lnTo>
                </a:path>
              </a:pathLst>
            </a:custGeom>
            <a:ln w="25400">
              <a:solidFill>
                <a:srgbClr val="535A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353175" y="2970657"/>
              <a:ext cx="4043679" cy="917575"/>
            </a:xfrm>
            <a:custGeom>
              <a:avLst/>
              <a:gdLst/>
              <a:ahLst/>
              <a:cxnLst/>
              <a:rect l="l" t="t" r="r" b="b"/>
              <a:pathLst>
                <a:path w="4043679" h="917575">
                  <a:moveTo>
                    <a:pt x="0" y="91744"/>
                  </a:moveTo>
                  <a:lnTo>
                    <a:pt x="7209" y="56032"/>
                  </a:lnTo>
                  <a:lnTo>
                    <a:pt x="26870" y="26870"/>
                  </a:lnTo>
                  <a:lnTo>
                    <a:pt x="56032" y="7209"/>
                  </a:lnTo>
                  <a:lnTo>
                    <a:pt x="91744" y="0"/>
                  </a:lnTo>
                  <a:lnTo>
                    <a:pt x="3951427" y="0"/>
                  </a:lnTo>
                  <a:lnTo>
                    <a:pt x="3987139" y="7209"/>
                  </a:lnTo>
                  <a:lnTo>
                    <a:pt x="4016301" y="26870"/>
                  </a:lnTo>
                  <a:lnTo>
                    <a:pt x="4035962" y="56032"/>
                  </a:lnTo>
                  <a:lnTo>
                    <a:pt x="4043172" y="91744"/>
                  </a:lnTo>
                  <a:lnTo>
                    <a:pt x="4043172" y="825703"/>
                  </a:lnTo>
                  <a:lnTo>
                    <a:pt x="4035962" y="861415"/>
                  </a:lnTo>
                  <a:lnTo>
                    <a:pt x="4016301" y="890577"/>
                  </a:lnTo>
                  <a:lnTo>
                    <a:pt x="3987139" y="910238"/>
                  </a:lnTo>
                  <a:lnTo>
                    <a:pt x="3951427" y="917447"/>
                  </a:lnTo>
                  <a:lnTo>
                    <a:pt x="91744" y="917447"/>
                  </a:lnTo>
                  <a:lnTo>
                    <a:pt x="56032" y="910238"/>
                  </a:lnTo>
                  <a:lnTo>
                    <a:pt x="26870" y="890577"/>
                  </a:lnTo>
                  <a:lnTo>
                    <a:pt x="7209" y="861415"/>
                  </a:lnTo>
                  <a:lnTo>
                    <a:pt x="0" y="825703"/>
                  </a:lnTo>
                  <a:lnTo>
                    <a:pt x="0" y="91744"/>
                  </a:lnTo>
                  <a:close/>
                </a:path>
              </a:pathLst>
            </a:custGeom>
            <a:ln w="25400">
              <a:solidFill>
                <a:srgbClr val="6B737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6478665" y="3227640"/>
            <a:ext cx="379158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60">
                <a:latin typeface="Tahoma"/>
                <a:cs typeface="Tahoma"/>
              </a:rPr>
              <a:t>U</a:t>
            </a:r>
            <a:r>
              <a:rPr dirty="0" sz="2200" spc="-165">
                <a:latin typeface="Tahoma"/>
                <a:cs typeface="Tahoma"/>
              </a:rPr>
              <a:t>s</a:t>
            </a:r>
            <a:r>
              <a:rPr dirty="0" sz="2200" spc="-95">
                <a:latin typeface="Tahoma"/>
                <a:cs typeface="Tahoma"/>
              </a:rPr>
              <a:t>e</a:t>
            </a:r>
            <a:r>
              <a:rPr dirty="0" sz="2200" spc="-80">
                <a:latin typeface="Tahoma"/>
                <a:cs typeface="Tahoma"/>
              </a:rPr>
              <a:t>d</a:t>
            </a:r>
            <a:r>
              <a:rPr dirty="0" sz="2200" spc="-180">
                <a:latin typeface="Tahoma"/>
                <a:cs typeface="Tahoma"/>
              </a:rPr>
              <a:t> </a:t>
            </a:r>
            <a:r>
              <a:rPr dirty="0" sz="2200" spc="-140">
                <a:latin typeface="Tahoma"/>
                <a:cs typeface="Tahoma"/>
              </a:rPr>
              <a:t>f</a:t>
            </a:r>
            <a:r>
              <a:rPr dirty="0" sz="2200" spc="-90">
                <a:latin typeface="Tahoma"/>
                <a:cs typeface="Tahoma"/>
              </a:rPr>
              <a:t>or</a:t>
            </a:r>
            <a:r>
              <a:rPr dirty="0" sz="2200" spc="-185">
                <a:latin typeface="Tahoma"/>
                <a:cs typeface="Tahoma"/>
              </a:rPr>
              <a:t> </a:t>
            </a:r>
            <a:r>
              <a:rPr dirty="0" sz="2200" spc="-85">
                <a:latin typeface="Tahoma"/>
                <a:cs typeface="Tahoma"/>
              </a:rPr>
              <a:t>d</a:t>
            </a:r>
            <a:r>
              <a:rPr dirty="0" sz="2200" spc="-95">
                <a:latin typeface="Tahoma"/>
                <a:cs typeface="Tahoma"/>
              </a:rPr>
              <a:t>e</a:t>
            </a:r>
            <a:r>
              <a:rPr dirty="0" sz="2200" spc="-95">
                <a:latin typeface="Tahoma"/>
                <a:cs typeface="Tahoma"/>
              </a:rPr>
              <a:t>v</a:t>
            </a:r>
            <a:r>
              <a:rPr dirty="0" sz="2200" spc="-120">
                <a:latin typeface="Tahoma"/>
                <a:cs typeface="Tahoma"/>
              </a:rPr>
              <a:t>e</a:t>
            </a:r>
            <a:r>
              <a:rPr dirty="0" sz="2200" spc="5">
                <a:latin typeface="Tahoma"/>
                <a:cs typeface="Tahoma"/>
              </a:rPr>
              <a:t>l</a:t>
            </a:r>
            <a:r>
              <a:rPr dirty="0" sz="2200" spc="-65">
                <a:latin typeface="Tahoma"/>
                <a:cs typeface="Tahoma"/>
              </a:rPr>
              <a:t>o</a:t>
            </a:r>
            <a:r>
              <a:rPr dirty="0" sz="2200" spc="-75">
                <a:latin typeface="Tahoma"/>
                <a:cs typeface="Tahoma"/>
              </a:rPr>
              <a:t>p</a:t>
            </a:r>
            <a:r>
              <a:rPr dirty="0" sz="2200" spc="-90">
                <a:latin typeface="Tahoma"/>
                <a:cs typeface="Tahoma"/>
              </a:rPr>
              <a:t>m</a:t>
            </a:r>
            <a:r>
              <a:rPr dirty="0" sz="2200" spc="-55">
                <a:latin typeface="Tahoma"/>
                <a:cs typeface="Tahoma"/>
              </a:rPr>
              <a:t>e</a:t>
            </a:r>
            <a:r>
              <a:rPr dirty="0" sz="2200" spc="-65">
                <a:latin typeface="Tahoma"/>
                <a:cs typeface="Tahoma"/>
              </a:rPr>
              <a:t>n</a:t>
            </a:r>
            <a:r>
              <a:rPr dirty="0" sz="2200" spc="-114">
                <a:latin typeface="Tahoma"/>
                <a:cs typeface="Tahoma"/>
              </a:rPr>
              <a:t>t</a:t>
            </a:r>
            <a:r>
              <a:rPr dirty="0" sz="2200" spc="-190">
                <a:latin typeface="Tahoma"/>
                <a:cs typeface="Tahoma"/>
              </a:rPr>
              <a:t> </a:t>
            </a:r>
            <a:r>
              <a:rPr dirty="0" sz="2200" spc="-140">
                <a:latin typeface="Tahoma"/>
                <a:cs typeface="Tahoma"/>
              </a:rPr>
              <a:t>a</a:t>
            </a:r>
            <a:r>
              <a:rPr dirty="0" sz="2200" spc="-65">
                <a:latin typeface="Tahoma"/>
                <a:cs typeface="Tahoma"/>
              </a:rPr>
              <a:t>n</a:t>
            </a:r>
            <a:r>
              <a:rPr dirty="0" sz="2200" spc="-80">
                <a:latin typeface="Tahoma"/>
                <a:cs typeface="Tahoma"/>
              </a:rPr>
              <a:t>d</a:t>
            </a:r>
            <a:r>
              <a:rPr dirty="0" sz="2200" spc="-180">
                <a:latin typeface="Tahoma"/>
                <a:cs typeface="Tahoma"/>
              </a:rPr>
              <a:t> </a:t>
            </a:r>
            <a:r>
              <a:rPr dirty="0" sz="2200" spc="-90">
                <a:latin typeface="Tahoma"/>
                <a:cs typeface="Tahoma"/>
              </a:rPr>
              <a:t>t</a:t>
            </a:r>
            <a:r>
              <a:rPr dirty="0" sz="2200" spc="-105">
                <a:latin typeface="Tahoma"/>
                <a:cs typeface="Tahoma"/>
              </a:rPr>
              <a:t>e</a:t>
            </a:r>
            <a:r>
              <a:rPr dirty="0" sz="2200" spc="-155">
                <a:latin typeface="Tahoma"/>
                <a:cs typeface="Tahoma"/>
              </a:rPr>
              <a:t>s</a:t>
            </a:r>
            <a:r>
              <a:rPr dirty="0" sz="2200" spc="-100">
                <a:latin typeface="Tahoma"/>
                <a:cs typeface="Tahoma"/>
              </a:rPr>
              <a:t>t</a:t>
            </a:r>
            <a:r>
              <a:rPr dirty="0" sz="2200" spc="-30">
                <a:latin typeface="Tahoma"/>
                <a:cs typeface="Tahoma"/>
              </a:rPr>
              <a:t>i</a:t>
            </a:r>
            <a:r>
              <a:rPr dirty="0" sz="2200" spc="-120">
                <a:latin typeface="Tahoma"/>
                <a:cs typeface="Tahoma"/>
              </a:rPr>
              <a:t>n</a:t>
            </a:r>
            <a:r>
              <a:rPr dirty="0" sz="2200" spc="-160">
                <a:latin typeface="Tahoma"/>
                <a:cs typeface="Tahoma"/>
              </a:rPr>
              <a:t>g</a:t>
            </a:r>
            <a:endParaRPr sz="2200">
              <a:latin typeface="Tahoma"/>
              <a:cs typeface="Tahom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121019" y="2728595"/>
            <a:ext cx="4291965" cy="2319020"/>
            <a:chOff x="6121019" y="2728595"/>
            <a:chExt cx="4291965" cy="2319020"/>
          </a:xfrm>
        </p:grpSpPr>
        <p:sp>
          <p:nvSpPr>
            <p:cNvPr id="24" name="object 24"/>
            <p:cNvSpPr/>
            <p:nvPr/>
          </p:nvSpPr>
          <p:spPr>
            <a:xfrm>
              <a:off x="6133719" y="2741295"/>
              <a:ext cx="219075" cy="1834514"/>
            </a:xfrm>
            <a:custGeom>
              <a:avLst/>
              <a:gdLst/>
              <a:ahLst/>
              <a:cxnLst/>
              <a:rect l="l" t="t" r="r" b="b"/>
              <a:pathLst>
                <a:path w="219075" h="1834514">
                  <a:moveTo>
                    <a:pt x="0" y="0"/>
                  </a:moveTo>
                  <a:lnTo>
                    <a:pt x="0" y="1834464"/>
                  </a:lnTo>
                  <a:lnTo>
                    <a:pt x="219036" y="1834464"/>
                  </a:lnTo>
                </a:path>
              </a:pathLst>
            </a:custGeom>
            <a:ln w="25400">
              <a:solidFill>
                <a:srgbClr val="535A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353175" y="4117465"/>
              <a:ext cx="4047490" cy="917575"/>
            </a:xfrm>
            <a:custGeom>
              <a:avLst/>
              <a:gdLst/>
              <a:ahLst/>
              <a:cxnLst/>
              <a:rect l="l" t="t" r="r" b="b"/>
              <a:pathLst>
                <a:path w="4047490" h="917575">
                  <a:moveTo>
                    <a:pt x="0" y="91744"/>
                  </a:moveTo>
                  <a:lnTo>
                    <a:pt x="7209" y="56032"/>
                  </a:lnTo>
                  <a:lnTo>
                    <a:pt x="26870" y="26870"/>
                  </a:lnTo>
                  <a:lnTo>
                    <a:pt x="56032" y="7209"/>
                  </a:lnTo>
                  <a:lnTo>
                    <a:pt x="91744" y="0"/>
                  </a:lnTo>
                  <a:lnTo>
                    <a:pt x="3955237" y="0"/>
                  </a:lnTo>
                  <a:lnTo>
                    <a:pt x="3990949" y="7209"/>
                  </a:lnTo>
                  <a:lnTo>
                    <a:pt x="4020111" y="26870"/>
                  </a:lnTo>
                  <a:lnTo>
                    <a:pt x="4039772" y="56032"/>
                  </a:lnTo>
                  <a:lnTo>
                    <a:pt x="4046982" y="91744"/>
                  </a:lnTo>
                  <a:lnTo>
                    <a:pt x="4046982" y="825703"/>
                  </a:lnTo>
                  <a:lnTo>
                    <a:pt x="4039772" y="861415"/>
                  </a:lnTo>
                  <a:lnTo>
                    <a:pt x="4020111" y="890577"/>
                  </a:lnTo>
                  <a:lnTo>
                    <a:pt x="3990949" y="910238"/>
                  </a:lnTo>
                  <a:lnTo>
                    <a:pt x="3955237" y="917447"/>
                  </a:lnTo>
                  <a:lnTo>
                    <a:pt x="91744" y="917447"/>
                  </a:lnTo>
                  <a:lnTo>
                    <a:pt x="56032" y="910238"/>
                  </a:lnTo>
                  <a:lnTo>
                    <a:pt x="26870" y="890577"/>
                  </a:lnTo>
                  <a:lnTo>
                    <a:pt x="7209" y="861415"/>
                  </a:lnTo>
                  <a:lnTo>
                    <a:pt x="0" y="825703"/>
                  </a:lnTo>
                  <a:lnTo>
                    <a:pt x="0" y="91744"/>
                  </a:lnTo>
                  <a:close/>
                </a:path>
              </a:pathLst>
            </a:custGeom>
            <a:ln w="25400">
              <a:solidFill>
                <a:srgbClr val="6B737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6578455" y="4216767"/>
            <a:ext cx="3595370" cy="67564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98575" marR="5080" indent="-1286510">
              <a:lnSpc>
                <a:spcPts val="2480"/>
              </a:lnSpc>
              <a:spcBef>
                <a:spcPts val="315"/>
              </a:spcBef>
            </a:pPr>
            <a:r>
              <a:rPr dirty="0" sz="2200" spc="-90">
                <a:latin typeface="Tahoma"/>
                <a:cs typeface="Tahoma"/>
              </a:rPr>
              <a:t>Associated</a:t>
            </a:r>
            <a:r>
              <a:rPr dirty="0" sz="2200" spc="-190">
                <a:latin typeface="Tahoma"/>
                <a:cs typeface="Tahoma"/>
              </a:rPr>
              <a:t> </a:t>
            </a:r>
            <a:r>
              <a:rPr dirty="0" sz="2200" spc="-60">
                <a:latin typeface="Tahoma"/>
                <a:cs typeface="Tahoma"/>
              </a:rPr>
              <a:t>with</a:t>
            </a:r>
            <a:r>
              <a:rPr dirty="0" sz="2200" spc="-185">
                <a:latin typeface="Tahoma"/>
                <a:cs typeface="Tahoma"/>
              </a:rPr>
              <a:t> </a:t>
            </a:r>
            <a:r>
              <a:rPr dirty="0" sz="2200" spc="-75">
                <a:latin typeface="Tahoma"/>
                <a:cs typeface="Tahoma"/>
              </a:rPr>
              <a:t>non-production </a:t>
            </a:r>
            <a:r>
              <a:rPr dirty="0" sz="2200" spc="-670">
                <a:latin typeface="Tahoma"/>
                <a:cs typeface="Tahoma"/>
              </a:rPr>
              <a:t> </a:t>
            </a:r>
            <a:r>
              <a:rPr dirty="0" sz="2200" spc="-70">
                <a:latin typeface="Tahoma"/>
                <a:cs typeface="Tahoma"/>
              </a:rPr>
              <a:t>pipelines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991556" y="6545018"/>
            <a:ext cx="205740" cy="211454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dirty="0" sz="1200" spc="-150">
                <a:solidFill>
                  <a:srgbClr val="FFFFFF"/>
                </a:solidFill>
                <a:latin typeface="Tahoma"/>
                <a:cs typeface="Tahoma"/>
              </a:rPr>
              <a:t>11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195"/>
              <a:t>©</a:t>
            </a:r>
            <a:r>
              <a:rPr dirty="0" spc="-100"/>
              <a:t> </a:t>
            </a:r>
            <a:r>
              <a:rPr dirty="0" spc="-100"/>
              <a:t>2</a:t>
            </a:r>
            <a:r>
              <a:rPr dirty="0" spc="-35"/>
              <a:t>0</a:t>
            </a:r>
            <a:r>
              <a:rPr dirty="0" spc="-90"/>
              <a:t>2</a:t>
            </a:r>
            <a:r>
              <a:rPr dirty="0" spc="-275"/>
              <a:t>1</a:t>
            </a:r>
            <a:r>
              <a:rPr dirty="0" spc="-90"/>
              <a:t> </a:t>
            </a:r>
            <a:r>
              <a:rPr dirty="0" spc="-20"/>
              <a:t>A</a:t>
            </a:r>
            <a:r>
              <a:rPr dirty="0" spc="-35"/>
              <a:t>d</a:t>
            </a:r>
            <a:r>
              <a:rPr dirty="0" spc="-25"/>
              <a:t>o</a:t>
            </a:r>
            <a:r>
              <a:rPr dirty="0" spc="-25"/>
              <a:t>b</a:t>
            </a:r>
            <a:r>
              <a:rPr dirty="0" spc="-60"/>
              <a:t>e</a:t>
            </a:r>
            <a:r>
              <a:rPr dirty="0" spc="-160"/>
              <a:t>.</a:t>
            </a:r>
            <a:r>
              <a:rPr dirty="0" spc="-120"/>
              <a:t> </a:t>
            </a:r>
            <a:r>
              <a:rPr dirty="0"/>
              <a:t>Al</a:t>
            </a:r>
            <a:r>
              <a:rPr dirty="0"/>
              <a:t>l</a:t>
            </a:r>
            <a:r>
              <a:rPr dirty="0" spc="-105"/>
              <a:t> </a:t>
            </a:r>
            <a:r>
              <a:rPr dirty="0" spc="-65"/>
              <a:t>R</a:t>
            </a:r>
            <a:r>
              <a:rPr dirty="0" spc="-20"/>
              <a:t>i</a:t>
            </a:r>
            <a:r>
              <a:rPr dirty="0" spc="-90"/>
              <a:t>g</a:t>
            </a:r>
            <a:r>
              <a:rPr dirty="0" spc="-55"/>
              <a:t>h</a:t>
            </a:r>
            <a:r>
              <a:rPr dirty="0"/>
              <a:t>t</a:t>
            </a:r>
            <a:r>
              <a:rPr dirty="0" spc="-85"/>
              <a:t>s</a:t>
            </a:r>
            <a:r>
              <a:rPr dirty="0" spc="-110"/>
              <a:t> </a:t>
            </a:r>
            <a:r>
              <a:rPr dirty="0" spc="-75"/>
              <a:t>R</a:t>
            </a:r>
            <a:r>
              <a:rPr dirty="0" spc="-35"/>
              <a:t>e</a:t>
            </a:r>
            <a:r>
              <a:rPr dirty="0" spc="-80"/>
              <a:t>s</a:t>
            </a:r>
            <a:r>
              <a:rPr dirty="0" spc="-60"/>
              <a:t>e</a:t>
            </a:r>
            <a:r>
              <a:rPr dirty="0"/>
              <a:t>r</a:t>
            </a:r>
            <a:r>
              <a:rPr dirty="0" spc="-50"/>
              <a:t>v</a:t>
            </a:r>
            <a:r>
              <a:rPr dirty="0" spc="-50"/>
              <a:t>e</a:t>
            </a:r>
            <a:r>
              <a:rPr dirty="0" spc="-35"/>
              <a:t>d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20"/>
              <a:t>A</a:t>
            </a:r>
            <a:r>
              <a:rPr dirty="0" spc="-35"/>
              <a:t>d</a:t>
            </a:r>
            <a:r>
              <a:rPr dirty="0" spc="-25"/>
              <a:t>o</a:t>
            </a:r>
            <a:r>
              <a:rPr dirty="0" spc="-25"/>
              <a:t>b</a:t>
            </a:r>
            <a:r>
              <a:rPr dirty="0" spc="-55"/>
              <a:t>e</a:t>
            </a:r>
            <a:r>
              <a:rPr dirty="0" spc="-114"/>
              <a:t> </a:t>
            </a:r>
            <a:r>
              <a:rPr dirty="0" spc="-40"/>
              <a:t>D</a:t>
            </a:r>
            <a:r>
              <a:rPr dirty="0" spc="-20"/>
              <a:t>i</a:t>
            </a:r>
            <a:r>
              <a:rPr dirty="0" spc="-60"/>
              <a:t>g</a:t>
            </a:r>
            <a:r>
              <a:rPr dirty="0" spc="-15"/>
              <a:t>i</a:t>
            </a:r>
            <a:r>
              <a:rPr dirty="0" spc="-30"/>
              <a:t>t</a:t>
            </a:r>
            <a:r>
              <a:rPr dirty="0" spc="-65"/>
              <a:t>a</a:t>
            </a:r>
            <a:r>
              <a:rPr dirty="0" spc="15"/>
              <a:t>l</a:t>
            </a:r>
            <a:r>
              <a:rPr dirty="0" spc="-105"/>
              <a:t> </a:t>
            </a:r>
            <a:r>
              <a:rPr dirty="0" spc="-20"/>
              <a:t>L</a:t>
            </a:r>
            <a:r>
              <a:rPr dirty="0" spc="-55"/>
              <a:t>e</a:t>
            </a:r>
            <a:r>
              <a:rPr dirty="0" spc="-65"/>
              <a:t>a</a:t>
            </a:r>
            <a:r>
              <a:rPr dirty="0" spc="-50"/>
              <a:t>r</a:t>
            </a:r>
            <a:r>
              <a:rPr dirty="0" spc="-20"/>
              <a:t>ni</a:t>
            </a:r>
            <a:r>
              <a:rPr dirty="0" spc="-50"/>
              <a:t>n</a:t>
            </a:r>
            <a:r>
              <a:rPr dirty="0" spc="-80"/>
              <a:t>g</a:t>
            </a:r>
            <a:r>
              <a:rPr dirty="0" spc="-100"/>
              <a:t> </a:t>
            </a:r>
            <a:r>
              <a:rPr dirty="0" spc="-85"/>
              <a:t>S</a:t>
            </a:r>
            <a:r>
              <a:rPr dirty="0" spc="-60"/>
              <a:t>e</a:t>
            </a:r>
            <a:r>
              <a:rPr dirty="0"/>
              <a:t>r</a:t>
            </a:r>
            <a:r>
              <a:rPr dirty="0" spc="-50"/>
              <a:t>v</a:t>
            </a:r>
            <a:r>
              <a:rPr dirty="0" spc="-35"/>
              <a:t>ic</a:t>
            </a:r>
            <a:r>
              <a:rPr dirty="0" spc="-30"/>
              <a:t>e</a:t>
            </a:r>
            <a:r>
              <a:rPr dirty="0" spc="-85"/>
              <a:t>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779" y="372441"/>
            <a:ext cx="236664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310">
                <a:solidFill>
                  <a:srgbClr val="FF0000"/>
                </a:solidFill>
              </a:rPr>
              <a:t>C</a:t>
            </a:r>
            <a:r>
              <a:rPr dirty="0" sz="2800" spc="-570">
                <a:solidFill>
                  <a:srgbClr val="FF0000"/>
                </a:solidFill>
              </a:rPr>
              <a:t>I</a:t>
            </a:r>
            <a:r>
              <a:rPr dirty="0" sz="2800" spc="-590">
                <a:solidFill>
                  <a:srgbClr val="FF0000"/>
                </a:solidFill>
              </a:rPr>
              <a:t>/</a:t>
            </a:r>
            <a:r>
              <a:rPr dirty="0" sz="2800" spc="-310">
                <a:solidFill>
                  <a:srgbClr val="FF0000"/>
                </a:solidFill>
              </a:rPr>
              <a:t>C</a:t>
            </a:r>
            <a:r>
              <a:rPr dirty="0" sz="2800" spc="-260">
                <a:solidFill>
                  <a:srgbClr val="FF0000"/>
                </a:solidFill>
              </a:rPr>
              <a:t>D</a:t>
            </a:r>
            <a:r>
              <a:rPr dirty="0" sz="2800" spc="-190">
                <a:solidFill>
                  <a:srgbClr val="FF0000"/>
                </a:solidFill>
              </a:rPr>
              <a:t> </a:t>
            </a:r>
            <a:r>
              <a:rPr dirty="0" sz="2800" spc="-225">
                <a:solidFill>
                  <a:srgbClr val="FF0000"/>
                </a:solidFill>
              </a:rPr>
              <a:t>P</a:t>
            </a:r>
            <a:r>
              <a:rPr dirty="0" sz="2800" spc="-125">
                <a:solidFill>
                  <a:srgbClr val="FF0000"/>
                </a:solidFill>
              </a:rPr>
              <a:t>i</a:t>
            </a:r>
            <a:r>
              <a:rPr dirty="0" sz="2800" spc="-215">
                <a:solidFill>
                  <a:srgbClr val="FF0000"/>
                </a:solidFill>
              </a:rPr>
              <a:t>p</a:t>
            </a:r>
            <a:r>
              <a:rPr dirty="0" sz="2800" spc="-245">
                <a:solidFill>
                  <a:srgbClr val="FF0000"/>
                </a:solidFill>
              </a:rPr>
              <a:t>e</a:t>
            </a:r>
            <a:r>
              <a:rPr dirty="0" sz="2800" spc="-120">
                <a:solidFill>
                  <a:srgbClr val="FF0000"/>
                </a:solidFill>
              </a:rPr>
              <a:t>li</a:t>
            </a:r>
            <a:r>
              <a:rPr dirty="0" sz="2800" spc="-220">
                <a:solidFill>
                  <a:srgbClr val="FF0000"/>
                </a:solidFill>
              </a:rPr>
              <a:t>n</a:t>
            </a:r>
            <a:r>
              <a:rPr dirty="0" sz="2800" spc="-204">
                <a:solidFill>
                  <a:srgbClr val="FF0000"/>
                </a:solidFill>
              </a:rPr>
              <a:t>e</a:t>
            </a:r>
            <a:r>
              <a:rPr dirty="0" sz="2800" spc="-290">
                <a:solidFill>
                  <a:srgbClr val="FF0000"/>
                </a:solidFill>
              </a:rPr>
              <a:t>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323088" y="1036318"/>
            <a:ext cx="2718435" cy="5115560"/>
          </a:xfrm>
          <a:custGeom>
            <a:avLst/>
            <a:gdLst/>
            <a:ahLst/>
            <a:cxnLst/>
            <a:rect l="l" t="t" r="r" b="b"/>
            <a:pathLst>
              <a:path w="2718435" h="5115560">
                <a:moveTo>
                  <a:pt x="2446248" y="0"/>
                </a:moveTo>
                <a:lnTo>
                  <a:pt x="271805" y="0"/>
                </a:lnTo>
                <a:lnTo>
                  <a:pt x="222948" y="4379"/>
                </a:lnTo>
                <a:lnTo>
                  <a:pt x="176963" y="17004"/>
                </a:lnTo>
                <a:lnTo>
                  <a:pt x="134620" y="37109"/>
                </a:lnTo>
                <a:lnTo>
                  <a:pt x="96684" y="63925"/>
                </a:lnTo>
                <a:lnTo>
                  <a:pt x="63925" y="96684"/>
                </a:lnTo>
                <a:lnTo>
                  <a:pt x="37109" y="134619"/>
                </a:lnTo>
                <a:lnTo>
                  <a:pt x="17004" y="176963"/>
                </a:lnTo>
                <a:lnTo>
                  <a:pt x="4379" y="222948"/>
                </a:lnTo>
                <a:lnTo>
                  <a:pt x="0" y="271805"/>
                </a:lnTo>
                <a:lnTo>
                  <a:pt x="0" y="4843500"/>
                </a:lnTo>
                <a:lnTo>
                  <a:pt x="4379" y="4892357"/>
                </a:lnTo>
                <a:lnTo>
                  <a:pt x="17004" y="4938342"/>
                </a:lnTo>
                <a:lnTo>
                  <a:pt x="37109" y="4980685"/>
                </a:lnTo>
                <a:lnTo>
                  <a:pt x="63925" y="5018621"/>
                </a:lnTo>
                <a:lnTo>
                  <a:pt x="96684" y="5051380"/>
                </a:lnTo>
                <a:lnTo>
                  <a:pt x="134620" y="5078196"/>
                </a:lnTo>
                <a:lnTo>
                  <a:pt x="176963" y="5098301"/>
                </a:lnTo>
                <a:lnTo>
                  <a:pt x="222948" y="5110926"/>
                </a:lnTo>
                <a:lnTo>
                  <a:pt x="271805" y="5115306"/>
                </a:lnTo>
                <a:lnTo>
                  <a:pt x="2446248" y="5115306"/>
                </a:lnTo>
                <a:lnTo>
                  <a:pt x="2495105" y="5110926"/>
                </a:lnTo>
                <a:lnTo>
                  <a:pt x="2541090" y="5098301"/>
                </a:lnTo>
                <a:lnTo>
                  <a:pt x="2583434" y="5078196"/>
                </a:lnTo>
                <a:lnTo>
                  <a:pt x="2621369" y="5051380"/>
                </a:lnTo>
                <a:lnTo>
                  <a:pt x="2654128" y="5018621"/>
                </a:lnTo>
                <a:lnTo>
                  <a:pt x="2680944" y="4980685"/>
                </a:lnTo>
                <a:lnTo>
                  <a:pt x="2701049" y="4938342"/>
                </a:lnTo>
                <a:lnTo>
                  <a:pt x="2713674" y="4892357"/>
                </a:lnTo>
                <a:lnTo>
                  <a:pt x="2718054" y="4843500"/>
                </a:lnTo>
                <a:lnTo>
                  <a:pt x="2718054" y="271805"/>
                </a:lnTo>
                <a:lnTo>
                  <a:pt x="2713674" y="222948"/>
                </a:lnTo>
                <a:lnTo>
                  <a:pt x="2701049" y="176963"/>
                </a:lnTo>
                <a:lnTo>
                  <a:pt x="2680944" y="134619"/>
                </a:lnTo>
                <a:lnTo>
                  <a:pt x="2654128" y="96684"/>
                </a:lnTo>
                <a:lnTo>
                  <a:pt x="2621369" y="63925"/>
                </a:lnTo>
                <a:lnTo>
                  <a:pt x="2583434" y="37109"/>
                </a:lnTo>
                <a:lnTo>
                  <a:pt x="2541090" y="17004"/>
                </a:lnTo>
                <a:lnTo>
                  <a:pt x="2495105" y="4379"/>
                </a:lnTo>
                <a:lnTo>
                  <a:pt x="2446248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03231" y="2721387"/>
            <a:ext cx="2557780" cy="162052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algn="ctr" marL="12700" marR="5080" indent="-635">
              <a:lnSpc>
                <a:spcPct val="93900"/>
              </a:lnSpc>
              <a:spcBef>
                <a:spcPts val="260"/>
              </a:spcBef>
            </a:pPr>
            <a:r>
              <a:rPr dirty="0" sz="2200" spc="-95">
                <a:latin typeface="Tahoma"/>
                <a:cs typeface="Tahoma"/>
              </a:rPr>
              <a:t>Enables </a:t>
            </a:r>
            <a:r>
              <a:rPr dirty="0" sz="2200" spc="-90">
                <a:latin typeface="Tahoma"/>
                <a:cs typeface="Tahoma"/>
              </a:rPr>
              <a:t> </a:t>
            </a:r>
            <a:r>
              <a:rPr dirty="0" sz="2200" spc="-50">
                <a:latin typeface="Tahoma"/>
                <a:cs typeface="Tahoma"/>
              </a:rPr>
              <a:t>im</a:t>
            </a:r>
            <a:r>
              <a:rPr dirty="0" sz="2200" spc="-55">
                <a:latin typeface="Tahoma"/>
                <a:cs typeface="Tahoma"/>
              </a:rPr>
              <a:t>p</a:t>
            </a:r>
            <a:r>
              <a:rPr dirty="0" sz="2200" spc="5">
                <a:latin typeface="Tahoma"/>
                <a:cs typeface="Tahoma"/>
              </a:rPr>
              <a:t>l</a:t>
            </a:r>
            <a:r>
              <a:rPr dirty="0" sz="2200" spc="-114">
                <a:latin typeface="Tahoma"/>
                <a:cs typeface="Tahoma"/>
              </a:rPr>
              <a:t>e</a:t>
            </a:r>
            <a:r>
              <a:rPr dirty="0" sz="2200" spc="-90">
                <a:latin typeface="Tahoma"/>
                <a:cs typeface="Tahoma"/>
              </a:rPr>
              <a:t>m</a:t>
            </a:r>
            <a:r>
              <a:rPr dirty="0" sz="2200" spc="-55">
                <a:latin typeface="Tahoma"/>
                <a:cs typeface="Tahoma"/>
              </a:rPr>
              <a:t>e</a:t>
            </a:r>
            <a:r>
              <a:rPr dirty="0" sz="2200" spc="-65">
                <a:latin typeface="Tahoma"/>
                <a:cs typeface="Tahoma"/>
              </a:rPr>
              <a:t>n</a:t>
            </a:r>
            <a:r>
              <a:rPr dirty="0" sz="2200" spc="-80">
                <a:latin typeface="Tahoma"/>
                <a:cs typeface="Tahoma"/>
              </a:rPr>
              <a:t>t</a:t>
            </a:r>
            <a:r>
              <a:rPr dirty="0" sz="2200" spc="-155">
                <a:latin typeface="Tahoma"/>
                <a:cs typeface="Tahoma"/>
              </a:rPr>
              <a:t>a</a:t>
            </a:r>
            <a:r>
              <a:rPr dirty="0" sz="2200" spc="-100">
                <a:latin typeface="Tahoma"/>
                <a:cs typeface="Tahoma"/>
              </a:rPr>
              <a:t>t</a:t>
            </a:r>
            <a:r>
              <a:rPr dirty="0" sz="2200" spc="-50">
                <a:latin typeface="Tahoma"/>
                <a:cs typeface="Tahoma"/>
              </a:rPr>
              <a:t>ion</a:t>
            </a:r>
            <a:r>
              <a:rPr dirty="0" sz="2200" spc="-200">
                <a:latin typeface="Tahoma"/>
                <a:cs typeface="Tahoma"/>
              </a:rPr>
              <a:t> </a:t>
            </a:r>
            <a:r>
              <a:rPr dirty="0" sz="2200" spc="-90">
                <a:latin typeface="Tahoma"/>
                <a:cs typeface="Tahoma"/>
              </a:rPr>
              <a:t>t</a:t>
            </a:r>
            <a:r>
              <a:rPr dirty="0" sz="2200" spc="-135">
                <a:latin typeface="Tahoma"/>
                <a:cs typeface="Tahoma"/>
              </a:rPr>
              <a:t>e</a:t>
            </a:r>
            <a:r>
              <a:rPr dirty="0" sz="2200" spc="-140">
                <a:latin typeface="Tahoma"/>
                <a:cs typeface="Tahoma"/>
              </a:rPr>
              <a:t>a</a:t>
            </a:r>
            <a:r>
              <a:rPr dirty="0" sz="2200" spc="-20">
                <a:latin typeface="Tahoma"/>
                <a:cs typeface="Tahoma"/>
              </a:rPr>
              <a:t>m</a:t>
            </a:r>
            <a:r>
              <a:rPr dirty="0" sz="2200" spc="-140">
                <a:latin typeface="Tahoma"/>
                <a:cs typeface="Tahoma"/>
              </a:rPr>
              <a:t>s  </a:t>
            </a:r>
            <a:r>
              <a:rPr dirty="0" sz="2200" spc="-85">
                <a:latin typeface="Tahoma"/>
                <a:cs typeface="Tahoma"/>
              </a:rPr>
              <a:t>to</a:t>
            </a:r>
            <a:r>
              <a:rPr dirty="0" sz="2200" spc="-180">
                <a:latin typeface="Tahoma"/>
                <a:cs typeface="Tahoma"/>
              </a:rPr>
              <a:t> </a:t>
            </a:r>
            <a:r>
              <a:rPr dirty="0" sz="2200" spc="-80">
                <a:latin typeface="Tahoma"/>
                <a:cs typeface="Tahoma"/>
              </a:rPr>
              <a:t>q</a:t>
            </a:r>
            <a:r>
              <a:rPr dirty="0" sz="2200" spc="-85">
                <a:latin typeface="Tahoma"/>
                <a:cs typeface="Tahoma"/>
              </a:rPr>
              <a:t>u</a:t>
            </a:r>
            <a:r>
              <a:rPr dirty="0" sz="2200" spc="-45">
                <a:latin typeface="Tahoma"/>
                <a:cs typeface="Tahoma"/>
              </a:rPr>
              <a:t>i</a:t>
            </a:r>
            <a:r>
              <a:rPr dirty="0" sz="2200" spc="-80">
                <a:latin typeface="Tahoma"/>
                <a:cs typeface="Tahoma"/>
              </a:rPr>
              <a:t>c</a:t>
            </a:r>
            <a:r>
              <a:rPr dirty="0" sz="2200" spc="-80">
                <a:latin typeface="Tahoma"/>
                <a:cs typeface="Tahoma"/>
              </a:rPr>
              <a:t>k</a:t>
            </a:r>
            <a:r>
              <a:rPr dirty="0" sz="2200" spc="15">
                <a:latin typeface="Tahoma"/>
                <a:cs typeface="Tahoma"/>
              </a:rPr>
              <a:t>l</a:t>
            </a:r>
            <a:r>
              <a:rPr dirty="0" sz="2200" spc="-105">
                <a:latin typeface="Tahoma"/>
                <a:cs typeface="Tahoma"/>
              </a:rPr>
              <a:t>y</a:t>
            </a:r>
            <a:r>
              <a:rPr dirty="0" sz="2200" spc="-190">
                <a:latin typeface="Tahoma"/>
                <a:cs typeface="Tahoma"/>
              </a:rPr>
              <a:t> </a:t>
            </a:r>
            <a:r>
              <a:rPr dirty="0" sz="2200" spc="-90">
                <a:latin typeface="Tahoma"/>
                <a:cs typeface="Tahoma"/>
              </a:rPr>
              <a:t>t</a:t>
            </a:r>
            <a:r>
              <a:rPr dirty="0" sz="2200" spc="-105">
                <a:latin typeface="Tahoma"/>
                <a:cs typeface="Tahoma"/>
              </a:rPr>
              <a:t>e</a:t>
            </a:r>
            <a:r>
              <a:rPr dirty="0" sz="2200" spc="-155">
                <a:latin typeface="Tahoma"/>
                <a:cs typeface="Tahoma"/>
              </a:rPr>
              <a:t>s</a:t>
            </a:r>
            <a:r>
              <a:rPr dirty="0" sz="2200" spc="-114">
                <a:latin typeface="Tahoma"/>
                <a:cs typeface="Tahoma"/>
              </a:rPr>
              <a:t>t</a:t>
            </a:r>
            <a:r>
              <a:rPr dirty="0" sz="2200" spc="-185">
                <a:latin typeface="Tahoma"/>
                <a:cs typeface="Tahoma"/>
              </a:rPr>
              <a:t> </a:t>
            </a:r>
            <a:r>
              <a:rPr dirty="0" sz="2200" spc="-140">
                <a:latin typeface="Tahoma"/>
                <a:cs typeface="Tahoma"/>
              </a:rPr>
              <a:t>a</a:t>
            </a:r>
            <a:r>
              <a:rPr dirty="0" sz="2200" spc="-65">
                <a:latin typeface="Tahoma"/>
                <a:cs typeface="Tahoma"/>
              </a:rPr>
              <a:t>n</a:t>
            </a:r>
            <a:r>
              <a:rPr dirty="0" sz="2200" spc="-60">
                <a:latin typeface="Tahoma"/>
                <a:cs typeface="Tahoma"/>
              </a:rPr>
              <a:t>d  </a:t>
            </a:r>
            <a:r>
              <a:rPr dirty="0" sz="2200" spc="-110">
                <a:latin typeface="Tahoma"/>
                <a:cs typeface="Tahoma"/>
              </a:rPr>
              <a:t>d</a:t>
            </a:r>
            <a:r>
              <a:rPr dirty="0" sz="2200" spc="-95">
                <a:latin typeface="Tahoma"/>
                <a:cs typeface="Tahoma"/>
              </a:rPr>
              <a:t>e</a:t>
            </a:r>
            <a:r>
              <a:rPr dirty="0" sz="2200" spc="-60">
                <a:latin typeface="Tahoma"/>
                <a:cs typeface="Tahoma"/>
              </a:rPr>
              <a:t>p</a:t>
            </a:r>
            <a:r>
              <a:rPr dirty="0" sz="2200" spc="-25">
                <a:latin typeface="Tahoma"/>
                <a:cs typeface="Tahoma"/>
              </a:rPr>
              <a:t>l</a:t>
            </a:r>
            <a:r>
              <a:rPr dirty="0" sz="2200" spc="-35">
                <a:latin typeface="Tahoma"/>
                <a:cs typeface="Tahoma"/>
              </a:rPr>
              <a:t>o</a:t>
            </a:r>
            <a:r>
              <a:rPr dirty="0" sz="2200" spc="-105">
                <a:latin typeface="Tahoma"/>
                <a:cs typeface="Tahoma"/>
              </a:rPr>
              <a:t>y</a:t>
            </a:r>
            <a:r>
              <a:rPr dirty="0" sz="2200" spc="-190">
                <a:latin typeface="Tahoma"/>
                <a:cs typeface="Tahoma"/>
              </a:rPr>
              <a:t> </a:t>
            </a:r>
            <a:r>
              <a:rPr dirty="0" sz="2200" spc="-85">
                <a:latin typeface="Tahoma"/>
                <a:cs typeface="Tahoma"/>
              </a:rPr>
              <a:t>y</a:t>
            </a:r>
            <a:r>
              <a:rPr dirty="0" sz="2200" spc="-50">
                <a:latin typeface="Tahoma"/>
                <a:cs typeface="Tahoma"/>
              </a:rPr>
              <a:t>o</a:t>
            </a:r>
            <a:r>
              <a:rPr dirty="0" sz="2200" spc="-130">
                <a:latin typeface="Tahoma"/>
                <a:cs typeface="Tahoma"/>
              </a:rPr>
              <a:t>u</a:t>
            </a:r>
            <a:r>
              <a:rPr dirty="0" sz="2200" spc="-80">
                <a:latin typeface="Tahoma"/>
                <a:cs typeface="Tahoma"/>
              </a:rPr>
              <a:t>r</a:t>
            </a:r>
            <a:r>
              <a:rPr dirty="0" sz="2200" spc="-185">
                <a:latin typeface="Tahoma"/>
                <a:cs typeface="Tahoma"/>
              </a:rPr>
              <a:t> </a:t>
            </a:r>
            <a:r>
              <a:rPr dirty="0" sz="2200" spc="-130">
                <a:latin typeface="Tahoma"/>
                <a:cs typeface="Tahoma"/>
              </a:rPr>
              <a:t>p</a:t>
            </a:r>
            <a:r>
              <a:rPr dirty="0" sz="2200" spc="-65">
                <a:latin typeface="Tahoma"/>
                <a:cs typeface="Tahoma"/>
              </a:rPr>
              <a:t>r</a:t>
            </a:r>
            <a:r>
              <a:rPr dirty="0" sz="2200" spc="-40">
                <a:latin typeface="Tahoma"/>
                <a:cs typeface="Tahoma"/>
              </a:rPr>
              <a:t>o</a:t>
            </a:r>
            <a:r>
              <a:rPr dirty="0" sz="2200" spc="-100">
                <a:latin typeface="Tahoma"/>
                <a:cs typeface="Tahoma"/>
              </a:rPr>
              <a:t>j</a:t>
            </a:r>
            <a:r>
              <a:rPr dirty="0" sz="2200" spc="-145">
                <a:latin typeface="Tahoma"/>
                <a:cs typeface="Tahoma"/>
              </a:rPr>
              <a:t>e</a:t>
            </a:r>
            <a:r>
              <a:rPr dirty="0" sz="2200" spc="-45">
                <a:latin typeface="Tahoma"/>
                <a:cs typeface="Tahoma"/>
              </a:rPr>
              <a:t>c</a:t>
            </a:r>
            <a:r>
              <a:rPr dirty="0" sz="2200" spc="-110">
                <a:latin typeface="Tahoma"/>
                <a:cs typeface="Tahoma"/>
              </a:rPr>
              <a:t>t  </a:t>
            </a:r>
            <a:r>
              <a:rPr dirty="0" sz="2200" spc="-95">
                <a:latin typeface="Tahoma"/>
                <a:cs typeface="Tahoma"/>
              </a:rPr>
              <a:t>codes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44595" y="1036321"/>
            <a:ext cx="2719070" cy="5115560"/>
          </a:xfrm>
          <a:custGeom>
            <a:avLst/>
            <a:gdLst/>
            <a:ahLst/>
            <a:cxnLst/>
            <a:rect l="l" t="t" r="r" b="b"/>
            <a:pathLst>
              <a:path w="2719070" h="5115560">
                <a:moveTo>
                  <a:pt x="2446934" y="0"/>
                </a:moveTo>
                <a:lnTo>
                  <a:pt x="271881" y="0"/>
                </a:lnTo>
                <a:lnTo>
                  <a:pt x="223011" y="4380"/>
                </a:lnTo>
                <a:lnTo>
                  <a:pt x="177014" y="17010"/>
                </a:lnTo>
                <a:lnTo>
                  <a:pt x="134659" y="37120"/>
                </a:lnTo>
                <a:lnTo>
                  <a:pt x="96713" y="63944"/>
                </a:lnTo>
                <a:lnTo>
                  <a:pt x="63944" y="96713"/>
                </a:lnTo>
                <a:lnTo>
                  <a:pt x="37120" y="134659"/>
                </a:lnTo>
                <a:lnTo>
                  <a:pt x="17010" y="177014"/>
                </a:lnTo>
                <a:lnTo>
                  <a:pt x="4380" y="223011"/>
                </a:lnTo>
                <a:lnTo>
                  <a:pt x="0" y="271881"/>
                </a:lnTo>
                <a:lnTo>
                  <a:pt x="0" y="4843424"/>
                </a:lnTo>
                <a:lnTo>
                  <a:pt x="4380" y="4892294"/>
                </a:lnTo>
                <a:lnTo>
                  <a:pt x="17010" y="4938291"/>
                </a:lnTo>
                <a:lnTo>
                  <a:pt x="37120" y="4980646"/>
                </a:lnTo>
                <a:lnTo>
                  <a:pt x="63944" y="5018592"/>
                </a:lnTo>
                <a:lnTo>
                  <a:pt x="96713" y="5051361"/>
                </a:lnTo>
                <a:lnTo>
                  <a:pt x="134659" y="5078185"/>
                </a:lnTo>
                <a:lnTo>
                  <a:pt x="177014" y="5098295"/>
                </a:lnTo>
                <a:lnTo>
                  <a:pt x="223011" y="5110925"/>
                </a:lnTo>
                <a:lnTo>
                  <a:pt x="271881" y="5115306"/>
                </a:lnTo>
                <a:lnTo>
                  <a:pt x="2446934" y="5115306"/>
                </a:lnTo>
                <a:lnTo>
                  <a:pt x="2495804" y="5110925"/>
                </a:lnTo>
                <a:lnTo>
                  <a:pt x="2541801" y="5098295"/>
                </a:lnTo>
                <a:lnTo>
                  <a:pt x="2584156" y="5078185"/>
                </a:lnTo>
                <a:lnTo>
                  <a:pt x="2622102" y="5051361"/>
                </a:lnTo>
                <a:lnTo>
                  <a:pt x="2654871" y="5018592"/>
                </a:lnTo>
                <a:lnTo>
                  <a:pt x="2681695" y="4980646"/>
                </a:lnTo>
                <a:lnTo>
                  <a:pt x="2701805" y="4938291"/>
                </a:lnTo>
                <a:lnTo>
                  <a:pt x="2714435" y="4892294"/>
                </a:lnTo>
                <a:lnTo>
                  <a:pt x="2718816" y="4843424"/>
                </a:lnTo>
                <a:lnTo>
                  <a:pt x="2718816" y="271881"/>
                </a:lnTo>
                <a:lnTo>
                  <a:pt x="2714435" y="223011"/>
                </a:lnTo>
                <a:lnTo>
                  <a:pt x="2701805" y="177014"/>
                </a:lnTo>
                <a:lnTo>
                  <a:pt x="2681695" y="134659"/>
                </a:lnTo>
                <a:lnTo>
                  <a:pt x="2654871" y="96713"/>
                </a:lnTo>
                <a:lnTo>
                  <a:pt x="2622102" y="63944"/>
                </a:lnTo>
                <a:lnTo>
                  <a:pt x="2584156" y="37120"/>
                </a:lnTo>
                <a:lnTo>
                  <a:pt x="2541801" y="17010"/>
                </a:lnTo>
                <a:lnTo>
                  <a:pt x="2495804" y="4380"/>
                </a:lnTo>
                <a:lnTo>
                  <a:pt x="244693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693307" y="1611185"/>
            <a:ext cx="182054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35">
                <a:latin typeface="Tahoma"/>
                <a:cs typeface="Tahoma"/>
              </a:rPr>
              <a:t>A</a:t>
            </a:r>
            <a:r>
              <a:rPr dirty="0" sz="2100" spc="-110">
                <a:latin typeface="Tahoma"/>
                <a:cs typeface="Tahoma"/>
              </a:rPr>
              <a:t>r</a:t>
            </a:r>
            <a:r>
              <a:rPr dirty="0" sz="2100" spc="-114">
                <a:latin typeface="Tahoma"/>
                <a:cs typeface="Tahoma"/>
              </a:rPr>
              <a:t>e</a:t>
            </a:r>
            <a:r>
              <a:rPr dirty="0" sz="2100" spc="-170">
                <a:latin typeface="Tahoma"/>
                <a:cs typeface="Tahoma"/>
              </a:rPr>
              <a:t> </a:t>
            </a:r>
            <a:r>
              <a:rPr dirty="0" sz="2100" spc="-110">
                <a:latin typeface="Tahoma"/>
                <a:cs typeface="Tahoma"/>
              </a:rPr>
              <a:t>of</a:t>
            </a:r>
            <a:r>
              <a:rPr dirty="0" sz="2100" spc="-175">
                <a:latin typeface="Tahoma"/>
                <a:cs typeface="Tahoma"/>
              </a:rPr>
              <a:t> </a:t>
            </a:r>
            <a:r>
              <a:rPr dirty="0" sz="2100" spc="-70">
                <a:latin typeface="Tahoma"/>
                <a:cs typeface="Tahoma"/>
              </a:rPr>
              <a:t>t</a:t>
            </a:r>
            <a:r>
              <a:rPr dirty="0" sz="2100" spc="-70">
                <a:latin typeface="Tahoma"/>
                <a:cs typeface="Tahoma"/>
              </a:rPr>
              <a:t>w</a:t>
            </a:r>
            <a:r>
              <a:rPr dirty="0" sz="2100" spc="-50">
                <a:latin typeface="Tahoma"/>
                <a:cs typeface="Tahoma"/>
              </a:rPr>
              <a:t>o</a:t>
            </a:r>
            <a:r>
              <a:rPr dirty="0" sz="2100" spc="-175">
                <a:latin typeface="Tahoma"/>
                <a:cs typeface="Tahoma"/>
              </a:rPr>
              <a:t> </a:t>
            </a:r>
            <a:r>
              <a:rPr dirty="0" sz="2100" spc="-65">
                <a:latin typeface="Tahoma"/>
                <a:cs typeface="Tahoma"/>
              </a:rPr>
              <a:t>t</a:t>
            </a:r>
            <a:r>
              <a:rPr dirty="0" sz="2100" spc="-95">
                <a:latin typeface="Tahoma"/>
                <a:cs typeface="Tahoma"/>
              </a:rPr>
              <a:t>y</a:t>
            </a:r>
            <a:r>
              <a:rPr dirty="0" sz="2100" spc="-60">
                <a:latin typeface="Tahoma"/>
                <a:cs typeface="Tahoma"/>
              </a:rPr>
              <a:t>p</a:t>
            </a:r>
            <a:r>
              <a:rPr dirty="0" sz="2100" spc="-75">
                <a:latin typeface="Tahoma"/>
                <a:cs typeface="Tahoma"/>
              </a:rPr>
              <a:t>e</a:t>
            </a:r>
            <a:r>
              <a:rPr dirty="0" sz="2100" spc="-130">
                <a:latin typeface="Tahoma"/>
                <a:cs typeface="Tahoma"/>
              </a:rPr>
              <a:t>s</a:t>
            </a:r>
            <a:r>
              <a:rPr dirty="0" sz="2100" spc="-310">
                <a:latin typeface="Tahoma"/>
                <a:cs typeface="Tahoma"/>
              </a:rPr>
              <a:t>:</a:t>
            </a:r>
            <a:endParaRPr sz="21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504310" y="2560191"/>
            <a:ext cx="2200275" cy="1567815"/>
            <a:chOff x="3504310" y="2560191"/>
            <a:chExt cx="2200275" cy="1567815"/>
          </a:xfrm>
        </p:grpSpPr>
        <p:sp>
          <p:nvSpPr>
            <p:cNvPr id="8" name="object 8"/>
            <p:cNvSpPr/>
            <p:nvPr/>
          </p:nvSpPr>
          <p:spPr>
            <a:xfrm>
              <a:off x="3517010" y="2572891"/>
              <a:ext cx="2174875" cy="1542415"/>
            </a:xfrm>
            <a:custGeom>
              <a:avLst/>
              <a:gdLst/>
              <a:ahLst/>
              <a:cxnLst/>
              <a:rect l="l" t="t" r="r" b="b"/>
              <a:pathLst>
                <a:path w="2174875" h="1542414">
                  <a:moveTo>
                    <a:pt x="2020519" y="0"/>
                  </a:moveTo>
                  <a:lnTo>
                    <a:pt x="154228" y="0"/>
                  </a:lnTo>
                  <a:lnTo>
                    <a:pt x="105480" y="7862"/>
                  </a:lnTo>
                  <a:lnTo>
                    <a:pt x="63142" y="29757"/>
                  </a:lnTo>
                  <a:lnTo>
                    <a:pt x="29757" y="63142"/>
                  </a:lnTo>
                  <a:lnTo>
                    <a:pt x="7862" y="105480"/>
                  </a:lnTo>
                  <a:lnTo>
                    <a:pt x="0" y="154228"/>
                  </a:lnTo>
                  <a:lnTo>
                    <a:pt x="0" y="1388059"/>
                  </a:lnTo>
                  <a:lnTo>
                    <a:pt x="7862" y="1436807"/>
                  </a:lnTo>
                  <a:lnTo>
                    <a:pt x="29757" y="1479145"/>
                  </a:lnTo>
                  <a:lnTo>
                    <a:pt x="63142" y="1512530"/>
                  </a:lnTo>
                  <a:lnTo>
                    <a:pt x="105480" y="1534425"/>
                  </a:lnTo>
                  <a:lnTo>
                    <a:pt x="154228" y="1542288"/>
                  </a:lnTo>
                  <a:lnTo>
                    <a:pt x="2020519" y="1542288"/>
                  </a:lnTo>
                  <a:lnTo>
                    <a:pt x="2069267" y="1534425"/>
                  </a:lnTo>
                  <a:lnTo>
                    <a:pt x="2111605" y="1512530"/>
                  </a:lnTo>
                  <a:lnTo>
                    <a:pt x="2144990" y="1479145"/>
                  </a:lnTo>
                  <a:lnTo>
                    <a:pt x="2166885" y="1436807"/>
                  </a:lnTo>
                  <a:lnTo>
                    <a:pt x="2174748" y="1388059"/>
                  </a:lnTo>
                  <a:lnTo>
                    <a:pt x="2174748" y="154228"/>
                  </a:lnTo>
                  <a:lnTo>
                    <a:pt x="2166885" y="105480"/>
                  </a:lnTo>
                  <a:lnTo>
                    <a:pt x="2144990" y="63142"/>
                  </a:lnTo>
                  <a:lnTo>
                    <a:pt x="2111605" y="29757"/>
                  </a:lnTo>
                  <a:lnTo>
                    <a:pt x="2069267" y="7862"/>
                  </a:lnTo>
                  <a:lnTo>
                    <a:pt x="2020519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517010" y="2572891"/>
              <a:ext cx="2174875" cy="1542415"/>
            </a:xfrm>
            <a:custGeom>
              <a:avLst/>
              <a:gdLst/>
              <a:ahLst/>
              <a:cxnLst/>
              <a:rect l="l" t="t" r="r" b="b"/>
              <a:pathLst>
                <a:path w="2174875" h="1542414">
                  <a:moveTo>
                    <a:pt x="0" y="154228"/>
                  </a:moveTo>
                  <a:lnTo>
                    <a:pt x="7862" y="105480"/>
                  </a:lnTo>
                  <a:lnTo>
                    <a:pt x="29757" y="63142"/>
                  </a:lnTo>
                  <a:lnTo>
                    <a:pt x="63142" y="29757"/>
                  </a:lnTo>
                  <a:lnTo>
                    <a:pt x="105480" y="7862"/>
                  </a:lnTo>
                  <a:lnTo>
                    <a:pt x="154228" y="0"/>
                  </a:lnTo>
                  <a:lnTo>
                    <a:pt x="2020519" y="0"/>
                  </a:lnTo>
                  <a:lnTo>
                    <a:pt x="2069267" y="7862"/>
                  </a:lnTo>
                  <a:lnTo>
                    <a:pt x="2111605" y="29757"/>
                  </a:lnTo>
                  <a:lnTo>
                    <a:pt x="2144990" y="63142"/>
                  </a:lnTo>
                  <a:lnTo>
                    <a:pt x="2166885" y="105480"/>
                  </a:lnTo>
                  <a:lnTo>
                    <a:pt x="2174748" y="154228"/>
                  </a:lnTo>
                  <a:lnTo>
                    <a:pt x="2174748" y="1388059"/>
                  </a:lnTo>
                  <a:lnTo>
                    <a:pt x="2166885" y="1436807"/>
                  </a:lnTo>
                  <a:lnTo>
                    <a:pt x="2144990" y="1479145"/>
                  </a:lnTo>
                  <a:lnTo>
                    <a:pt x="2111605" y="1512530"/>
                  </a:lnTo>
                  <a:lnTo>
                    <a:pt x="2069267" y="1534425"/>
                  </a:lnTo>
                  <a:lnTo>
                    <a:pt x="2020519" y="1542288"/>
                  </a:lnTo>
                  <a:lnTo>
                    <a:pt x="154228" y="1542288"/>
                  </a:lnTo>
                  <a:lnTo>
                    <a:pt x="105480" y="1534425"/>
                  </a:lnTo>
                  <a:lnTo>
                    <a:pt x="63142" y="1512530"/>
                  </a:lnTo>
                  <a:lnTo>
                    <a:pt x="29757" y="1479145"/>
                  </a:lnTo>
                  <a:lnTo>
                    <a:pt x="7862" y="1436807"/>
                  </a:lnTo>
                  <a:lnTo>
                    <a:pt x="0" y="1388059"/>
                  </a:lnTo>
                  <a:lnTo>
                    <a:pt x="0" y="154228"/>
                  </a:lnTo>
                  <a:close/>
                </a:path>
              </a:pathLst>
            </a:custGeom>
            <a:ln w="25400">
              <a:solidFill>
                <a:srgbClr val="DADDD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3778365" y="3016635"/>
            <a:ext cx="1651000" cy="61658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421640" marR="5080" indent="-409575">
              <a:lnSpc>
                <a:spcPts val="2260"/>
              </a:lnSpc>
              <a:spcBef>
                <a:spcPts val="290"/>
              </a:spcBef>
            </a:pPr>
            <a:r>
              <a:rPr dirty="0" sz="2000" spc="-35">
                <a:solidFill>
                  <a:srgbClr val="FFFFFF"/>
                </a:solidFill>
                <a:latin typeface="Tahoma"/>
                <a:cs typeface="Tahoma"/>
              </a:rPr>
              <a:t>No</a:t>
            </a:r>
            <a:r>
              <a:rPr dirty="0" sz="2000" spc="-55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2000" spc="-125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dirty="0" sz="2000" spc="-75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2000" spc="-105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2000" spc="-35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2000" spc="-95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2000" spc="-8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2000" spc="-4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2000" spc="-9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000" spc="-2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2000" spc="-6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2000" spc="-45">
                <a:solidFill>
                  <a:srgbClr val="FFFFFF"/>
                </a:solidFill>
                <a:latin typeface="Tahoma"/>
                <a:cs typeface="Tahoma"/>
              </a:rPr>
              <a:t>n  </a:t>
            </a:r>
            <a:r>
              <a:rPr dirty="0" sz="2000" spc="-60">
                <a:solidFill>
                  <a:srgbClr val="FFFFFF"/>
                </a:solidFill>
                <a:latin typeface="Tahoma"/>
                <a:cs typeface="Tahoma"/>
              </a:rPr>
              <a:t>pipeline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504310" y="4339461"/>
            <a:ext cx="2200275" cy="1567815"/>
            <a:chOff x="3504310" y="4339461"/>
            <a:chExt cx="2200275" cy="1567815"/>
          </a:xfrm>
        </p:grpSpPr>
        <p:sp>
          <p:nvSpPr>
            <p:cNvPr id="12" name="object 12"/>
            <p:cNvSpPr/>
            <p:nvPr/>
          </p:nvSpPr>
          <p:spPr>
            <a:xfrm>
              <a:off x="3517010" y="4352161"/>
              <a:ext cx="2174875" cy="1542415"/>
            </a:xfrm>
            <a:custGeom>
              <a:avLst/>
              <a:gdLst/>
              <a:ahLst/>
              <a:cxnLst/>
              <a:rect l="l" t="t" r="r" b="b"/>
              <a:pathLst>
                <a:path w="2174875" h="1542414">
                  <a:moveTo>
                    <a:pt x="2020519" y="0"/>
                  </a:moveTo>
                  <a:lnTo>
                    <a:pt x="154228" y="0"/>
                  </a:lnTo>
                  <a:lnTo>
                    <a:pt x="105480" y="7862"/>
                  </a:lnTo>
                  <a:lnTo>
                    <a:pt x="63142" y="29757"/>
                  </a:lnTo>
                  <a:lnTo>
                    <a:pt x="29757" y="63142"/>
                  </a:lnTo>
                  <a:lnTo>
                    <a:pt x="7862" y="105480"/>
                  </a:lnTo>
                  <a:lnTo>
                    <a:pt x="0" y="154228"/>
                  </a:lnTo>
                  <a:lnTo>
                    <a:pt x="0" y="1388059"/>
                  </a:lnTo>
                  <a:lnTo>
                    <a:pt x="7862" y="1436807"/>
                  </a:lnTo>
                  <a:lnTo>
                    <a:pt x="29757" y="1479145"/>
                  </a:lnTo>
                  <a:lnTo>
                    <a:pt x="63142" y="1512530"/>
                  </a:lnTo>
                  <a:lnTo>
                    <a:pt x="105480" y="1534425"/>
                  </a:lnTo>
                  <a:lnTo>
                    <a:pt x="154228" y="1542288"/>
                  </a:lnTo>
                  <a:lnTo>
                    <a:pt x="2020519" y="1542288"/>
                  </a:lnTo>
                  <a:lnTo>
                    <a:pt x="2069267" y="1534425"/>
                  </a:lnTo>
                  <a:lnTo>
                    <a:pt x="2111605" y="1512530"/>
                  </a:lnTo>
                  <a:lnTo>
                    <a:pt x="2144990" y="1479145"/>
                  </a:lnTo>
                  <a:lnTo>
                    <a:pt x="2166885" y="1436807"/>
                  </a:lnTo>
                  <a:lnTo>
                    <a:pt x="2174748" y="1388059"/>
                  </a:lnTo>
                  <a:lnTo>
                    <a:pt x="2174748" y="154228"/>
                  </a:lnTo>
                  <a:lnTo>
                    <a:pt x="2166885" y="105480"/>
                  </a:lnTo>
                  <a:lnTo>
                    <a:pt x="2144990" y="63142"/>
                  </a:lnTo>
                  <a:lnTo>
                    <a:pt x="2111605" y="29757"/>
                  </a:lnTo>
                  <a:lnTo>
                    <a:pt x="2069267" y="7862"/>
                  </a:lnTo>
                  <a:lnTo>
                    <a:pt x="2020519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517010" y="4352161"/>
              <a:ext cx="2174875" cy="1542415"/>
            </a:xfrm>
            <a:custGeom>
              <a:avLst/>
              <a:gdLst/>
              <a:ahLst/>
              <a:cxnLst/>
              <a:rect l="l" t="t" r="r" b="b"/>
              <a:pathLst>
                <a:path w="2174875" h="1542414">
                  <a:moveTo>
                    <a:pt x="0" y="154228"/>
                  </a:moveTo>
                  <a:lnTo>
                    <a:pt x="7862" y="105480"/>
                  </a:lnTo>
                  <a:lnTo>
                    <a:pt x="29757" y="63142"/>
                  </a:lnTo>
                  <a:lnTo>
                    <a:pt x="63142" y="29757"/>
                  </a:lnTo>
                  <a:lnTo>
                    <a:pt x="105480" y="7862"/>
                  </a:lnTo>
                  <a:lnTo>
                    <a:pt x="154228" y="0"/>
                  </a:lnTo>
                  <a:lnTo>
                    <a:pt x="2020519" y="0"/>
                  </a:lnTo>
                  <a:lnTo>
                    <a:pt x="2069267" y="7862"/>
                  </a:lnTo>
                  <a:lnTo>
                    <a:pt x="2111605" y="29757"/>
                  </a:lnTo>
                  <a:lnTo>
                    <a:pt x="2144990" y="63142"/>
                  </a:lnTo>
                  <a:lnTo>
                    <a:pt x="2166885" y="105480"/>
                  </a:lnTo>
                  <a:lnTo>
                    <a:pt x="2174748" y="154228"/>
                  </a:lnTo>
                  <a:lnTo>
                    <a:pt x="2174748" y="1388059"/>
                  </a:lnTo>
                  <a:lnTo>
                    <a:pt x="2166885" y="1436807"/>
                  </a:lnTo>
                  <a:lnTo>
                    <a:pt x="2144990" y="1479145"/>
                  </a:lnTo>
                  <a:lnTo>
                    <a:pt x="2111605" y="1512530"/>
                  </a:lnTo>
                  <a:lnTo>
                    <a:pt x="2069267" y="1534425"/>
                  </a:lnTo>
                  <a:lnTo>
                    <a:pt x="2020519" y="1542288"/>
                  </a:lnTo>
                  <a:lnTo>
                    <a:pt x="154228" y="1542288"/>
                  </a:lnTo>
                  <a:lnTo>
                    <a:pt x="105480" y="1534425"/>
                  </a:lnTo>
                  <a:lnTo>
                    <a:pt x="63142" y="1512530"/>
                  </a:lnTo>
                  <a:lnTo>
                    <a:pt x="29757" y="1479145"/>
                  </a:lnTo>
                  <a:lnTo>
                    <a:pt x="7862" y="1436807"/>
                  </a:lnTo>
                  <a:lnTo>
                    <a:pt x="0" y="1388059"/>
                  </a:lnTo>
                  <a:lnTo>
                    <a:pt x="0" y="154228"/>
                  </a:lnTo>
                  <a:close/>
                </a:path>
              </a:pathLst>
            </a:custGeom>
            <a:ln w="25400">
              <a:solidFill>
                <a:srgbClr val="DADDD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3600819" y="4939216"/>
            <a:ext cx="20066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75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2000" spc="-105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2000" spc="-35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2000" spc="-95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2000" spc="-8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2000" spc="-4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2000" spc="-9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000" spc="-2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2000" spc="-6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2000" spc="-65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2000" spc="-1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55">
                <a:solidFill>
                  <a:srgbClr val="FFFFFF"/>
                </a:solidFill>
                <a:latin typeface="Tahoma"/>
                <a:cs typeface="Tahoma"/>
              </a:rPr>
              <a:t>pi</a:t>
            </a:r>
            <a:r>
              <a:rPr dirty="0" sz="2000" spc="-6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2000" spc="-55">
                <a:solidFill>
                  <a:srgbClr val="FFFFFF"/>
                </a:solidFill>
                <a:latin typeface="Tahoma"/>
                <a:cs typeface="Tahoma"/>
              </a:rPr>
              <a:t>el</a:t>
            </a:r>
            <a:r>
              <a:rPr dirty="0" sz="2000" spc="-45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dirty="0" sz="2000" spc="-11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166865" y="1036321"/>
            <a:ext cx="2719070" cy="5115560"/>
          </a:xfrm>
          <a:custGeom>
            <a:avLst/>
            <a:gdLst/>
            <a:ahLst/>
            <a:cxnLst/>
            <a:rect l="l" t="t" r="r" b="b"/>
            <a:pathLst>
              <a:path w="2719070" h="5115560">
                <a:moveTo>
                  <a:pt x="2446934" y="0"/>
                </a:moveTo>
                <a:lnTo>
                  <a:pt x="271881" y="0"/>
                </a:lnTo>
                <a:lnTo>
                  <a:pt x="223011" y="4380"/>
                </a:lnTo>
                <a:lnTo>
                  <a:pt x="177014" y="17010"/>
                </a:lnTo>
                <a:lnTo>
                  <a:pt x="134659" y="37120"/>
                </a:lnTo>
                <a:lnTo>
                  <a:pt x="96713" y="63944"/>
                </a:lnTo>
                <a:lnTo>
                  <a:pt x="63944" y="96713"/>
                </a:lnTo>
                <a:lnTo>
                  <a:pt x="37120" y="134659"/>
                </a:lnTo>
                <a:lnTo>
                  <a:pt x="17010" y="177014"/>
                </a:lnTo>
                <a:lnTo>
                  <a:pt x="4380" y="223011"/>
                </a:lnTo>
                <a:lnTo>
                  <a:pt x="0" y="271881"/>
                </a:lnTo>
                <a:lnTo>
                  <a:pt x="0" y="4843424"/>
                </a:lnTo>
                <a:lnTo>
                  <a:pt x="4380" y="4892294"/>
                </a:lnTo>
                <a:lnTo>
                  <a:pt x="17010" y="4938291"/>
                </a:lnTo>
                <a:lnTo>
                  <a:pt x="37120" y="4980646"/>
                </a:lnTo>
                <a:lnTo>
                  <a:pt x="63944" y="5018592"/>
                </a:lnTo>
                <a:lnTo>
                  <a:pt x="96713" y="5051361"/>
                </a:lnTo>
                <a:lnTo>
                  <a:pt x="134659" y="5078185"/>
                </a:lnTo>
                <a:lnTo>
                  <a:pt x="177014" y="5098295"/>
                </a:lnTo>
                <a:lnTo>
                  <a:pt x="223011" y="5110925"/>
                </a:lnTo>
                <a:lnTo>
                  <a:pt x="271881" y="5115306"/>
                </a:lnTo>
                <a:lnTo>
                  <a:pt x="2446934" y="5115306"/>
                </a:lnTo>
                <a:lnTo>
                  <a:pt x="2495804" y="5110925"/>
                </a:lnTo>
                <a:lnTo>
                  <a:pt x="2541801" y="5098295"/>
                </a:lnTo>
                <a:lnTo>
                  <a:pt x="2584156" y="5078185"/>
                </a:lnTo>
                <a:lnTo>
                  <a:pt x="2622102" y="5051361"/>
                </a:lnTo>
                <a:lnTo>
                  <a:pt x="2654871" y="5018592"/>
                </a:lnTo>
                <a:lnTo>
                  <a:pt x="2681695" y="4980646"/>
                </a:lnTo>
                <a:lnTo>
                  <a:pt x="2701805" y="4938291"/>
                </a:lnTo>
                <a:lnTo>
                  <a:pt x="2714435" y="4892294"/>
                </a:lnTo>
                <a:lnTo>
                  <a:pt x="2718816" y="4843424"/>
                </a:lnTo>
                <a:lnTo>
                  <a:pt x="2718816" y="271881"/>
                </a:lnTo>
                <a:lnTo>
                  <a:pt x="2714435" y="223011"/>
                </a:lnTo>
                <a:lnTo>
                  <a:pt x="2701805" y="177014"/>
                </a:lnTo>
                <a:lnTo>
                  <a:pt x="2681695" y="134659"/>
                </a:lnTo>
                <a:lnTo>
                  <a:pt x="2654871" y="96713"/>
                </a:lnTo>
                <a:lnTo>
                  <a:pt x="2622102" y="63944"/>
                </a:lnTo>
                <a:lnTo>
                  <a:pt x="2584156" y="37120"/>
                </a:lnTo>
                <a:lnTo>
                  <a:pt x="2541801" y="17010"/>
                </a:lnTo>
                <a:lnTo>
                  <a:pt x="2495804" y="4380"/>
                </a:lnTo>
                <a:lnTo>
                  <a:pt x="244693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258860" y="1160367"/>
            <a:ext cx="2534920" cy="1247775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algn="ctr" marL="12700" marR="5080" indent="-1270">
              <a:lnSpc>
                <a:spcPct val="93900"/>
              </a:lnSpc>
              <a:spcBef>
                <a:spcPts val="250"/>
              </a:spcBef>
            </a:pPr>
            <a:r>
              <a:rPr dirty="0" sz="2100" spc="-75">
                <a:latin typeface="Tahoma"/>
                <a:cs typeface="Tahoma"/>
              </a:rPr>
              <a:t>A</a:t>
            </a:r>
            <a:r>
              <a:rPr dirty="0" sz="2100" spc="-60">
                <a:latin typeface="Tahoma"/>
                <a:cs typeface="Tahoma"/>
              </a:rPr>
              <a:t>u</a:t>
            </a:r>
            <a:r>
              <a:rPr dirty="0" sz="2100" spc="-80">
                <a:latin typeface="Tahoma"/>
                <a:cs typeface="Tahoma"/>
              </a:rPr>
              <a:t>tom</a:t>
            </a:r>
            <a:r>
              <a:rPr dirty="0" sz="2100" spc="-100">
                <a:latin typeface="Tahoma"/>
                <a:cs typeface="Tahoma"/>
              </a:rPr>
              <a:t>a</a:t>
            </a:r>
            <a:r>
              <a:rPr dirty="0" sz="2100" spc="-90">
                <a:latin typeface="Tahoma"/>
                <a:cs typeface="Tahoma"/>
              </a:rPr>
              <a:t>t</a:t>
            </a:r>
            <a:r>
              <a:rPr dirty="0" sz="2100" spc="-95">
                <a:latin typeface="Tahoma"/>
                <a:cs typeface="Tahoma"/>
              </a:rPr>
              <a:t>e</a:t>
            </a:r>
            <a:r>
              <a:rPr dirty="0" sz="2100" spc="-165">
                <a:latin typeface="Tahoma"/>
                <a:cs typeface="Tahoma"/>
              </a:rPr>
              <a:t>s</a:t>
            </a:r>
            <a:r>
              <a:rPr dirty="0" sz="2100" spc="-175">
                <a:latin typeface="Tahoma"/>
                <a:cs typeface="Tahoma"/>
              </a:rPr>
              <a:t> </a:t>
            </a:r>
            <a:r>
              <a:rPr dirty="0" sz="2100" spc="-105">
                <a:latin typeface="Tahoma"/>
                <a:cs typeface="Tahoma"/>
              </a:rPr>
              <a:t>c</a:t>
            </a:r>
            <a:r>
              <a:rPr dirty="0" sz="2100" spc="-35">
                <a:latin typeface="Tahoma"/>
                <a:cs typeface="Tahoma"/>
              </a:rPr>
              <a:t>o</a:t>
            </a:r>
            <a:r>
              <a:rPr dirty="0" sz="2100" spc="-80">
                <a:latin typeface="Tahoma"/>
                <a:cs typeface="Tahoma"/>
              </a:rPr>
              <a:t>d</a:t>
            </a:r>
            <a:r>
              <a:rPr dirty="0" sz="2100" spc="-85">
                <a:latin typeface="Tahoma"/>
                <a:cs typeface="Tahoma"/>
              </a:rPr>
              <a:t>e  </a:t>
            </a:r>
            <a:r>
              <a:rPr dirty="0" sz="2100" spc="-155">
                <a:latin typeface="Tahoma"/>
                <a:cs typeface="Tahoma"/>
              </a:rPr>
              <a:t>s</a:t>
            </a:r>
            <a:r>
              <a:rPr dirty="0" sz="2100" spc="-70">
                <a:latin typeface="Tahoma"/>
                <a:cs typeface="Tahoma"/>
              </a:rPr>
              <a:t>c</a:t>
            </a:r>
            <a:r>
              <a:rPr dirty="0" sz="2100" spc="-100">
                <a:latin typeface="Tahoma"/>
                <a:cs typeface="Tahoma"/>
              </a:rPr>
              <a:t>a</a:t>
            </a:r>
            <a:r>
              <a:rPr dirty="0" sz="2100" spc="-100">
                <a:latin typeface="Tahoma"/>
                <a:cs typeface="Tahoma"/>
              </a:rPr>
              <a:t>n</a:t>
            </a:r>
            <a:r>
              <a:rPr dirty="0" sz="2100" spc="-65">
                <a:latin typeface="Tahoma"/>
                <a:cs typeface="Tahoma"/>
              </a:rPr>
              <a:t>n</a:t>
            </a:r>
            <a:r>
              <a:rPr dirty="0" sz="2100" spc="-35">
                <a:latin typeface="Tahoma"/>
                <a:cs typeface="Tahoma"/>
              </a:rPr>
              <a:t>i</a:t>
            </a:r>
            <a:r>
              <a:rPr dirty="0" sz="2100" spc="-110">
                <a:latin typeface="Tahoma"/>
                <a:cs typeface="Tahoma"/>
              </a:rPr>
              <a:t>n</a:t>
            </a:r>
            <a:r>
              <a:rPr dirty="0" sz="2100" spc="15">
                <a:latin typeface="Tahoma"/>
                <a:cs typeface="Tahoma"/>
              </a:rPr>
              <a:t>g</a:t>
            </a:r>
            <a:r>
              <a:rPr dirty="0" sz="2100" spc="-315">
                <a:latin typeface="Tahoma"/>
                <a:cs typeface="Tahoma"/>
              </a:rPr>
              <a:t>,</a:t>
            </a:r>
            <a:r>
              <a:rPr dirty="0" sz="2100" spc="-170">
                <a:latin typeface="Tahoma"/>
                <a:cs typeface="Tahoma"/>
              </a:rPr>
              <a:t> </a:t>
            </a:r>
            <a:r>
              <a:rPr dirty="0" sz="2100" spc="-75">
                <a:latin typeface="Tahoma"/>
                <a:cs typeface="Tahoma"/>
              </a:rPr>
              <a:t>u</a:t>
            </a:r>
            <a:r>
              <a:rPr dirty="0" sz="2100" spc="-70">
                <a:latin typeface="Tahoma"/>
                <a:cs typeface="Tahoma"/>
              </a:rPr>
              <a:t>n</a:t>
            </a:r>
            <a:r>
              <a:rPr dirty="0" sz="2100" spc="-20">
                <a:latin typeface="Tahoma"/>
                <a:cs typeface="Tahoma"/>
              </a:rPr>
              <a:t>i</a:t>
            </a:r>
            <a:r>
              <a:rPr dirty="0" sz="2100" spc="-110">
                <a:latin typeface="Tahoma"/>
                <a:cs typeface="Tahoma"/>
              </a:rPr>
              <a:t>t</a:t>
            </a:r>
            <a:r>
              <a:rPr dirty="0" sz="2100" spc="-170">
                <a:latin typeface="Tahoma"/>
                <a:cs typeface="Tahoma"/>
              </a:rPr>
              <a:t> </a:t>
            </a:r>
            <a:r>
              <a:rPr dirty="0" sz="2100" spc="-114">
                <a:latin typeface="Tahoma"/>
                <a:cs typeface="Tahoma"/>
              </a:rPr>
              <a:t>t</a:t>
            </a:r>
            <a:r>
              <a:rPr dirty="0" sz="2100" spc="-75">
                <a:latin typeface="Tahoma"/>
                <a:cs typeface="Tahoma"/>
              </a:rPr>
              <a:t>e</a:t>
            </a:r>
            <a:r>
              <a:rPr dirty="0" sz="2100" spc="-150">
                <a:latin typeface="Tahoma"/>
                <a:cs typeface="Tahoma"/>
              </a:rPr>
              <a:t>s</a:t>
            </a:r>
            <a:r>
              <a:rPr dirty="0" sz="2100" spc="-55">
                <a:latin typeface="Tahoma"/>
                <a:cs typeface="Tahoma"/>
              </a:rPr>
              <a:t>t</a:t>
            </a:r>
            <a:r>
              <a:rPr dirty="0" sz="2100" spc="-120">
                <a:latin typeface="Tahoma"/>
                <a:cs typeface="Tahoma"/>
              </a:rPr>
              <a:t>s</a:t>
            </a:r>
            <a:r>
              <a:rPr dirty="0" sz="2100" spc="-320">
                <a:latin typeface="Tahoma"/>
                <a:cs typeface="Tahoma"/>
              </a:rPr>
              <a:t>,  </a:t>
            </a:r>
            <a:r>
              <a:rPr dirty="0" sz="2100" spc="-145">
                <a:latin typeface="Tahoma"/>
                <a:cs typeface="Tahoma"/>
              </a:rPr>
              <a:t>f</a:t>
            </a:r>
            <a:r>
              <a:rPr dirty="0" sz="2100" spc="-75">
                <a:latin typeface="Tahoma"/>
                <a:cs typeface="Tahoma"/>
              </a:rPr>
              <a:t>u</a:t>
            </a:r>
            <a:r>
              <a:rPr dirty="0" sz="2100" spc="-70">
                <a:latin typeface="Tahoma"/>
                <a:cs typeface="Tahoma"/>
              </a:rPr>
              <a:t>n</a:t>
            </a:r>
            <a:r>
              <a:rPr dirty="0" sz="2100" spc="-40">
                <a:latin typeface="Tahoma"/>
                <a:cs typeface="Tahoma"/>
              </a:rPr>
              <a:t>c</a:t>
            </a:r>
            <a:r>
              <a:rPr dirty="0" sz="2100" spc="-95">
                <a:latin typeface="Tahoma"/>
                <a:cs typeface="Tahoma"/>
              </a:rPr>
              <a:t>t</a:t>
            </a:r>
            <a:r>
              <a:rPr dirty="0" sz="2100" spc="-30">
                <a:latin typeface="Tahoma"/>
                <a:cs typeface="Tahoma"/>
              </a:rPr>
              <a:t>i</a:t>
            </a:r>
            <a:r>
              <a:rPr dirty="0" sz="2100" spc="-55">
                <a:latin typeface="Tahoma"/>
                <a:cs typeface="Tahoma"/>
              </a:rPr>
              <a:t>o</a:t>
            </a:r>
            <a:r>
              <a:rPr dirty="0" sz="2100" spc="-65">
                <a:latin typeface="Tahoma"/>
                <a:cs typeface="Tahoma"/>
              </a:rPr>
              <a:t>n</a:t>
            </a:r>
            <a:r>
              <a:rPr dirty="0" sz="2100" spc="-95">
                <a:latin typeface="Tahoma"/>
                <a:cs typeface="Tahoma"/>
              </a:rPr>
              <a:t>a</a:t>
            </a:r>
            <a:r>
              <a:rPr dirty="0" sz="2100" spc="-40">
                <a:latin typeface="Tahoma"/>
                <a:cs typeface="Tahoma"/>
              </a:rPr>
              <a:t>l</a:t>
            </a:r>
            <a:r>
              <a:rPr dirty="0" sz="2100" spc="-165">
                <a:latin typeface="Tahoma"/>
                <a:cs typeface="Tahoma"/>
              </a:rPr>
              <a:t> </a:t>
            </a:r>
            <a:r>
              <a:rPr dirty="0" sz="2100" spc="-114">
                <a:latin typeface="Tahoma"/>
                <a:cs typeface="Tahoma"/>
              </a:rPr>
              <a:t>t</a:t>
            </a:r>
            <a:r>
              <a:rPr dirty="0" sz="2100" spc="-75">
                <a:latin typeface="Tahoma"/>
                <a:cs typeface="Tahoma"/>
              </a:rPr>
              <a:t>e</a:t>
            </a:r>
            <a:r>
              <a:rPr dirty="0" sz="2100" spc="-150">
                <a:latin typeface="Tahoma"/>
                <a:cs typeface="Tahoma"/>
              </a:rPr>
              <a:t>s</a:t>
            </a:r>
            <a:r>
              <a:rPr dirty="0" sz="2100" spc="-55">
                <a:latin typeface="Tahoma"/>
                <a:cs typeface="Tahoma"/>
              </a:rPr>
              <a:t>t</a:t>
            </a:r>
            <a:r>
              <a:rPr dirty="0" sz="2100" spc="-120">
                <a:latin typeface="Tahoma"/>
                <a:cs typeface="Tahoma"/>
              </a:rPr>
              <a:t>s</a:t>
            </a:r>
            <a:r>
              <a:rPr dirty="0" sz="2100" spc="-315">
                <a:latin typeface="Tahoma"/>
                <a:cs typeface="Tahoma"/>
              </a:rPr>
              <a:t>,</a:t>
            </a:r>
            <a:r>
              <a:rPr dirty="0" sz="2100" spc="-175">
                <a:latin typeface="Tahoma"/>
                <a:cs typeface="Tahoma"/>
              </a:rPr>
              <a:t> </a:t>
            </a:r>
            <a:r>
              <a:rPr dirty="0" sz="2100" spc="-35">
                <a:latin typeface="Tahoma"/>
                <a:cs typeface="Tahoma"/>
              </a:rPr>
              <a:t>U</a:t>
            </a:r>
            <a:r>
              <a:rPr dirty="0" sz="2100" spc="-300">
                <a:latin typeface="Tahoma"/>
                <a:cs typeface="Tahoma"/>
              </a:rPr>
              <a:t>I</a:t>
            </a:r>
            <a:r>
              <a:rPr dirty="0" sz="2100" spc="-175">
                <a:latin typeface="Tahoma"/>
                <a:cs typeface="Tahoma"/>
              </a:rPr>
              <a:t> </a:t>
            </a:r>
            <a:r>
              <a:rPr dirty="0" sz="2100" spc="-114">
                <a:latin typeface="Tahoma"/>
                <a:cs typeface="Tahoma"/>
              </a:rPr>
              <a:t>t</a:t>
            </a:r>
            <a:r>
              <a:rPr dirty="0" sz="2100" spc="-75">
                <a:latin typeface="Tahoma"/>
                <a:cs typeface="Tahoma"/>
              </a:rPr>
              <a:t>e</a:t>
            </a:r>
            <a:r>
              <a:rPr dirty="0" sz="2100" spc="-150">
                <a:latin typeface="Tahoma"/>
                <a:cs typeface="Tahoma"/>
              </a:rPr>
              <a:t>s</a:t>
            </a:r>
            <a:r>
              <a:rPr dirty="0" sz="2100" spc="-55">
                <a:latin typeface="Tahoma"/>
                <a:cs typeface="Tahoma"/>
              </a:rPr>
              <a:t>t</a:t>
            </a:r>
            <a:r>
              <a:rPr dirty="0" sz="2100" spc="-130">
                <a:latin typeface="Tahoma"/>
                <a:cs typeface="Tahoma"/>
              </a:rPr>
              <a:t>s  </a:t>
            </a:r>
            <a:r>
              <a:rPr dirty="0" sz="2100" spc="-135">
                <a:latin typeface="Tahoma"/>
                <a:cs typeface="Tahoma"/>
              </a:rPr>
              <a:t>a</a:t>
            </a:r>
            <a:r>
              <a:rPr dirty="0" sz="2100" spc="-65">
                <a:latin typeface="Tahoma"/>
                <a:cs typeface="Tahoma"/>
              </a:rPr>
              <a:t>n</a:t>
            </a:r>
            <a:r>
              <a:rPr dirty="0" sz="2100" spc="-80">
                <a:latin typeface="Tahoma"/>
                <a:cs typeface="Tahoma"/>
              </a:rPr>
              <a:t>d</a:t>
            </a:r>
            <a:r>
              <a:rPr dirty="0" sz="2100" spc="-170">
                <a:latin typeface="Tahoma"/>
                <a:cs typeface="Tahoma"/>
              </a:rPr>
              <a:t> </a:t>
            </a:r>
            <a:r>
              <a:rPr dirty="0" sz="2100" spc="-60">
                <a:latin typeface="Tahoma"/>
                <a:cs typeface="Tahoma"/>
              </a:rPr>
              <a:t>p</a:t>
            </a:r>
            <a:r>
              <a:rPr dirty="0" sz="2100" spc="-110">
                <a:latin typeface="Tahoma"/>
                <a:cs typeface="Tahoma"/>
              </a:rPr>
              <a:t>e</a:t>
            </a:r>
            <a:r>
              <a:rPr dirty="0" sz="2100" spc="-20">
                <a:latin typeface="Tahoma"/>
                <a:cs typeface="Tahoma"/>
              </a:rPr>
              <a:t>r</a:t>
            </a:r>
            <a:r>
              <a:rPr dirty="0" sz="2100" spc="-135">
                <a:latin typeface="Tahoma"/>
                <a:cs typeface="Tahoma"/>
              </a:rPr>
              <a:t>f</a:t>
            </a:r>
            <a:r>
              <a:rPr dirty="0" sz="2100" spc="-50">
                <a:latin typeface="Tahoma"/>
                <a:cs typeface="Tahoma"/>
              </a:rPr>
              <a:t>o</a:t>
            </a:r>
            <a:r>
              <a:rPr dirty="0" sz="2100" spc="-110">
                <a:latin typeface="Tahoma"/>
                <a:cs typeface="Tahoma"/>
              </a:rPr>
              <a:t>r</a:t>
            </a:r>
            <a:r>
              <a:rPr dirty="0" sz="2100" spc="-35">
                <a:latin typeface="Tahoma"/>
                <a:cs typeface="Tahoma"/>
              </a:rPr>
              <a:t>m</a:t>
            </a:r>
            <a:r>
              <a:rPr dirty="0" sz="2100" spc="-135">
                <a:latin typeface="Tahoma"/>
                <a:cs typeface="Tahoma"/>
              </a:rPr>
              <a:t>a</a:t>
            </a:r>
            <a:r>
              <a:rPr dirty="0" sz="2100" spc="-90">
                <a:latin typeface="Tahoma"/>
                <a:cs typeface="Tahoma"/>
              </a:rPr>
              <a:t>n</a:t>
            </a:r>
            <a:r>
              <a:rPr dirty="0" sz="2100" spc="-80">
                <a:latin typeface="Tahoma"/>
                <a:cs typeface="Tahoma"/>
              </a:rPr>
              <a:t>c</a:t>
            </a:r>
            <a:r>
              <a:rPr dirty="0" sz="2100" spc="-114">
                <a:latin typeface="Tahoma"/>
                <a:cs typeface="Tahoma"/>
              </a:rPr>
              <a:t>e</a:t>
            </a:r>
            <a:r>
              <a:rPr dirty="0" sz="2100" spc="-170">
                <a:latin typeface="Tahoma"/>
                <a:cs typeface="Tahoma"/>
              </a:rPr>
              <a:t> </a:t>
            </a:r>
            <a:r>
              <a:rPr dirty="0" sz="2100" spc="-114">
                <a:latin typeface="Tahoma"/>
                <a:cs typeface="Tahoma"/>
              </a:rPr>
              <a:t>t</a:t>
            </a:r>
            <a:r>
              <a:rPr dirty="0" sz="2100" spc="-75">
                <a:latin typeface="Tahoma"/>
                <a:cs typeface="Tahoma"/>
              </a:rPr>
              <a:t>e</a:t>
            </a:r>
            <a:r>
              <a:rPr dirty="0" sz="2100" spc="-150">
                <a:latin typeface="Tahoma"/>
                <a:cs typeface="Tahoma"/>
              </a:rPr>
              <a:t>s</a:t>
            </a:r>
            <a:r>
              <a:rPr dirty="0" sz="2100" spc="-55">
                <a:latin typeface="Tahoma"/>
                <a:cs typeface="Tahoma"/>
              </a:rPr>
              <a:t>t</a:t>
            </a:r>
            <a:r>
              <a:rPr dirty="0" sz="2100" spc="-165">
                <a:latin typeface="Tahoma"/>
                <a:cs typeface="Tahoma"/>
              </a:rPr>
              <a:t>s</a:t>
            </a:r>
            <a:endParaRPr sz="21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426580" y="2560191"/>
            <a:ext cx="2200275" cy="1567815"/>
            <a:chOff x="6426580" y="2560191"/>
            <a:chExt cx="2200275" cy="1567815"/>
          </a:xfrm>
        </p:grpSpPr>
        <p:sp>
          <p:nvSpPr>
            <p:cNvPr id="18" name="object 18"/>
            <p:cNvSpPr/>
            <p:nvPr/>
          </p:nvSpPr>
          <p:spPr>
            <a:xfrm>
              <a:off x="6439280" y="2572891"/>
              <a:ext cx="2174875" cy="1542415"/>
            </a:xfrm>
            <a:custGeom>
              <a:avLst/>
              <a:gdLst/>
              <a:ahLst/>
              <a:cxnLst/>
              <a:rect l="l" t="t" r="r" b="b"/>
              <a:pathLst>
                <a:path w="2174875" h="1542414">
                  <a:moveTo>
                    <a:pt x="2020519" y="0"/>
                  </a:moveTo>
                  <a:lnTo>
                    <a:pt x="154228" y="0"/>
                  </a:lnTo>
                  <a:lnTo>
                    <a:pt x="105480" y="7862"/>
                  </a:lnTo>
                  <a:lnTo>
                    <a:pt x="63142" y="29757"/>
                  </a:lnTo>
                  <a:lnTo>
                    <a:pt x="29757" y="63142"/>
                  </a:lnTo>
                  <a:lnTo>
                    <a:pt x="7862" y="105480"/>
                  </a:lnTo>
                  <a:lnTo>
                    <a:pt x="0" y="154228"/>
                  </a:lnTo>
                  <a:lnTo>
                    <a:pt x="0" y="1388059"/>
                  </a:lnTo>
                  <a:lnTo>
                    <a:pt x="7862" y="1436807"/>
                  </a:lnTo>
                  <a:lnTo>
                    <a:pt x="29757" y="1479145"/>
                  </a:lnTo>
                  <a:lnTo>
                    <a:pt x="63142" y="1512530"/>
                  </a:lnTo>
                  <a:lnTo>
                    <a:pt x="105480" y="1534425"/>
                  </a:lnTo>
                  <a:lnTo>
                    <a:pt x="154228" y="1542288"/>
                  </a:lnTo>
                  <a:lnTo>
                    <a:pt x="2020519" y="1542288"/>
                  </a:lnTo>
                  <a:lnTo>
                    <a:pt x="2069267" y="1534425"/>
                  </a:lnTo>
                  <a:lnTo>
                    <a:pt x="2111605" y="1512530"/>
                  </a:lnTo>
                  <a:lnTo>
                    <a:pt x="2144990" y="1479145"/>
                  </a:lnTo>
                  <a:lnTo>
                    <a:pt x="2166885" y="1436807"/>
                  </a:lnTo>
                  <a:lnTo>
                    <a:pt x="2174748" y="1388059"/>
                  </a:lnTo>
                  <a:lnTo>
                    <a:pt x="2174748" y="154228"/>
                  </a:lnTo>
                  <a:lnTo>
                    <a:pt x="2166885" y="105480"/>
                  </a:lnTo>
                  <a:lnTo>
                    <a:pt x="2144990" y="63142"/>
                  </a:lnTo>
                  <a:lnTo>
                    <a:pt x="2111605" y="29757"/>
                  </a:lnTo>
                  <a:lnTo>
                    <a:pt x="2069267" y="7862"/>
                  </a:lnTo>
                  <a:lnTo>
                    <a:pt x="2020519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439280" y="2572891"/>
              <a:ext cx="2174875" cy="1542415"/>
            </a:xfrm>
            <a:custGeom>
              <a:avLst/>
              <a:gdLst/>
              <a:ahLst/>
              <a:cxnLst/>
              <a:rect l="l" t="t" r="r" b="b"/>
              <a:pathLst>
                <a:path w="2174875" h="1542414">
                  <a:moveTo>
                    <a:pt x="0" y="154228"/>
                  </a:moveTo>
                  <a:lnTo>
                    <a:pt x="7862" y="105480"/>
                  </a:lnTo>
                  <a:lnTo>
                    <a:pt x="29757" y="63142"/>
                  </a:lnTo>
                  <a:lnTo>
                    <a:pt x="63142" y="29757"/>
                  </a:lnTo>
                  <a:lnTo>
                    <a:pt x="105480" y="7862"/>
                  </a:lnTo>
                  <a:lnTo>
                    <a:pt x="154228" y="0"/>
                  </a:lnTo>
                  <a:lnTo>
                    <a:pt x="2020519" y="0"/>
                  </a:lnTo>
                  <a:lnTo>
                    <a:pt x="2069267" y="7862"/>
                  </a:lnTo>
                  <a:lnTo>
                    <a:pt x="2111605" y="29757"/>
                  </a:lnTo>
                  <a:lnTo>
                    <a:pt x="2144990" y="63142"/>
                  </a:lnTo>
                  <a:lnTo>
                    <a:pt x="2166885" y="105480"/>
                  </a:lnTo>
                  <a:lnTo>
                    <a:pt x="2174748" y="154228"/>
                  </a:lnTo>
                  <a:lnTo>
                    <a:pt x="2174748" y="1388059"/>
                  </a:lnTo>
                  <a:lnTo>
                    <a:pt x="2166885" y="1436807"/>
                  </a:lnTo>
                  <a:lnTo>
                    <a:pt x="2144990" y="1479145"/>
                  </a:lnTo>
                  <a:lnTo>
                    <a:pt x="2111605" y="1512530"/>
                  </a:lnTo>
                  <a:lnTo>
                    <a:pt x="2069267" y="1534425"/>
                  </a:lnTo>
                  <a:lnTo>
                    <a:pt x="2020519" y="1542288"/>
                  </a:lnTo>
                  <a:lnTo>
                    <a:pt x="154228" y="1542288"/>
                  </a:lnTo>
                  <a:lnTo>
                    <a:pt x="105480" y="1534425"/>
                  </a:lnTo>
                  <a:lnTo>
                    <a:pt x="63142" y="1512530"/>
                  </a:lnTo>
                  <a:lnTo>
                    <a:pt x="29757" y="1479145"/>
                  </a:lnTo>
                  <a:lnTo>
                    <a:pt x="7862" y="1436807"/>
                  </a:lnTo>
                  <a:lnTo>
                    <a:pt x="0" y="1388059"/>
                  </a:lnTo>
                  <a:lnTo>
                    <a:pt x="0" y="154228"/>
                  </a:lnTo>
                  <a:close/>
                </a:path>
              </a:pathLst>
            </a:custGeom>
            <a:ln w="25400">
              <a:solidFill>
                <a:srgbClr val="DADDD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6900117" y="2873537"/>
            <a:ext cx="1252855" cy="902335"/>
          </a:xfrm>
          <a:prstGeom prst="rect">
            <a:avLst/>
          </a:prstGeom>
        </p:spPr>
        <p:txBody>
          <a:bodyPr wrap="square" lIns="0" tIns="31114" rIns="0" bIns="0" rtlCol="0" vert="horz">
            <a:spAutoFit/>
          </a:bodyPr>
          <a:lstStyle/>
          <a:p>
            <a:pPr algn="ctr" marL="12065" marR="5080" indent="-635">
              <a:lnSpc>
                <a:spcPct val="93900"/>
              </a:lnSpc>
              <a:spcBef>
                <a:spcPts val="244"/>
              </a:spcBef>
            </a:pPr>
            <a:r>
              <a:rPr dirty="0" sz="2000" spc="-130">
                <a:solidFill>
                  <a:srgbClr val="FFFFFF"/>
                </a:solidFill>
                <a:latin typeface="Tahoma"/>
                <a:cs typeface="Tahoma"/>
              </a:rPr>
              <a:t>Increase </a:t>
            </a:r>
            <a:r>
              <a:rPr dirty="0" sz="2000" spc="-1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75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2000" spc="-10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000" spc="-75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200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2000" spc="-4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2000" spc="-9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dirty="0" sz="2000" spc="-35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2000" spc="-10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000" spc="-65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2000" spc="-100">
                <a:solidFill>
                  <a:srgbClr val="FFFFFF"/>
                </a:solidFill>
                <a:latin typeface="Tahoma"/>
                <a:cs typeface="Tahoma"/>
              </a:rPr>
              <a:t>t  </a:t>
            </a:r>
            <a:r>
              <a:rPr dirty="0" sz="2000" spc="-80">
                <a:solidFill>
                  <a:srgbClr val="FFFFFF"/>
                </a:solidFill>
                <a:latin typeface="Tahoma"/>
                <a:cs typeface="Tahoma"/>
              </a:rPr>
              <a:t>efficiency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426580" y="4339461"/>
            <a:ext cx="2200275" cy="1567815"/>
            <a:chOff x="6426580" y="4339461"/>
            <a:chExt cx="2200275" cy="1567815"/>
          </a:xfrm>
        </p:grpSpPr>
        <p:sp>
          <p:nvSpPr>
            <p:cNvPr id="22" name="object 22"/>
            <p:cNvSpPr/>
            <p:nvPr/>
          </p:nvSpPr>
          <p:spPr>
            <a:xfrm>
              <a:off x="6439280" y="4352161"/>
              <a:ext cx="2174875" cy="1542415"/>
            </a:xfrm>
            <a:custGeom>
              <a:avLst/>
              <a:gdLst/>
              <a:ahLst/>
              <a:cxnLst/>
              <a:rect l="l" t="t" r="r" b="b"/>
              <a:pathLst>
                <a:path w="2174875" h="1542414">
                  <a:moveTo>
                    <a:pt x="2020519" y="0"/>
                  </a:moveTo>
                  <a:lnTo>
                    <a:pt x="154228" y="0"/>
                  </a:lnTo>
                  <a:lnTo>
                    <a:pt x="105480" y="7862"/>
                  </a:lnTo>
                  <a:lnTo>
                    <a:pt x="63142" y="29757"/>
                  </a:lnTo>
                  <a:lnTo>
                    <a:pt x="29757" y="63142"/>
                  </a:lnTo>
                  <a:lnTo>
                    <a:pt x="7862" y="105480"/>
                  </a:lnTo>
                  <a:lnTo>
                    <a:pt x="0" y="154228"/>
                  </a:lnTo>
                  <a:lnTo>
                    <a:pt x="0" y="1388059"/>
                  </a:lnTo>
                  <a:lnTo>
                    <a:pt x="7862" y="1436807"/>
                  </a:lnTo>
                  <a:lnTo>
                    <a:pt x="29757" y="1479145"/>
                  </a:lnTo>
                  <a:lnTo>
                    <a:pt x="63142" y="1512530"/>
                  </a:lnTo>
                  <a:lnTo>
                    <a:pt x="105480" y="1534425"/>
                  </a:lnTo>
                  <a:lnTo>
                    <a:pt x="154228" y="1542288"/>
                  </a:lnTo>
                  <a:lnTo>
                    <a:pt x="2020519" y="1542288"/>
                  </a:lnTo>
                  <a:lnTo>
                    <a:pt x="2069267" y="1534425"/>
                  </a:lnTo>
                  <a:lnTo>
                    <a:pt x="2111605" y="1512530"/>
                  </a:lnTo>
                  <a:lnTo>
                    <a:pt x="2144990" y="1479145"/>
                  </a:lnTo>
                  <a:lnTo>
                    <a:pt x="2166885" y="1436807"/>
                  </a:lnTo>
                  <a:lnTo>
                    <a:pt x="2174748" y="1388059"/>
                  </a:lnTo>
                  <a:lnTo>
                    <a:pt x="2174748" y="154228"/>
                  </a:lnTo>
                  <a:lnTo>
                    <a:pt x="2166885" y="105480"/>
                  </a:lnTo>
                  <a:lnTo>
                    <a:pt x="2144990" y="63142"/>
                  </a:lnTo>
                  <a:lnTo>
                    <a:pt x="2111605" y="29757"/>
                  </a:lnTo>
                  <a:lnTo>
                    <a:pt x="2069267" y="7862"/>
                  </a:lnTo>
                  <a:lnTo>
                    <a:pt x="2020519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439280" y="4352161"/>
              <a:ext cx="2174875" cy="1542415"/>
            </a:xfrm>
            <a:custGeom>
              <a:avLst/>
              <a:gdLst/>
              <a:ahLst/>
              <a:cxnLst/>
              <a:rect l="l" t="t" r="r" b="b"/>
              <a:pathLst>
                <a:path w="2174875" h="1542414">
                  <a:moveTo>
                    <a:pt x="0" y="154228"/>
                  </a:moveTo>
                  <a:lnTo>
                    <a:pt x="7862" y="105480"/>
                  </a:lnTo>
                  <a:lnTo>
                    <a:pt x="29757" y="63142"/>
                  </a:lnTo>
                  <a:lnTo>
                    <a:pt x="63142" y="29757"/>
                  </a:lnTo>
                  <a:lnTo>
                    <a:pt x="105480" y="7862"/>
                  </a:lnTo>
                  <a:lnTo>
                    <a:pt x="154228" y="0"/>
                  </a:lnTo>
                  <a:lnTo>
                    <a:pt x="2020519" y="0"/>
                  </a:lnTo>
                  <a:lnTo>
                    <a:pt x="2069267" y="7862"/>
                  </a:lnTo>
                  <a:lnTo>
                    <a:pt x="2111605" y="29757"/>
                  </a:lnTo>
                  <a:lnTo>
                    <a:pt x="2144990" y="63142"/>
                  </a:lnTo>
                  <a:lnTo>
                    <a:pt x="2166885" y="105480"/>
                  </a:lnTo>
                  <a:lnTo>
                    <a:pt x="2174748" y="154228"/>
                  </a:lnTo>
                  <a:lnTo>
                    <a:pt x="2174748" y="1388059"/>
                  </a:lnTo>
                  <a:lnTo>
                    <a:pt x="2166885" y="1436807"/>
                  </a:lnTo>
                  <a:lnTo>
                    <a:pt x="2144990" y="1479145"/>
                  </a:lnTo>
                  <a:lnTo>
                    <a:pt x="2111605" y="1512530"/>
                  </a:lnTo>
                  <a:lnTo>
                    <a:pt x="2069267" y="1534425"/>
                  </a:lnTo>
                  <a:lnTo>
                    <a:pt x="2020519" y="1542288"/>
                  </a:lnTo>
                  <a:lnTo>
                    <a:pt x="154228" y="1542288"/>
                  </a:lnTo>
                  <a:lnTo>
                    <a:pt x="105480" y="1534425"/>
                  </a:lnTo>
                  <a:lnTo>
                    <a:pt x="63142" y="1512530"/>
                  </a:lnTo>
                  <a:lnTo>
                    <a:pt x="29757" y="1479145"/>
                  </a:lnTo>
                  <a:lnTo>
                    <a:pt x="7862" y="1436807"/>
                  </a:lnTo>
                  <a:lnTo>
                    <a:pt x="0" y="1388059"/>
                  </a:lnTo>
                  <a:lnTo>
                    <a:pt x="0" y="154228"/>
                  </a:lnTo>
                  <a:close/>
                </a:path>
              </a:pathLst>
            </a:custGeom>
            <a:ln w="25400">
              <a:solidFill>
                <a:srgbClr val="DADDD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6645033" y="4509924"/>
            <a:ext cx="1762760" cy="1188720"/>
          </a:xfrm>
          <a:prstGeom prst="rect">
            <a:avLst/>
          </a:prstGeom>
        </p:spPr>
        <p:txBody>
          <a:bodyPr wrap="square" lIns="0" tIns="31114" rIns="0" bIns="0" rtlCol="0" vert="horz">
            <a:spAutoFit/>
          </a:bodyPr>
          <a:lstStyle/>
          <a:p>
            <a:pPr algn="just" marL="12700" marR="5080" indent="128270">
              <a:lnSpc>
                <a:spcPct val="93900"/>
              </a:lnSpc>
              <a:spcBef>
                <a:spcPts val="244"/>
              </a:spcBef>
            </a:pPr>
            <a:r>
              <a:rPr dirty="0" sz="2000" spc="-29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2000" spc="-75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2000" spc="-10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000" spc="-65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2000" spc="-9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000" spc="-1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2000" spc="-55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dirty="0" sz="2000" spc="-95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dirty="0" sz="2000" spc="-1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10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2000" spc="-105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2000" spc="-2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2000" spc="-9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000" spc="-4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2000" spc="-55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2000" spc="-55">
                <a:solidFill>
                  <a:srgbClr val="FFFFFF"/>
                </a:solidFill>
                <a:latin typeface="Tahoma"/>
                <a:cs typeface="Tahoma"/>
              </a:rPr>
              <a:t>al  </a:t>
            </a:r>
            <a:r>
              <a:rPr dirty="0" sz="2000" spc="-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2000" spc="-125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2000" spc="-105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2000" spc="-135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2000" spc="-6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000" spc="-16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2000" spc="-1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95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000" spc="-65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dirty="0" sz="2000" spc="-14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000" spc="-105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000" spc="-1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12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000" spc="-105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2000" spc="-80">
                <a:solidFill>
                  <a:srgbClr val="FFFFFF"/>
                </a:solidFill>
                <a:latin typeface="Tahoma"/>
                <a:cs typeface="Tahoma"/>
              </a:rPr>
              <a:t>e  </a:t>
            </a:r>
            <a:r>
              <a:rPr dirty="0" sz="2000" spc="-8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000" spc="-105">
                <a:solidFill>
                  <a:srgbClr val="FFFFFF"/>
                </a:solidFill>
                <a:latin typeface="Tahoma"/>
                <a:cs typeface="Tahoma"/>
              </a:rPr>
              <a:t>x</a:t>
            </a:r>
            <a:r>
              <a:rPr dirty="0" sz="2000" spc="-11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2000" spc="-10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000" spc="-55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2000" spc="-155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2000" spc="-9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dirty="0" sz="2000" spc="-11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000" spc="-1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11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000" spc="-5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2000" spc="-1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114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dirty="0" sz="200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2000" spc="-120">
                <a:solidFill>
                  <a:srgbClr val="FFFFFF"/>
                </a:solidFill>
                <a:latin typeface="Tahoma"/>
                <a:cs typeface="Tahoma"/>
              </a:rPr>
              <a:t>x  </a:t>
            </a:r>
            <a:r>
              <a:rPr dirty="0" sz="2000" spc="-17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000" spc="-95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dirty="0" sz="2000" spc="-11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000" spc="-10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000" spc="-114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2000" spc="-1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75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2000" spc="-10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000" spc="-75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200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2000" spc="-4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2000" spc="-9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dirty="0" sz="2000" spc="-35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2000" spc="-10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000" spc="-85">
                <a:solidFill>
                  <a:srgbClr val="FFFFFF"/>
                </a:solidFill>
                <a:latin typeface="Tahoma"/>
                <a:cs typeface="Tahoma"/>
              </a:rPr>
              <a:t>nt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092183" y="1036318"/>
            <a:ext cx="2718435" cy="5115560"/>
          </a:xfrm>
          <a:custGeom>
            <a:avLst/>
            <a:gdLst/>
            <a:ahLst/>
            <a:cxnLst/>
            <a:rect l="l" t="t" r="r" b="b"/>
            <a:pathLst>
              <a:path w="2718434" h="5115560">
                <a:moveTo>
                  <a:pt x="2446248" y="0"/>
                </a:moveTo>
                <a:lnTo>
                  <a:pt x="271805" y="0"/>
                </a:lnTo>
                <a:lnTo>
                  <a:pt x="222948" y="4379"/>
                </a:lnTo>
                <a:lnTo>
                  <a:pt x="176963" y="17004"/>
                </a:lnTo>
                <a:lnTo>
                  <a:pt x="134620" y="37109"/>
                </a:lnTo>
                <a:lnTo>
                  <a:pt x="96684" y="63925"/>
                </a:lnTo>
                <a:lnTo>
                  <a:pt x="63925" y="96684"/>
                </a:lnTo>
                <a:lnTo>
                  <a:pt x="37109" y="134619"/>
                </a:lnTo>
                <a:lnTo>
                  <a:pt x="17004" y="176963"/>
                </a:lnTo>
                <a:lnTo>
                  <a:pt x="4379" y="222948"/>
                </a:lnTo>
                <a:lnTo>
                  <a:pt x="0" y="271805"/>
                </a:lnTo>
                <a:lnTo>
                  <a:pt x="0" y="4843500"/>
                </a:lnTo>
                <a:lnTo>
                  <a:pt x="4379" y="4892357"/>
                </a:lnTo>
                <a:lnTo>
                  <a:pt x="17004" y="4938342"/>
                </a:lnTo>
                <a:lnTo>
                  <a:pt x="37109" y="4980685"/>
                </a:lnTo>
                <a:lnTo>
                  <a:pt x="63925" y="5018621"/>
                </a:lnTo>
                <a:lnTo>
                  <a:pt x="96684" y="5051380"/>
                </a:lnTo>
                <a:lnTo>
                  <a:pt x="134620" y="5078196"/>
                </a:lnTo>
                <a:lnTo>
                  <a:pt x="176963" y="5098301"/>
                </a:lnTo>
                <a:lnTo>
                  <a:pt x="222948" y="5110926"/>
                </a:lnTo>
                <a:lnTo>
                  <a:pt x="271805" y="5115306"/>
                </a:lnTo>
                <a:lnTo>
                  <a:pt x="2446248" y="5115306"/>
                </a:lnTo>
                <a:lnTo>
                  <a:pt x="2495105" y="5110926"/>
                </a:lnTo>
                <a:lnTo>
                  <a:pt x="2541090" y="5098301"/>
                </a:lnTo>
                <a:lnTo>
                  <a:pt x="2583434" y="5078196"/>
                </a:lnTo>
                <a:lnTo>
                  <a:pt x="2621369" y="5051380"/>
                </a:lnTo>
                <a:lnTo>
                  <a:pt x="2654128" y="5018621"/>
                </a:lnTo>
                <a:lnTo>
                  <a:pt x="2680944" y="4980685"/>
                </a:lnTo>
                <a:lnTo>
                  <a:pt x="2701049" y="4938342"/>
                </a:lnTo>
                <a:lnTo>
                  <a:pt x="2713674" y="4892357"/>
                </a:lnTo>
                <a:lnTo>
                  <a:pt x="2718054" y="4843500"/>
                </a:lnTo>
                <a:lnTo>
                  <a:pt x="2718054" y="271805"/>
                </a:lnTo>
                <a:lnTo>
                  <a:pt x="2713674" y="222948"/>
                </a:lnTo>
                <a:lnTo>
                  <a:pt x="2701049" y="176963"/>
                </a:lnTo>
                <a:lnTo>
                  <a:pt x="2680944" y="134619"/>
                </a:lnTo>
                <a:lnTo>
                  <a:pt x="2654128" y="96684"/>
                </a:lnTo>
                <a:lnTo>
                  <a:pt x="2621369" y="63925"/>
                </a:lnTo>
                <a:lnTo>
                  <a:pt x="2583434" y="37109"/>
                </a:lnTo>
                <a:lnTo>
                  <a:pt x="2541090" y="17004"/>
                </a:lnTo>
                <a:lnTo>
                  <a:pt x="2495105" y="4379"/>
                </a:lnTo>
                <a:lnTo>
                  <a:pt x="2446248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9398711" y="1310640"/>
            <a:ext cx="2105025" cy="947419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algn="ctr" marL="12700" marR="5080">
              <a:lnSpc>
                <a:spcPct val="94000"/>
              </a:lnSpc>
              <a:spcBef>
                <a:spcPts val="250"/>
              </a:spcBef>
            </a:pPr>
            <a:r>
              <a:rPr dirty="0" sz="2100" spc="-85">
                <a:latin typeface="Tahoma"/>
                <a:cs typeface="Tahoma"/>
              </a:rPr>
              <a:t>Provides </a:t>
            </a:r>
            <a:r>
              <a:rPr dirty="0" sz="2100" spc="-80">
                <a:latin typeface="Tahoma"/>
                <a:cs typeface="Tahoma"/>
              </a:rPr>
              <a:t> </a:t>
            </a:r>
            <a:r>
              <a:rPr dirty="0" sz="2100" spc="-105">
                <a:latin typeface="Tahoma"/>
                <a:cs typeface="Tahoma"/>
              </a:rPr>
              <a:t>c</a:t>
            </a:r>
            <a:r>
              <a:rPr dirty="0" sz="2100" spc="-55">
                <a:latin typeface="Tahoma"/>
                <a:cs typeface="Tahoma"/>
              </a:rPr>
              <a:t>omp</a:t>
            </a:r>
            <a:r>
              <a:rPr dirty="0" sz="2100" spc="-110">
                <a:latin typeface="Tahoma"/>
                <a:cs typeface="Tahoma"/>
              </a:rPr>
              <a:t>r</a:t>
            </a:r>
            <a:r>
              <a:rPr dirty="0" sz="2100" spc="-114">
                <a:latin typeface="Tahoma"/>
                <a:cs typeface="Tahoma"/>
              </a:rPr>
              <a:t>e</a:t>
            </a:r>
            <a:r>
              <a:rPr dirty="0" sz="2100" spc="-70">
                <a:latin typeface="Tahoma"/>
                <a:cs typeface="Tahoma"/>
              </a:rPr>
              <a:t>h</a:t>
            </a:r>
            <a:r>
              <a:rPr dirty="0" sz="2100" spc="-110">
                <a:latin typeface="Tahoma"/>
                <a:cs typeface="Tahoma"/>
              </a:rPr>
              <a:t>e</a:t>
            </a:r>
            <a:r>
              <a:rPr dirty="0" sz="2100" spc="-55">
                <a:latin typeface="Tahoma"/>
                <a:cs typeface="Tahoma"/>
              </a:rPr>
              <a:t>n</a:t>
            </a:r>
            <a:r>
              <a:rPr dirty="0" sz="2100" spc="-160">
                <a:latin typeface="Tahoma"/>
                <a:cs typeface="Tahoma"/>
              </a:rPr>
              <a:t>s</a:t>
            </a:r>
            <a:r>
              <a:rPr dirty="0" sz="2100" spc="-15">
                <a:latin typeface="Tahoma"/>
                <a:cs typeface="Tahoma"/>
              </a:rPr>
              <a:t>i</a:t>
            </a:r>
            <a:r>
              <a:rPr dirty="0" sz="2100" spc="-95">
                <a:latin typeface="Tahoma"/>
                <a:cs typeface="Tahoma"/>
              </a:rPr>
              <a:t>v</a:t>
            </a:r>
            <a:r>
              <a:rPr dirty="0" sz="2100" spc="-114">
                <a:latin typeface="Tahoma"/>
                <a:cs typeface="Tahoma"/>
              </a:rPr>
              <a:t>e</a:t>
            </a:r>
            <a:r>
              <a:rPr dirty="0" sz="2100" spc="-175">
                <a:latin typeface="Tahoma"/>
                <a:cs typeface="Tahoma"/>
              </a:rPr>
              <a:t> </a:t>
            </a:r>
            <a:r>
              <a:rPr dirty="0" sz="2100" spc="-90">
                <a:latin typeface="Tahoma"/>
                <a:cs typeface="Tahoma"/>
              </a:rPr>
              <a:t>t</a:t>
            </a:r>
            <a:r>
              <a:rPr dirty="0" sz="2100" spc="-95">
                <a:latin typeface="Tahoma"/>
                <a:cs typeface="Tahoma"/>
              </a:rPr>
              <a:t>e</a:t>
            </a:r>
            <a:r>
              <a:rPr dirty="0" sz="2100" spc="-150">
                <a:latin typeface="Tahoma"/>
                <a:cs typeface="Tahoma"/>
              </a:rPr>
              <a:t>s</a:t>
            </a:r>
            <a:r>
              <a:rPr dirty="0" sz="2100" spc="-105">
                <a:latin typeface="Tahoma"/>
                <a:cs typeface="Tahoma"/>
              </a:rPr>
              <a:t>t  </a:t>
            </a:r>
            <a:r>
              <a:rPr dirty="0" sz="2100" spc="-110">
                <a:latin typeface="Tahoma"/>
                <a:cs typeface="Tahoma"/>
              </a:rPr>
              <a:t>r</a:t>
            </a:r>
            <a:r>
              <a:rPr dirty="0" sz="2100" spc="-75">
                <a:latin typeface="Tahoma"/>
                <a:cs typeface="Tahoma"/>
              </a:rPr>
              <a:t>e</a:t>
            </a:r>
            <a:r>
              <a:rPr dirty="0" sz="2100" spc="-110">
                <a:latin typeface="Tahoma"/>
                <a:cs typeface="Tahoma"/>
              </a:rPr>
              <a:t>s</a:t>
            </a:r>
            <a:r>
              <a:rPr dirty="0" sz="2100" spc="-140">
                <a:latin typeface="Tahoma"/>
                <a:cs typeface="Tahoma"/>
              </a:rPr>
              <a:t>u</a:t>
            </a:r>
            <a:r>
              <a:rPr dirty="0" sz="2100" spc="15">
                <a:latin typeface="Tahoma"/>
                <a:cs typeface="Tahoma"/>
              </a:rPr>
              <a:t>l</a:t>
            </a:r>
            <a:r>
              <a:rPr dirty="0" sz="2100" spc="-55">
                <a:latin typeface="Tahoma"/>
                <a:cs typeface="Tahoma"/>
              </a:rPr>
              <a:t>t</a:t>
            </a:r>
            <a:r>
              <a:rPr dirty="0" sz="2100" spc="-165">
                <a:latin typeface="Tahoma"/>
                <a:cs typeface="Tahoma"/>
              </a:rPr>
              <a:t>s</a:t>
            </a:r>
            <a:r>
              <a:rPr dirty="0" sz="2100" spc="-170">
                <a:latin typeface="Tahoma"/>
                <a:cs typeface="Tahoma"/>
              </a:rPr>
              <a:t> </a:t>
            </a:r>
            <a:r>
              <a:rPr dirty="0" sz="2100" spc="-135">
                <a:latin typeface="Tahoma"/>
                <a:cs typeface="Tahoma"/>
              </a:rPr>
              <a:t>a</a:t>
            </a:r>
            <a:r>
              <a:rPr dirty="0" sz="2100" spc="-65">
                <a:latin typeface="Tahoma"/>
                <a:cs typeface="Tahoma"/>
              </a:rPr>
              <a:t>n</a:t>
            </a:r>
            <a:r>
              <a:rPr dirty="0" sz="2100" spc="-80">
                <a:latin typeface="Tahoma"/>
                <a:cs typeface="Tahoma"/>
              </a:rPr>
              <a:t>d</a:t>
            </a:r>
            <a:r>
              <a:rPr dirty="0" sz="2100" spc="-170">
                <a:latin typeface="Tahoma"/>
                <a:cs typeface="Tahoma"/>
              </a:rPr>
              <a:t> </a:t>
            </a:r>
            <a:r>
              <a:rPr dirty="0" sz="2100" spc="-15">
                <a:latin typeface="Tahoma"/>
                <a:cs typeface="Tahoma"/>
              </a:rPr>
              <a:t>l</a:t>
            </a:r>
            <a:r>
              <a:rPr dirty="0" sz="2100" spc="-50">
                <a:latin typeface="Tahoma"/>
                <a:cs typeface="Tahoma"/>
              </a:rPr>
              <a:t>o</a:t>
            </a:r>
            <a:r>
              <a:rPr dirty="0" sz="2100" spc="-120">
                <a:latin typeface="Tahoma"/>
                <a:cs typeface="Tahoma"/>
              </a:rPr>
              <a:t>g</a:t>
            </a:r>
            <a:r>
              <a:rPr dirty="0" sz="2100" spc="-165">
                <a:latin typeface="Tahoma"/>
                <a:cs typeface="Tahoma"/>
              </a:rPr>
              <a:t>s</a:t>
            </a:r>
            <a:endParaRPr sz="2100">
              <a:latin typeface="Tahoma"/>
              <a:cs typeface="Tahom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9348851" y="2560191"/>
            <a:ext cx="2200275" cy="1567815"/>
            <a:chOff x="9348851" y="2560191"/>
            <a:chExt cx="2200275" cy="1567815"/>
          </a:xfrm>
        </p:grpSpPr>
        <p:sp>
          <p:nvSpPr>
            <p:cNvPr id="28" name="object 28"/>
            <p:cNvSpPr/>
            <p:nvPr/>
          </p:nvSpPr>
          <p:spPr>
            <a:xfrm>
              <a:off x="9361551" y="2572891"/>
              <a:ext cx="2174875" cy="1542415"/>
            </a:xfrm>
            <a:custGeom>
              <a:avLst/>
              <a:gdLst/>
              <a:ahLst/>
              <a:cxnLst/>
              <a:rect l="l" t="t" r="r" b="b"/>
              <a:pathLst>
                <a:path w="2174875" h="1542414">
                  <a:moveTo>
                    <a:pt x="2020519" y="0"/>
                  </a:moveTo>
                  <a:lnTo>
                    <a:pt x="154228" y="0"/>
                  </a:lnTo>
                  <a:lnTo>
                    <a:pt x="105480" y="7862"/>
                  </a:lnTo>
                  <a:lnTo>
                    <a:pt x="63142" y="29757"/>
                  </a:lnTo>
                  <a:lnTo>
                    <a:pt x="29757" y="63142"/>
                  </a:lnTo>
                  <a:lnTo>
                    <a:pt x="7862" y="105480"/>
                  </a:lnTo>
                  <a:lnTo>
                    <a:pt x="0" y="154228"/>
                  </a:lnTo>
                  <a:lnTo>
                    <a:pt x="0" y="1388059"/>
                  </a:lnTo>
                  <a:lnTo>
                    <a:pt x="7862" y="1436807"/>
                  </a:lnTo>
                  <a:lnTo>
                    <a:pt x="29757" y="1479145"/>
                  </a:lnTo>
                  <a:lnTo>
                    <a:pt x="63142" y="1512530"/>
                  </a:lnTo>
                  <a:lnTo>
                    <a:pt x="105480" y="1534425"/>
                  </a:lnTo>
                  <a:lnTo>
                    <a:pt x="154228" y="1542288"/>
                  </a:lnTo>
                  <a:lnTo>
                    <a:pt x="2020519" y="1542288"/>
                  </a:lnTo>
                  <a:lnTo>
                    <a:pt x="2069267" y="1534425"/>
                  </a:lnTo>
                  <a:lnTo>
                    <a:pt x="2111605" y="1512530"/>
                  </a:lnTo>
                  <a:lnTo>
                    <a:pt x="2144990" y="1479145"/>
                  </a:lnTo>
                  <a:lnTo>
                    <a:pt x="2166885" y="1436807"/>
                  </a:lnTo>
                  <a:lnTo>
                    <a:pt x="2174748" y="1388059"/>
                  </a:lnTo>
                  <a:lnTo>
                    <a:pt x="2174748" y="154228"/>
                  </a:lnTo>
                  <a:lnTo>
                    <a:pt x="2166885" y="105480"/>
                  </a:lnTo>
                  <a:lnTo>
                    <a:pt x="2144990" y="63142"/>
                  </a:lnTo>
                  <a:lnTo>
                    <a:pt x="2111605" y="29757"/>
                  </a:lnTo>
                  <a:lnTo>
                    <a:pt x="2069267" y="7862"/>
                  </a:lnTo>
                  <a:lnTo>
                    <a:pt x="2020519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9361551" y="2572891"/>
              <a:ext cx="2174875" cy="1542415"/>
            </a:xfrm>
            <a:custGeom>
              <a:avLst/>
              <a:gdLst/>
              <a:ahLst/>
              <a:cxnLst/>
              <a:rect l="l" t="t" r="r" b="b"/>
              <a:pathLst>
                <a:path w="2174875" h="1542414">
                  <a:moveTo>
                    <a:pt x="0" y="154228"/>
                  </a:moveTo>
                  <a:lnTo>
                    <a:pt x="7862" y="105480"/>
                  </a:lnTo>
                  <a:lnTo>
                    <a:pt x="29757" y="63142"/>
                  </a:lnTo>
                  <a:lnTo>
                    <a:pt x="63142" y="29757"/>
                  </a:lnTo>
                  <a:lnTo>
                    <a:pt x="105480" y="7862"/>
                  </a:lnTo>
                  <a:lnTo>
                    <a:pt x="154228" y="0"/>
                  </a:lnTo>
                  <a:lnTo>
                    <a:pt x="2020519" y="0"/>
                  </a:lnTo>
                  <a:lnTo>
                    <a:pt x="2069267" y="7862"/>
                  </a:lnTo>
                  <a:lnTo>
                    <a:pt x="2111605" y="29757"/>
                  </a:lnTo>
                  <a:lnTo>
                    <a:pt x="2144990" y="63142"/>
                  </a:lnTo>
                  <a:lnTo>
                    <a:pt x="2166885" y="105480"/>
                  </a:lnTo>
                  <a:lnTo>
                    <a:pt x="2174748" y="154228"/>
                  </a:lnTo>
                  <a:lnTo>
                    <a:pt x="2174748" y="1388059"/>
                  </a:lnTo>
                  <a:lnTo>
                    <a:pt x="2166885" y="1436807"/>
                  </a:lnTo>
                  <a:lnTo>
                    <a:pt x="2144990" y="1479145"/>
                  </a:lnTo>
                  <a:lnTo>
                    <a:pt x="2111605" y="1512530"/>
                  </a:lnTo>
                  <a:lnTo>
                    <a:pt x="2069267" y="1534425"/>
                  </a:lnTo>
                  <a:lnTo>
                    <a:pt x="2020519" y="1542288"/>
                  </a:lnTo>
                  <a:lnTo>
                    <a:pt x="154228" y="1542288"/>
                  </a:lnTo>
                  <a:lnTo>
                    <a:pt x="105480" y="1534425"/>
                  </a:lnTo>
                  <a:lnTo>
                    <a:pt x="63142" y="1512530"/>
                  </a:lnTo>
                  <a:lnTo>
                    <a:pt x="29757" y="1479145"/>
                  </a:lnTo>
                  <a:lnTo>
                    <a:pt x="7862" y="1436807"/>
                  </a:lnTo>
                  <a:lnTo>
                    <a:pt x="0" y="1388059"/>
                  </a:lnTo>
                  <a:lnTo>
                    <a:pt x="0" y="154228"/>
                  </a:lnTo>
                  <a:close/>
                </a:path>
              </a:pathLst>
            </a:custGeom>
            <a:ln w="25400">
              <a:solidFill>
                <a:srgbClr val="DADDD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9455637" y="2730440"/>
            <a:ext cx="1984375" cy="1188720"/>
          </a:xfrm>
          <a:prstGeom prst="rect">
            <a:avLst/>
          </a:prstGeom>
        </p:spPr>
        <p:txBody>
          <a:bodyPr wrap="square" lIns="0" tIns="31114" rIns="0" bIns="0" rtlCol="0" vert="horz">
            <a:spAutoFit/>
          </a:bodyPr>
          <a:lstStyle/>
          <a:p>
            <a:pPr algn="ctr" marL="12700" marR="5080">
              <a:lnSpc>
                <a:spcPct val="93900"/>
              </a:lnSpc>
              <a:spcBef>
                <a:spcPts val="244"/>
              </a:spcBef>
            </a:pPr>
            <a:r>
              <a:rPr dirty="0" sz="2000" spc="-75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2000" spc="-105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2000" spc="-4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2000" spc="-95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dirty="0" sz="2000" spc="-55">
                <a:solidFill>
                  <a:srgbClr val="FFFFFF"/>
                </a:solidFill>
                <a:latin typeface="Tahoma"/>
                <a:cs typeface="Tahoma"/>
              </a:rPr>
              <a:t>id</a:t>
            </a:r>
            <a:r>
              <a:rPr dirty="0" sz="2000" spc="-11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000" spc="-1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75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2000" spc="-8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000" spc="-8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000" spc="-60">
                <a:solidFill>
                  <a:srgbClr val="FFFFFF"/>
                </a:solidFill>
                <a:latin typeface="Tahoma"/>
                <a:cs typeface="Tahoma"/>
              </a:rPr>
              <a:t>ai</a:t>
            </a:r>
            <a:r>
              <a:rPr dirty="0" sz="2000" spc="-15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2000" spc="-16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2000" spc="-1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55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2000" spc="-45">
                <a:solidFill>
                  <a:srgbClr val="FFFFFF"/>
                </a:solidFill>
                <a:latin typeface="Tahoma"/>
                <a:cs typeface="Tahoma"/>
              </a:rPr>
              <a:t>n  </a:t>
            </a:r>
            <a:r>
              <a:rPr dirty="0" sz="2000" spc="-8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dirty="0" sz="2000" spc="-65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dirty="0" sz="2000" spc="-14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000" spc="-5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000" spc="-170">
                <a:solidFill>
                  <a:srgbClr val="FFFFFF"/>
                </a:solidFill>
                <a:latin typeface="Tahoma"/>
                <a:cs typeface="Tahoma"/>
              </a:rPr>
              <a:t>’</a:t>
            </a:r>
            <a:r>
              <a:rPr dirty="0" sz="2000" spc="-16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2000" spc="-1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15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dirty="0" sz="2000" spc="-55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2000" spc="-3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2000" spc="-11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2000" spc="-15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dirty="0" sz="2000" spc="-1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75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dirty="0" sz="2000" spc="-105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2000" spc="-55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2000" spc="-11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2000" spc="-105">
                <a:solidFill>
                  <a:srgbClr val="FFFFFF"/>
                </a:solidFill>
                <a:latin typeface="Tahoma"/>
                <a:cs typeface="Tahoma"/>
              </a:rPr>
              <a:t>g  </a:t>
            </a:r>
            <a:r>
              <a:rPr dirty="0" sz="2000" spc="-95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dirty="0" sz="2000" spc="-75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2000" spc="-1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65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dirty="0" sz="2000" spc="-3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2000" spc="-8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dirty="0" sz="2000" spc="-1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11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000" spc="-5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2000" spc="-1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114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dirty="0" sz="200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2000" spc="-120">
                <a:solidFill>
                  <a:srgbClr val="FFFFFF"/>
                </a:solidFill>
                <a:latin typeface="Tahoma"/>
                <a:cs typeface="Tahoma"/>
              </a:rPr>
              <a:t>x  </a:t>
            </a:r>
            <a:r>
              <a:rPr dirty="0" sz="2000" spc="-75">
                <a:solidFill>
                  <a:srgbClr val="FFFFFF"/>
                </a:solidFill>
                <a:latin typeface="Tahoma"/>
                <a:cs typeface="Tahoma"/>
              </a:rPr>
              <a:t>problems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9348851" y="4339461"/>
            <a:ext cx="2200275" cy="1567815"/>
            <a:chOff x="9348851" y="4339461"/>
            <a:chExt cx="2200275" cy="1567815"/>
          </a:xfrm>
        </p:grpSpPr>
        <p:sp>
          <p:nvSpPr>
            <p:cNvPr id="32" name="object 32"/>
            <p:cNvSpPr/>
            <p:nvPr/>
          </p:nvSpPr>
          <p:spPr>
            <a:xfrm>
              <a:off x="9361551" y="4352161"/>
              <a:ext cx="2174875" cy="1542415"/>
            </a:xfrm>
            <a:custGeom>
              <a:avLst/>
              <a:gdLst/>
              <a:ahLst/>
              <a:cxnLst/>
              <a:rect l="l" t="t" r="r" b="b"/>
              <a:pathLst>
                <a:path w="2174875" h="1542414">
                  <a:moveTo>
                    <a:pt x="2020519" y="0"/>
                  </a:moveTo>
                  <a:lnTo>
                    <a:pt x="154228" y="0"/>
                  </a:lnTo>
                  <a:lnTo>
                    <a:pt x="105480" y="7862"/>
                  </a:lnTo>
                  <a:lnTo>
                    <a:pt x="63142" y="29757"/>
                  </a:lnTo>
                  <a:lnTo>
                    <a:pt x="29757" y="63142"/>
                  </a:lnTo>
                  <a:lnTo>
                    <a:pt x="7862" y="105480"/>
                  </a:lnTo>
                  <a:lnTo>
                    <a:pt x="0" y="154228"/>
                  </a:lnTo>
                  <a:lnTo>
                    <a:pt x="0" y="1388059"/>
                  </a:lnTo>
                  <a:lnTo>
                    <a:pt x="7862" y="1436807"/>
                  </a:lnTo>
                  <a:lnTo>
                    <a:pt x="29757" y="1479145"/>
                  </a:lnTo>
                  <a:lnTo>
                    <a:pt x="63142" y="1512530"/>
                  </a:lnTo>
                  <a:lnTo>
                    <a:pt x="105480" y="1534425"/>
                  </a:lnTo>
                  <a:lnTo>
                    <a:pt x="154228" y="1542288"/>
                  </a:lnTo>
                  <a:lnTo>
                    <a:pt x="2020519" y="1542288"/>
                  </a:lnTo>
                  <a:lnTo>
                    <a:pt x="2069267" y="1534425"/>
                  </a:lnTo>
                  <a:lnTo>
                    <a:pt x="2111605" y="1512530"/>
                  </a:lnTo>
                  <a:lnTo>
                    <a:pt x="2144990" y="1479145"/>
                  </a:lnTo>
                  <a:lnTo>
                    <a:pt x="2166885" y="1436807"/>
                  </a:lnTo>
                  <a:lnTo>
                    <a:pt x="2174748" y="1388059"/>
                  </a:lnTo>
                  <a:lnTo>
                    <a:pt x="2174748" y="154228"/>
                  </a:lnTo>
                  <a:lnTo>
                    <a:pt x="2166885" y="105480"/>
                  </a:lnTo>
                  <a:lnTo>
                    <a:pt x="2144990" y="63142"/>
                  </a:lnTo>
                  <a:lnTo>
                    <a:pt x="2111605" y="29757"/>
                  </a:lnTo>
                  <a:lnTo>
                    <a:pt x="2069267" y="7862"/>
                  </a:lnTo>
                  <a:lnTo>
                    <a:pt x="2020519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9361551" y="4352161"/>
              <a:ext cx="2174875" cy="1542415"/>
            </a:xfrm>
            <a:custGeom>
              <a:avLst/>
              <a:gdLst/>
              <a:ahLst/>
              <a:cxnLst/>
              <a:rect l="l" t="t" r="r" b="b"/>
              <a:pathLst>
                <a:path w="2174875" h="1542414">
                  <a:moveTo>
                    <a:pt x="0" y="154228"/>
                  </a:moveTo>
                  <a:lnTo>
                    <a:pt x="7862" y="105480"/>
                  </a:lnTo>
                  <a:lnTo>
                    <a:pt x="29757" y="63142"/>
                  </a:lnTo>
                  <a:lnTo>
                    <a:pt x="63142" y="29757"/>
                  </a:lnTo>
                  <a:lnTo>
                    <a:pt x="105480" y="7862"/>
                  </a:lnTo>
                  <a:lnTo>
                    <a:pt x="154228" y="0"/>
                  </a:lnTo>
                  <a:lnTo>
                    <a:pt x="2020519" y="0"/>
                  </a:lnTo>
                  <a:lnTo>
                    <a:pt x="2069267" y="7862"/>
                  </a:lnTo>
                  <a:lnTo>
                    <a:pt x="2111605" y="29757"/>
                  </a:lnTo>
                  <a:lnTo>
                    <a:pt x="2144990" y="63142"/>
                  </a:lnTo>
                  <a:lnTo>
                    <a:pt x="2166885" y="105480"/>
                  </a:lnTo>
                  <a:lnTo>
                    <a:pt x="2174748" y="154228"/>
                  </a:lnTo>
                  <a:lnTo>
                    <a:pt x="2174748" y="1388059"/>
                  </a:lnTo>
                  <a:lnTo>
                    <a:pt x="2166885" y="1436807"/>
                  </a:lnTo>
                  <a:lnTo>
                    <a:pt x="2144990" y="1479145"/>
                  </a:lnTo>
                  <a:lnTo>
                    <a:pt x="2111605" y="1512530"/>
                  </a:lnTo>
                  <a:lnTo>
                    <a:pt x="2069267" y="1534425"/>
                  </a:lnTo>
                  <a:lnTo>
                    <a:pt x="2020519" y="1542288"/>
                  </a:lnTo>
                  <a:lnTo>
                    <a:pt x="154228" y="1542288"/>
                  </a:lnTo>
                  <a:lnTo>
                    <a:pt x="105480" y="1534425"/>
                  </a:lnTo>
                  <a:lnTo>
                    <a:pt x="63142" y="1512530"/>
                  </a:lnTo>
                  <a:lnTo>
                    <a:pt x="29757" y="1479145"/>
                  </a:lnTo>
                  <a:lnTo>
                    <a:pt x="7862" y="1436807"/>
                  </a:lnTo>
                  <a:lnTo>
                    <a:pt x="0" y="1388059"/>
                  </a:lnTo>
                  <a:lnTo>
                    <a:pt x="0" y="154228"/>
                  </a:lnTo>
                  <a:close/>
                </a:path>
              </a:pathLst>
            </a:custGeom>
            <a:ln w="25400">
              <a:solidFill>
                <a:srgbClr val="DADDD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9537349" y="4366826"/>
            <a:ext cx="1822450" cy="1474470"/>
          </a:xfrm>
          <a:prstGeom prst="rect">
            <a:avLst/>
          </a:prstGeom>
        </p:spPr>
        <p:txBody>
          <a:bodyPr wrap="square" lIns="0" tIns="31114" rIns="0" bIns="0" rtlCol="0" vert="horz">
            <a:spAutoFit/>
          </a:bodyPr>
          <a:lstStyle/>
          <a:p>
            <a:pPr algn="ctr" marL="12700" marR="5080">
              <a:lnSpc>
                <a:spcPct val="93900"/>
              </a:lnSpc>
              <a:spcBef>
                <a:spcPts val="244"/>
              </a:spcBef>
            </a:pPr>
            <a:r>
              <a:rPr dirty="0" sz="2000" spc="-4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dirty="0" sz="2000" spc="-75">
                <a:solidFill>
                  <a:srgbClr val="FFFFFF"/>
                </a:solidFill>
                <a:latin typeface="Tahoma"/>
                <a:cs typeface="Tahoma"/>
              </a:rPr>
              <a:t>ain</a:t>
            </a:r>
            <a:r>
              <a:rPr dirty="0" sz="2000" spc="-1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95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dirty="0" sz="2000" spc="-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2000" spc="-155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2000" spc="-3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2000" spc="-8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dirty="0" sz="2000" spc="-15">
                <a:solidFill>
                  <a:srgbClr val="FFFFFF"/>
                </a:solidFill>
                <a:latin typeface="Tahoma"/>
                <a:cs typeface="Tahoma"/>
              </a:rPr>
              <a:t>il</a:t>
            </a:r>
            <a:r>
              <a:rPr dirty="0" sz="2000" spc="-2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2000" spc="-6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000" spc="-95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dirty="0" sz="2000" spc="-1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7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dirty="0" sz="2000" spc="-65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000" spc="-35">
                <a:solidFill>
                  <a:srgbClr val="FFFFFF"/>
                </a:solidFill>
                <a:latin typeface="Tahoma"/>
                <a:cs typeface="Tahoma"/>
              </a:rPr>
              <a:t>o  </a:t>
            </a:r>
            <a:r>
              <a:rPr dirty="0" sz="2000" spc="-6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2000" spc="-4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2000" spc="-9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000" spc="-12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000" spc="-65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2000" spc="-9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000" spc="-2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2000" spc="-12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00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2000" spc="-1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3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2000" spc="-35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2000" spc="-5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2000" spc="-13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000" spc="-4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2000" spc="-100">
                <a:solidFill>
                  <a:srgbClr val="FFFFFF"/>
                </a:solidFill>
                <a:latin typeface="Tahoma"/>
                <a:cs typeface="Tahoma"/>
              </a:rPr>
              <a:t>t  </a:t>
            </a:r>
            <a:r>
              <a:rPr dirty="0" sz="2000" spc="-55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2000" spc="-65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2000" spc="-1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85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dirty="0" sz="2000" spc="-8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000" spc="-75">
                <a:solidFill>
                  <a:srgbClr val="FFFFFF"/>
                </a:solidFill>
                <a:latin typeface="Tahoma"/>
                <a:cs typeface="Tahoma"/>
              </a:rPr>
              <a:t>y  </a:t>
            </a:r>
            <a:r>
              <a:rPr dirty="0" sz="2000" spc="-85">
                <a:solidFill>
                  <a:srgbClr val="FFFFFF"/>
                </a:solidFill>
                <a:latin typeface="Tahoma"/>
                <a:cs typeface="Tahoma"/>
              </a:rPr>
              <a:t>Performance </a:t>
            </a:r>
            <a:r>
              <a:rPr dirty="0" sz="2000" spc="-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29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2000" spc="-65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2000" spc="-75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2000" spc="-3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2000" spc="-6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2000" spc="-14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000" spc="-10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2000" spc="-25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2000" spc="-16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2000" spc="-1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105">
                <a:solidFill>
                  <a:srgbClr val="FFFFFF"/>
                </a:solidFill>
                <a:latin typeface="Tahoma"/>
                <a:cs typeface="Tahoma"/>
              </a:rPr>
              <a:t>(K</a:t>
            </a:r>
            <a:r>
              <a:rPr dirty="0" sz="2000" spc="-55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2000" spc="-30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2000" spc="-175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2000" spc="-13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991556" y="6545018"/>
            <a:ext cx="205740" cy="211454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dirty="0" sz="1200" spc="-150">
                <a:solidFill>
                  <a:srgbClr val="FFFFFF"/>
                </a:solidFill>
                <a:latin typeface="Tahoma"/>
                <a:cs typeface="Tahoma"/>
              </a:rPr>
              <a:t>12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195"/>
              <a:t>©</a:t>
            </a:r>
            <a:r>
              <a:rPr dirty="0" spc="-100"/>
              <a:t> </a:t>
            </a:r>
            <a:r>
              <a:rPr dirty="0" spc="-100"/>
              <a:t>2</a:t>
            </a:r>
            <a:r>
              <a:rPr dirty="0" spc="-35"/>
              <a:t>0</a:t>
            </a:r>
            <a:r>
              <a:rPr dirty="0" spc="-90"/>
              <a:t>2</a:t>
            </a:r>
            <a:r>
              <a:rPr dirty="0" spc="-275"/>
              <a:t>1</a:t>
            </a:r>
            <a:r>
              <a:rPr dirty="0" spc="-90"/>
              <a:t> </a:t>
            </a:r>
            <a:r>
              <a:rPr dirty="0" spc="-20"/>
              <a:t>A</a:t>
            </a:r>
            <a:r>
              <a:rPr dirty="0" spc="-35"/>
              <a:t>d</a:t>
            </a:r>
            <a:r>
              <a:rPr dirty="0" spc="-25"/>
              <a:t>o</a:t>
            </a:r>
            <a:r>
              <a:rPr dirty="0" spc="-25"/>
              <a:t>b</a:t>
            </a:r>
            <a:r>
              <a:rPr dirty="0" spc="-60"/>
              <a:t>e</a:t>
            </a:r>
            <a:r>
              <a:rPr dirty="0" spc="-160"/>
              <a:t>.</a:t>
            </a:r>
            <a:r>
              <a:rPr dirty="0" spc="-120"/>
              <a:t> </a:t>
            </a:r>
            <a:r>
              <a:rPr dirty="0"/>
              <a:t>Al</a:t>
            </a:r>
            <a:r>
              <a:rPr dirty="0"/>
              <a:t>l</a:t>
            </a:r>
            <a:r>
              <a:rPr dirty="0" spc="-105"/>
              <a:t> </a:t>
            </a:r>
            <a:r>
              <a:rPr dirty="0" spc="-65"/>
              <a:t>R</a:t>
            </a:r>
            <a:r>
              <a:rPr dirty="0" spc="-20"/>
              <a:t>i</a:t>
            </a:r>
            <a:r>
              <a:rPr dirty="0" spc="-90"/>
              <a:t>g</a:t>
            </a:r>
            <a:r>
              <a:rPr dirty="0" spc="-55"/>
              <a:t>h</a:t>
            </a:r>
            <a:r>
              <a:rPr dirty="0"/>
              <a:t>t</a:t>
            </a:r>
            <a:r>
              <a:rPr dirty="0" spc="-85"/>
              <a:t>s</a:t>
            </a:r>
            <a:r>
              <a:rPr dirty="0" spc="-110"/>
              <a:t> </a:t>
            </a:r>
            <a:r>
              <a:rPr dirty="0" spc="-75"/>
              <a:t>R</a:t>
            </a:r>
            <a:r>
              <a:rPr dirty="0" spc="-35"/>
              <a:t>e</a:t>
            </a:r>
            <a:r>
              <a:rPr dirty="0" spc="-80"/>
              <a:t>s</a:t>
            </a:r>
            <a:r>
              <a:rPr dirty="0" spc="-60"/>
              <a:t>e</a:t>
            </a:r>
            <a:r>
              <a:rPr dirty="0"/>
              <a:t>r</a:t>
            </a:r>
            <a:r>
              <a:rPr dirty="0" spc="-50"/>
              <a:t>v</a:t>
            </a:r>
            <a:r>
              <a:rPr dirty="0" spc="-50"/>
              <a:t>e</a:t>
            </a:r>
            <a:r>
              <a:rPr dirty="0" spc="-35"/>
              <a:t>d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20"/>
              <a:t>A</a:t>
            </a:r>
            <a:r>
              <a:rPr dirty="0" spc="-35"/>
              <a:t>d</a:t>
            </a:r>
            <a:r>
              <a:rPr dirty="0" spc="-25"/>
              <a:t>o</a:t>
            </a:r>
            <a:r>
              <a:rPr dirty="0" spc="-25"/>
              <a:t>b</a:t>
            </a:r>
            <a:r>
              <a:rPr dirty="0" spc="-55"/>
              <a:t>e</a:t>
            </a:r>
            <a:r>
              <a:rPr dirty="0" spc="-114"/>
              <a:t> </a:t>
            </a:r>
            <a:r>
              <a:rPr dirty="0" spc="-40"/>
              <a:t>D</a:t>
            </a:r>
            <a:r>
              <a:rPr dirty="0" spc="-20"/>
              <a:t>i</a:t>
            </a:r>
            <a:r>
              <a:rPr dirty="0" spc="-60"/>
              <a:t>g</a:t>
            </a:r>
            <a:r>
              <a:rPr dirty="0" spc="-15"/>
              <a:t>i</a:t>
            </a:r>
            <a:r>
              <a:rPr dirty="0" spc="-30"/>
              <a:t>t</a:t>
            </a:r>
            <a:r>
              <a:rPr dirty="0" spc="-65"/>
              <a:t>a</a:t>
            </a:r>
            <a:r>
              <a:rPr dirty="0" spc="15"/>
              <a:t>l</a:t>
            </a:r>
            <a:r>
              <a:rPr dirty="0" spc="-105"/>
              <a:t> </a:t>
            </a:r>
            <a:r>
              <a:rPr dirty="0" spc="-20"/>
              <a:t>L</a:t>
            </a:r>
            <a:r>
              <a:rPr dirty="0" spc="-55"/>
              <a:t>e</a:t>
            </a:r>
            <a:r>
              <a:rPr dirty="0" spc="-65"/>
              <a:t>a</a:t>
            </a:r>
            <a:r>
              <a:rPr dirty="0" spc="-50"/>
              <a:t>r</a:t>
            </a:r>
            <a:r>
              <a:rPr dirty="0" spc="-20"/>
              <a:t>ni</a:t>
            </a:r>
            <a:r>
              <a:rPr dirty="0" spc="-50"/>
              <a:t>n</a:t>
            </a:r>
            <a:r>
              <a:rPr dirty="0" spc="-80"/>
              <a:t>g</a:t>
            </a:r>
            <a:r>
              <a:rPr dirty="0" spc="-100"/>
              <a:t> </a:t>
            </a:r>
            <a:r>
              <a:rPr dirty="0" spc="-85"/>
              <a:t>S</a:t>
            </a:r>
            <a:r>
              <a:rPr dirty="0" spc="-60"/>
              <a:t>e</a:t>
            </a:r>
            <a:r>
              <a:rPr dirty="0"/>
              <a:t>r</a:t>
            </a:r>
            <a:r>
              <a:rPr dirty="0" spc="-50"/>
              <a:t>v</a:t>
            </a:r>
            <a:r>
              <a:rPr dirty="0" spc="-35"/>
              <a:t>ic</a:t>
            </a:r>
            <a:r>
              <a:rPr dirty="0" spc="-30"/>
              <a:t>e</a:t>
            </a:r>
            <a:r>
              <a:rPr dirty="0" spc="-85"/>
              <a:t>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58025" y="1073670"/>
            <a:ext cx="4851400" cy="4909185"/>
            <a:chOff x="6858025" y="1073670"/>
            <a:chExt cx="4851400" cy="49091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25" y="1073670"/>
              <a:ext cx="4850866" cy="490879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2310" y="1267968"/>
              <a:ext cx="4264151" cy="432206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8779" y="372441"/>
            <a:ext cx="242443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600">
                <a:solidFill>
                  <a:srgbClr val="FF0000"/>
                </a:solidFill>
              </a:rPr>
              <a:t>I</a:t>
            </a:r>
            <a:r>
              <a:rPr dirty="0" sz="2800" spc="-140">
                <a:solidFill>
                  <a:srgbClr val="FF0000"/>
                </a:solidFill>
              </a:rPr>
              <a:t>t</a:t>
            </a:r>
            <a:r>
              <a:rPr dirty="0" sz="2800" spc="-285">
                <a:solidFill>
                  <a:srgbClr val="FF0000"/>
                </a:solidFill>
              </a:rPr>
              <a:t>’</a:t>
            </a:r>
            <a:r>
              <a:rPr dirty="0" sz="2800" spc="-290">
                <a:solidFill>
                  <a:srgbClr val="FF0000"/>
                </a:solidFill>
              </a:rPr>
              <a:t>s</a:t>
            </a:r>
            <a:r>
              <a:rPr dirty="0" sz="2800" spc="-190">
                <a:solidFill>
                  <a:srgbClr val="FF0000"/>
                </a:solidFill>
              </a:rPr>
              <a:t> </a:t>
            </a:r>
            <a:r>
              <a:rPr dirty="0" sz="2800" spc="-260">
                <a:solidFill>
                  <a:srgbClr val="FF0000"/>
                </a:solidFill>
              </a:rPr>
              <a:t>D</a:t>
            </a:r>
            <a:r>
              <a:rPr dirty="0" sz="2800" spc="-195">
                <a:solidFill>
                  <a:srgbClr val="FF0000"/>
                </a:solidFill>
              </a:rPr>
              <a:t>e</a:t>
            </a:r>
            <a:r>
              <a:rPr dirty="0" sz="2800" spc="-320">
                <a:solidFill>
                  <a:srgbClr val="FF0000"/>
                </a:solidFill>
              </a:rPr>
              <a:t>m</a:t>
            </a:r>
            <a:r>
              <a:rPr dirty="0" sz="2800" spc="-180">
                <a:solidFill>
                  <a:srgbClr val="FF0000"/>
                </a:solidFill>
              </a:rPr>
              <a:t>o</a:t>
            </a:r>
            <a:r>
              <a:rPr dirty="0" sz="2800" spc="-190">
                <a:solidFill>
                  <a:srgbClr val="FF0000"/>
                </a:solidFill>
              </a:rPr>
              <a:t> </a:t>
            </a:r>
            <a:r>
              <a:rPr dirty="0" sz="2800" spc="-195">
                <a:solidFill>
                  <a:srgbClr val="FF0000"/>
                </a:solidFill>
              </a:rPr>
              <a:t>T</a:t>
            </a:r>
            <a:r>
              <a:rPr dirty="0" sz="2800" spc="-135">
                <a:solidFill>
                  <a:srgbClr val="FF0000"/>
                </a:solidFill>
              </a:rPr>
              <a:t>i</a:t>
            </a:r>
            <a:r>
              <a:rPr dirty="0" sz="2800" spc="-285">
                <a:solidFill>
                  <a:srgbClr val="FF0000"/>
                </a:solidFill>
              </a:rPr>
              <a:t>m</a:t>
            </a:r>
            <a:r>
              <a:rPr dirty="0" sz="2800" spc="-195">
                <a:solidFill>
                  <a:srgbClr val="FF0000"/>
                </a:solidFill>
              </a:rPr>
              <a:t>e</a:t>
            </a:r>
            <a:r>
              <a:rPr dirty="0" sz="2800" spc="-105">
                <a:solidFill>
                  <a:srgbClr val="FF0000"/>
                </a:solidFill>
              </a:rPr>
              <a:t>!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5991556" y="6545018"/>
            <a:ext cx="205740" cy="211454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dirty="0" sz="1200" spc="-150">
                <a:solidFill>
                  <a:srgbClr val="FFFFFF"/>
                </a:solidFill>
                <a:latin typeface="Tahoma"/>
                <a:cs typeface="Tahoma"/>
              </a:rPr>
              <a:t>13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195"/>
              <a:t>©</a:t>
            </a:r>
            <a:r>
              <a:rPr dirty="0" spc="-100"/>
              <a:t> </a:t>
            </a:r>
            <a:r>
              <a:rPr dirty="0" spc="-100"/>
              <a:t>2</a:t>
            </a:r>
            <a:r>
              <a:rPr dirty="0" spc="-35"/>
              <a:t>0</a:t>
            </a:r>
            <a:r>
              <a:rPr dirty="0" spc="-90"/>
              <a:t>2</a:t>
            </a:r>
            <a:r>
              <a:rPr dirty="0" spc="-275"/>
              <a:t>1</a:t>
            </a:r>
            <a:r>
              <a:rPr dirty="0" spc="-90"/>
              <a:t> </a:t>
            </a:r>
            <a:r>
              <a:rPr dirty="0" spc="-20"/>
              <a:t>A</a:t>
            </a:r>
            <a:r>
              <a:rPr dirty="0" spc="-35"/>
              <a:t>d</a:t>
            </a:r>
            <a:r>
              <a:rPr dirty="0" spc="-25"/>
              <a:t>o</a:t>
            </a:r>
            <a:r>
              <a:rPr dirty="0" spc="-25"/>
              <a:t>b</a:t>
            </a:r>
            <a:r>
              <a:rPr dirty="0" spc="-60"/>
              <a:t>e</a:t>
            </a:r>
            <a:r>
              <a:rPr dirty="0" spc="-160"/>
              <a:t>.</a:t>
            </a:r>
            <a:r>
              <a:rPr dirty="0" spc="-120"/>
              <a:t> </a:t>
            </a:r>
            <a:r>
              <a:rPr dirty="0"/>
              <a:t>Al</a:t>
            </a:r>
            <a:r>
              <a:rPr dirty="0"/>
              <a:t>l</a:t>
            </a:r>
            <a:r>
              <a:rPr dirty="0" spc="-105"/>
              <a:t> </a:t>
            </a:r>
            <a:r>
              <a:rPr dirty="0" spc="-65"/>
              <a:t>R</a:t>
            </a:r>
            <a:r>
              <a:rPr dirty="0" spc="-20"/>
              <a:t>i</a:t>
            </a:r>
            <a:r>
              <a:rPr dirty="0" spc="-90"/>
              <a:t>g</a:t>
            </a:r>
            <a:r>
              <a:rPr dirty="0" spc="-55"/>
              <a:t>h</a:t>
            </a:r>
            <a:r>
              <a:rPr dirty="0"/>
              <a:t>t</a:t>
            </a:r>
            <a:r>
              <a:rPr dirty="0" spc="-85"/>
              <a:t>s</a:t>
            </a:r>
            <a:r>
              <a:rPr dirty="0" spc="-110"/>
              <a:t> </a:t>
            </a:r>
            <a:r>
              <a:rPr dirty="0" spc="-75"/>
              <a:t>R</a:t>
            </a:r>
            <a:r>
              <a:rPr dirty="0" spc="-35"/>
              <a:t>e</a:t>
            </a:r>
            <a:r>
              <a:rPr dirty="0" spc="-80"/>
              <a:t>s</a:t>
            </a:r>
            <a:r>
              <a:rPr dirty="0" spc="-60"/>
              <a:t>e</a:t>
            </a:r>
            <a:r>
              <a:rPr dirty="0"/>
              <a:t>r</a:t>
            </a:r>
            <a:r>
              <a:rPr dirty="0" spc="-50"/>
              <a:t>v</a:t>
            </a:r>
            <a:r>
              <a:rPr dirty="0" spc="-50"/>
              <a:t>e</a:t>
            </a:r>
            <a:r>
              <a:rPr dirty="0" spc="-35"/>
              <a:t>d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20"/>
              <a:t>A</a:t>
            </a:r>
            <a:r>
              <a:rPr dirty="0" spc="-35"/>
              <a:t>d</a:t>
            </a:r>
            <a:r>
              <a:rPr dirty="0" spc="-25"/>
              <a:t>o</a:t>
            </a:r>
            <a:r>
              <a:rPr dirty="0" spc="-25"/>
              <a:t>b</a:t>
            </a:r>
            <a:r>
              <a:rPr dirty="0" spc="-55"/>
              <a:t>e</a:t>
            </a:r>
            <a:r>
              <a:rPr dirty="0" spc="-114"/>
              <a:t> </a:t>
            </a:r>
            <a:r>
              <a:rPr dirty="0" spc="-40"/>
              <a:t>D</a:t>
            </a:r>
            <a:r>
              <a:rPr dirty="0" spc="-20"/>
              <a:t>i</a:t>
            </a:r>
            <a:r>
              <a:rPr dirty="0" spc="-60"/>
              <a:t>g</a:t>
            </a:r>
            <a:r>
              <a:rPr dirty="0" spc="-15"/>
              <a:t>i</a:t>
            </a:r>
            <a:r>
              <a:rPr dirty="0" spc="-30"/>
              <a:t>t</a:t>
            </a:r>
            <a:r>
              <a:rPr dirty="0" spc="-65"/>
              <a:t>a</a:t>
            </a:r>
            <a:r>
              <a:rPr dirty="0" spc="15"/>
              <a:t>l</a:t>
            </a:r>
            <a:r>
              <a:rPr dirty="0" spc="-105"/>
              <a:t> </a:t>
            </a:r>
            <a:r>
              <a:rPr dirty="0" spc="-20"/>
              <a:t>L</a:t>
            </a:r>
            <a:r>
              <a:rPr dirty="0" spc="-55"/>
              <a:t>e</a:t>
            </a:r>
            <a:r>
              <a:rPr dirty="0" spc="-65"/>
              <a:t>a</a:t>
            </a:r>
            <a:r>
              <a:rPr dirty="0" spc="-50"/>
              <a:t>r</a:t>
            </a:r>
            <a:r>
              <a:rPr dirty="0" spc="-20"/>
              <a:t>ni</a:t>
            </a:r>
            <a:r>
              <a:rPr dirty="0" spc="-50"/>
              <a:t>n</a:t>
            </a:r>
            <a:r>
              <a:rPr dirty="0" spc="-80"/>
              <a:t>g</a:t>
            </a:r>
            <a:r>
              <a:rPr dirty="0" spc="-100"/>
              <a:t> </a:t>
            </a:r>
            <a:r>
              <a:rPr dirty="0" spc="-85"/>
              <a:t>S</a:t>
            </a:r>
            <a:r>
              <a:rPr dirty="0" spc="-60"/>
              <a:t>e</a:t>
            </a:r>
            <a:r>
              <a:rPr dirty="0"/>
              <a:t>r</a:t>
            </a:r>
            <a:r>
              <a:rPr dirty="0" spc="-50"/>
              <a:t>v</a:t>
            </a:r>
            <a:r>
              <a:rPr dirty="0" spc="-35"/>
              <a:t>ic</a:t>
            </a:r>
            <a:r>
              <a:rPr dirty="0" spc="-30"/>
              <a:t>e</a:t>
            </a:r>
            <a:r>
              <a:rPr dirty="0" spc="-85"/>
              <a:t>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98779" y="1484912"/>
            <a:ext cx="5205095" cy="246443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2200" spc="-320">
                <a:latin typeface="Tahoma"/>
                <a:cs typeface="Tahoma"/>
              </a:rPr>
              <a:t>I</a:t>
            </a:r>
            <a:r>
              <a:rPr dirty="0" sz="2200" spc="-65">
                <a:latin typeface="Tahoma"/>
                <a:cs typeface="Tahoma"/>
              </a:rPr>
              <a:t>n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100">
                <a:latin typeface="Tahoma"/>
                <a:cs typeface="Tahoma"/>
              </a:rPr>
              <a:t>t</a:t>
            </a:r>
            <a:r>
              <a:rPr dirty="0" sz="2200" spc="-70">
                <a:latin typeface="Tahoma"/>
                <a:cs typeface="Tahoma"/>
              </a:rPr>
              <a:t>h</a:t>
            </a:r>
            <a:r>
              <a:rPr dirty="0" sz="2200" spc="-10">
                <a:latin typeface="Tahoma"/>
                <a:cs typeface="Tahoma"/>
              </a:rPr>
              <a:t>i</a:t>
            </a:r>
            <a:r>
              <a:rPr dirty="0" sz="2200" spc="-170">
                <a:latin typeface="Tahoma"/>
                <a:cs typeface="Tahoma"/>
              </a:rPr>
              <a:t>s</a:t>
            </a:r>
            <a:r>
              <a:rPr dirty="0" sz="2200" spc="-180">
                <a:latin typeface="Tahoma"/>
                <a:cs typeface="Tahoma"/>
              </a:rPr>
              <a:t> </a:t>
            </a:r>
            <a:r>
              <a:rPr dirty="0" sz="2200" spc="-110">
                <a:latin typeface="Tahoma"/>
                <a:cs typeface="Tahoma"/>
              </a:rPr>
              <a:t>d</a:t>
            </a:r>
            <a:r>
              <a:rPr dirty="0" sz="2200" spc="-95">
                <a:latin typeface="Tahoma"/>
                <a:cs typeface="Tahoma"/>
              </a:rPr>
              <a:t>e</a:t>
            </a:r>
            <a:r>
              <a:rPr dirty="0" sz="2200" spc="-35">
                <a:latin typeface="Tahoma"/>
                <a:cs typeface="Tahoma"/>
              </a:rPr>
              <a:t>m</a:t>
            </a:r>
            <a:r>
              <a:rPr dirty="0" sz="2200" spc="-45">
                <a:latin typeface="Tahoma"/>
                <a:cs typeface="Tahoma"/>
              </a:rPr>
              <a:t>o</a:t>
            </a:r>
            <a:r>
              <a:rPr dirty="0" sz="2200" spc="-325">
                <a:latin typeface="Tahoma"/>
                <a:cs typeface="Tahoma"/>
              </a:rPr>
              <a:t>:</a:t>
            </a:r>
            <a:endParaRPr sz="2200">
              <a:latin typeface="Tahoma"/>
              <a:cs typeface="Tahoma"/>
            </a:endParaRPr>
          </a:p>
          <a:p>
            <a:pPr marL="583565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2200" spc="-85">
                <a:latin typeface="Tahoma"/>
                <a:cs typeface="Tahoma"/>
              </a:rPr>
              <a:t>Explore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95">
                <a:latin typeface="Tahoma"/>
                <a:cs typeface="Tahoma"/>
              </a:rPr>
              <a:t>the</a:t>
            </a:r>
            <a:r>
              <a:rPr dirty="0" sz="2200" spc="-185">
                <a:latin typeface="Tahoma"/>
                <a:cs typeface="Tahoma"/>
              </a:rPr>
              <a:t> </a:t>
            </a:r>
            <a:r>
              <a:rPr dirty="0" sz="2200" spc="-70">
                <a:latin typeface="Tahoma"/>
                <a:cs typeface="Tahoma"/>
              </a:rPr>
              <a:t>Cloud</a:t>
            </a:r>
            <a:r>
              <a:rPr dirty="0" sz="2200" spc="-145">
                <a:latin typeface="Tahoma"/>
                <a:cs typeface="Tahoma"/>
              </a:rPr>
              <a:t> </a:t>
            </a:r>
            <a:r>
              <a:rPr dirty="0" sz="2200" spc="-95">
                <a:latin typeface="Tahoma"/>
                <a:cs typeface="Tahoma"/>
              </a:rPr>
              <a:t>Manager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114">
                <a:latin typeface="Tahoma"/>
                <a:cs typeface="Tahoma"/>
              </a:rPr>
              <a:t>user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100">
                <a:latin typeface="Tahoma"/>
                <a:cs typeface="Tahoma"/>
              </a:rPr>
              <a:t>interface</a:t>
            </a:r>
            <a:endParaRPr sz="2200">
              <a:latin typeface="Tahoma"/>
              <a:cs typeface="Tahoma"/>
            </a:endParaRPr>
          </a:p>
          <a:p>
            <a:pPr marL="583565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2200" spc="-125">
                <a:latin typeface="Tahoma"/>
                <a:cs typeface="Tahoma"/>
              </a:rPr>
              <a:t>C</a:t>
            </a:r>
            <a:r>
              <a:rPr dirty="0" sz="2200" spc="-110">
                <a:latin typeface="Tahoma"/>
                <a:cs typeface="Tahoma"/>
              </a:rPr>
              <a:t>r</a:t>
            </a:r>
            <a:r>
              <a:rPr dirty="0" sz="2200" spc="-110">
                <a:latin typeface="Tahoma"/>
                <a:cs typeface="Tahoma"/>
              </a:rPr>
              <a:t>e</a:t>
            </a:r>
            <a:r>
              <a:rPr dirty="0" sz="2200" spc="-155">
                <a:latin typeface="Tahoma"/>
                <a:cs typeface="Tahoma"/>
              </a:rPr>
              <a:t>a</a:t>
            </a:r>
            <a:r>
              <a:rPr dirty="0" sz="2200" spc="-114">
                <a:latin typeface="Tahoma"/>
                <a:cs typeface="Tahoma"/>
              </a:rPr>
              <a:t>t</a:t>
            </a:r>
            <a:r>
              <a:rPr dirty="0" sz="2200" spc="-120">
                <a:latin typeface="Tahoma"/>
                <a:cs typeface="Tahoma"/>
              </a:rPr>
              <a:t>e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135">
                <a:latin typeface="Tahoma"/>
                <a:cs typeface="Tahoma"/>
              </a:rPr>
              <a:t>a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130">
                <a:latin typeface="Tahoma"/>
                <a:cs typeface="Tahoma"/>
              </a:rPr>
              <a:t>p</a:t>
            </a:r>
            <a:r>
              <a:rPr dirty="0" sz="2200" spc="-65">
                <a:latin typeface="Tahoma"/>
                <a:cs typeface="Tahoma"/>
              </a:rPr>
              <a:t>r</a:t>
            </a:r>
            <a:r>
              <a:rPr dirty="0" sz="2200" spc="-65">
                <a:latin typeface="Tahoma"/>
                <a:cs typeface="Tahoma"/>
              </a:rPr>
              <a:t>o</a:t>
            </a:r>
            <a:r>
              <a:rPr dirty="0" sz="2200" spc="-150">
                <a:latin typeface="Tahoma"/>
                <a:cs typeface="Tahoma"/>
              </a:rPr>
              <a:t>g</a:t>
            </a:r>
            <a:r>
              <a:rPr dirty="0" sz="2200" spc="-120">
                <a:latin typeface="Tahoma"/>
                <a:cs typeface="Tahoma"/>
              </a:rPr>
              <a:t>r</a:t>
            </a:r>
            <a:r>
              <a:rPr dirty="0" sz="2200" spc="-90">
                <a:latin typeface="Tahoma"/>
                <a:cs typeface="Tahoma"/>
              </a:rPr>
              <a:t>am</a:t>
            </a:r>
            <a:endParaRPr sz="2200">
              <a:latin typeface="Tahoma"/>
              <a:cs typeface="Tahoma"/>
            </a:endParaRPr>
          </a:p>
          <a:p>
            <a:pPr marL="583565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2200" spc="-125">
                <a:latin typeface="Tahoma"/>
                <a:cs typeface="Tahoma"/>
              </a:rPr>
              <a:t>C</a:t>
            </a:r>
            <a:r>
              <a:rPr dirty="0" sz="2200" spc="-110">
                <a:latin typeface="Tahoma"/>
                <a:cs typeface="Tahoma"/>
              </a:rPr>
              <a:t>r</a:t>
            </a:r>
            <a:r>
              <a:rPr dirty="0" sz="2200" spc="-110">
                <a:latin typeface="Tahoma"/>
                <a:cs typeface="Tahoma"/>
              </a:rPr>
              <a:t>e</a:t>
            </a:r>
            <a:r>
              <a:rPr dirty="0" sz="2200" spc="-155">
                <a:latin typeface="Tahoma"/>
                <a:cs typeface="Tahoma"/>
              </a:rPr>
              <a:t>a</a:t>
            </a:r>
            <a:r>
              <a:rPr dirty="0" sz="2200" spc="-114">
                <a:latin typeface="Tahoma"/>
                <a:cs typeface="Tahoma"/>
              </a:rPr>
              <a:t>te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135">
                <a:latin typeface="Tahoma"/>
                <a:cs typeface="Tahoma"/>
              </a:rPr>
              <a:t>a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65">
                <a:latin typeface="Tahoma"/>
                <a:cs typeface="Tahoma"/>
              </a:rPr>
              <a:t>n</a:t>
            </a:r>
            <a:r>
              <a:rPr dirty="0" sz="2200" spc="-60">
                <a:latin typeface="Tahoma"/>
                <a:cs typeface="Tahoma"/>
              </a:rPr>
              <a:t>o</a:t>
            </a:r>
            <a:r>
              <a:rPr dirty="0" sz="2200" spc="-40">
                <a:latin typeface="Tahoma"/>
                <a:cs typeface="Tahoma"/>
              </a:rPr>
              <a:t>n</a:t>
            </a:r>
            <a:r>
              <a:rPr dirty="0" sz="2200" spc="-140">
                <a:latin typeface="Tahoma"/>
                <a:cs typeface="Tahoma"/>
              </a:rPr>
              <a:t>-</a:t>
            </a:r>
            <a:r>
              <a:rPr dirty="0" sz="2200" spc="-85">
                <a:latin typeface="Tahoma"/>
                <a:cs typeface="Tahoma"/>
              </a:rPr>
              <a:t>p</a:t>
            </a:r>
            <a:r>
              <a:rPr dirty="0" sz="2200" spc="-110">
                <a:latin typeface="Tahoma"/>
                <a:cs typeface="Tahoma"/>
              </a:rPr>
              <a:t>r</a:t>
            </a:r>
            <a:r>
              <a:rPr dirty="0" sz="2200" spc="-35">
                <a:latin typeface="Tahoma"/>
                <a:cs typeface="Tahoma"/>
              </a:rPr>
              <a:t>o</a:t>
            </a:r>
            <a:r>
              <a:rPr dirty="0" sz="2200" spc="-105">
                <a:latin typeface="Tahoma"/>
                <a:cs typeface="Tahoma"/>
              </a:rPr>
              <a:t>d</a:t>
            </a:r>
            <a:r>
              <a:rPr dirty="0" sz="2200" spc="-85">
                <a:latin typeface="Tahoma"/>
                <a:cs typeface="Tahoma"/>
              </a:rPr>
              <a:t>u</a:t>
            </a:r>
            <a:r>
              <a:rPr dirty="0" sz="2200" spc="-45">
                <a:latin typeface="Tahoma"/>
                <a:cs typeface="Tahoma"/>
              </a:rPr>
              <a:t>c</a:t>
            </a:r>
            <a:r>
              <a:rPr dirty="0" sz="2200" spc="-100">
                <a:latin typeface="Tahoma"/>
                <a:cs typeface="Tahoma"/>
              </a:rPr>
              <a:t>t</a:t>
            </a:r>
            <a:r>
              <a:rPr dirty="0" sz="2200" spc="-50">
                <a:latin typeface="Tahoma"/>
                <a:cs typeface="Tahoma"/>
              </a:rPr>
              <a:t>ion</a:t>
            </a:r>
            <a:r>
              <a:rPr dirty="0" sz="2200" spc="-160">
                <a:latin typeface="Tahoma"/>
                <a:cs typeface="Tahoma"/>
              </a:rPr>
              <a:t> </a:t>
            </a:r>
            <a:r>
              <a:rPr dirty="0" sz="2200" spc="-114">
                <a:latin typeface="Tahoma"/>
                <a:cs typeface="Tahoma"/>
              </a:rPr>
              <a:t>e</a:t>
            </a:r>
            <a:r>
              <a:rPr dirty="0" sz="2200" spc="-80">
                <a:latin typeface="Tahoma"/>
                <a:cs typeface="Tahoma"/>
              </a:rPr>
              <a:t>n</a:t>
            </a:r>
            <a:r>
              <a:rPr dirty="0" sz="2200" spc="-105">
                <a:latin typeface="Tahoma"/>
                <a:cs typeface="Tahoma"/>
              </a:rPr>
              <a:t>v</a:t>
            </a:r>
            <a:r>
              <a:rPr dirty="0" sz="2200" spc="-60">
                <a:latin typeface="Tahoma"/>
                <a:cs typeface="Tahoma"/>
              </a:rPr>
              <a:t>i</a:t>
            </a:r>
            <a:r>
              <a:rPr dirty="0" sz="2200" spc="-80">
                <a:latin typeface="Tahoma"/>
                <a:cs typeface="Tahoma"/>
              </a:rPr>
              <a:t>r</a:t>
            </a:r>
            <a:r>
              <a:rPr dirty="0" sz="2200" spc="-60">
                <a:latin typeface="Tahoma"/>
                <a:cs typeface="Tahoma"/>
              </a:rPr>
              <a:t>on</a:t>
            </a:r>
            <a:r>
              <a:rPr dirty="0" sz="2200" spc="-90">
                <a:latin typeface="Tahoma"/>
                <a:cs typeface="Tahoma"/>
              </a:rPr>
              <a:t>m</a:t>
            </a:r>
            <a:r>
              <a:rPr dirty="0" sz="2200" spc="-55">
                <a:latin typeface="Tahoma"/>
                <a:cs typeface="Tahoma"/>
              </a:rPr>
              <a:t>e</a:t>
            </a:r>
            <a:r>
              <a:rPr dirty="0" sz="2200" spc="-65">
                <a:latin typeface="Tahoma"/>
                <a:cs typeface="Tahoma"/>
              </a:rPr>
              <a:t>n</a:t>
            </a:r>
            <a:r>
              <a:rPr dirty="0" sz="2200" spc="-114">
                <a:latin typeface="Tahoma"/>
                <a:cs typeface="Tahoma"/>
              </a:rPr>
              <a:t>t</a:t>
            </a:r>
            <a:endParaRPr sz="2200">
              <a:latin typeface="Tahoma"/>
              <a:cs typeface="Tahoma"/>
            </a:endParaRPr>
          </a:p>
          <a:p>
            <a:pPr marL="5842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2200" spc="-125">
                <a:latin typeface="Tahoma"/>
                <a:cs typeface="Tahoma"/>
              </a:rPr>
              <a:t>C</a:t>
            </a:r>
            <a:r>
              <a:rPr dirty="0" sz="2200" spc="-110">
                <a:latin typeface="Tahoma"/>
                <a:cs typeface="Tahoma"/>
              </a:rPr>
              <a:t>r</a:t>
            </a:r>
            <a:r>
              <a:rPr dirty="0" sz="2200" spc="-110">
                <a:latin typeface="Tahoma"/>
                <a:cs typeface="Tahoma"/>
              </a:rPr>
              <a:t>e</a:t>
            </a:r>
            <a:r>
              <a:rPr dirty="0" sz="2200" spc="-155">
                <a:latin typeface="Tahoma"/>
                <a:cs typeface="Tahoma"/>
              </a:rPr>
              <a:t>a</a:t>
            </a:r>
            <a:r>
              <a:rPr dirty="0" sz="2200" spc="-114">
                <a:latin typeface="Tahoma"/>
                <a:cs typeface="Tahoma"/>
              </a:rPr>
              <a:t>te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135">
                <a:latin typeface="Tahoma"/>
                <a:cs typeface="Tahoma"/>
              </a:rPr>
              <a:t>a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85">
                <a:latin typeface="Tahoma"/>
                <a:cs typeface="Tahoma"/>
              </a:rPr>
              <a:t>p</a:t>
            </a:r>
            <a:r>
              <a:rPr dirty="0" sz="2200" spc="-110">
                <a:latin typeface="Tahoma"/>
                <a:cs typeface="Tahoma"/>
              </a:rPr>
              <a:t>r</a:t>
            </a:r>
            <a:r>
              <a:rPr dirty="0" sz="2200" spc="-35">
                <a:latin typeface="Tahoma"/>
                <a:cs typeface="Tahoma"/>
              </a:rPr>
              <a:t>o</a:t>
            </a:r>
            <a:r>
              <a:rPr dirty="0" sz="2200" spc="-100">
                <a:latin typeface="Tahoma"/>
                <a:cs typeface="Tahoma"/>
              </a:rPr>
              <a:t>d</a:t>
            </a:r>
            <a:r>
              <a:rPr dirty="0" sz="2200" spc="-85">
                <a:latin typeface="Tahoma"/>
                <a:cs typeface="Tahoma"/>
              </a:rPr>
              <a:t>u</a:t>
            </a:r>
            <a:r>
              <a:rPr dirty="0" sz="2200" spc="-45">
                <a:latin typeface="Tahoma"/>
                <a:cs typeface="Tahoma"/>
              </a:rPr>
              <a:t>c</a:t>
            </a:r>
            <a:r>
              <a:rPr dirty="0" sz="2200" spc="-100">
                <a:latin typeface="Tahoma"/>
                <a:cs typeface="Tahoma"/>
              </a:rPr>
              <a:t>t</a:t>
            </a:r>
            <a:r>
              <a:rPr dirty="0" sz="2200" spc="-50">
                <a:latin typeface="Tahoma"/>
                <a:cs typeface="Tahoma"/>
              </a:rPr>
              <a:t>ion</a:t>
            </a:r>
            <a:r>
              <a:rPr dirty="0" sz="2200" spc="-155">
                <a:latin typeface="Tahoma"/>
                <a:cs typeface="Tahoma"/>
              </a:rPr>
              <a:t> </a:t>
            </a:r>
            <a:r>
              <a:rPr dirty="0" sz="2200" spc="-114">
                <a:latin typeface="Tahoma"/>
                <a:cs typeface="Tahoma"/>
              </a:rPr>
              <a:t>e</a:t>
            </a:r>
            <a:r>
              <a:rPr dirty="0" sz="2200" spc="-80">
                <a:latin typeface="Tahoma"/>
                <a:cs typeface="Tahoma"/>
              </a:rPr>
              <a:t>n</a:t>
            </a:r>
            <a:r>
              <a:rPr dirty="0" sz="2200" spc="-105">
                <a:latin typeface="Tahoma"/>
                <a:cs typeface="Tahoma"/>
              </a:rPr>
              <a:t>v</a:t>
            </a:r>
            <a:r>
              <a:rPr dirty="0" sz="2200" spc="-60">
                <a:latin typeface="Tahoma"/>
                <a:cs typeface="Tahoma"/>
              </a:rPr>
              <a:t>i</a:t>
            </a:r>
            <a:r>
              <a:rPr dirty="0" sz="2200" spc="-80">
                <a:latin typeface="Tahoma"/>
                <a:cs typeface="Tahoma"/>
              </a:rPr>
              <a:t>r</a:t>
            </a:r>
            <a:r>
              <a:rPr dirty="0" sz="2200" spc="-60">
                <a:latin typeface="Tahoma"/>
                <a:cs typeface="Tahoma"/>
              </a:rPr>
              <a:t>on</a:t>
            </a:r>
            <a:r>
              <a:rPr dirty="0" sz="2200" spc="-90">
                <a:latin typeface="Tahoma"/>
                <a:cs typeface="Tahoma"/>
              </a:rPr>
              <a:t>m</a:t>
            </a:r>
            <a:r>
              <a:rPr dirty="0" sz="2200" spc="-55">
                <a:latin typeface="Tahoma"/>
                <a:cs typeface="Tahoma"/>
              </a:rPr>
              <a:t>e</a:t>
            </a:r>
            <a:r>
              <a:rPr dirty="0" sz="2200" spc="-65">
                <a:latin typeface="Tahoma"/>
                <a:cs typeface="Tahoma"/>
              </a:rPr>
              <a:t>n</a:t>
            </a:r>
            <a:r>
              <a:rPr dirty="0" sz="2200" spc="-114">
                <a:latin typeface="Tahoma"/>
                <a:cs typeface="Tahoma"/>
              </a:rPr>
              <a:t>t</a:t>
            </a:r>
            <a:endParaRPr sz="2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3320" y="2681250"/>
            <a:ext cx="5832475" cy="985519"/>
          </a:xfrm>
          <a:prstGeom prst="rect"/>
        </p:spPr>
        <p:txBody>
          <a:bodyPr wrap="square" lIns="0" tIns="149860" rIns="0" bIns="0" rtlCol="0" vert="horz">
            <a:spAutoFit/>
          </a:bodyPr>
          <a:lstStyle/>
          <a:p>
            <a:pPr marL="12700" marR="5080">
              <a:lnSpc>
                <a:spcPct val="75000"/>
              </a:lnSpc>
              <a:spcBef>
                <a:spcPts val="1180"/>
              </a:spcBef>
            </a:pPr>
            <a:r>
              <a:rPr dirty="0" sz="3600" spc="-325">
                <a:solidFill>
                  <a:srgbClr val="FF0000"/>
                </a:solidFill>
              </a:rPr>
              <a:t>P</a:t>
            </a:r>
            <a:r>
              <a:rPr dirty="0" sz="3600" spc="-215">
                <a:solidFill>
                  <a:srgbClr val="FF0000"/>
                </a:solidFill>
              </a:rPr>
              <a:t>r</a:t>
            </a:r>
            <a:r>
              <a:rPr dirty="0" sz="3600" spc="-275">
                <a:solidFill>
                  <a:srgbClr val="FF0000"/>
                </a:solidFill>
              </a:rPr>
              <a:t>e</a:t>
            </a:r>
            <a:r>
              <a:rPr dirty="0" sz="3600" spc="-300">
                <a:solidFill>
                  <a:srgbClr val="FF0000"/>
                </a:solidFill>
              </a:rPr>
              <a:t>p</a:t>
            </a:r>
            <a:r>
              <a:rPr dirty="0" sz="3600" spc="-340">
                <a:solidFill>
                  <a:srgbClr val="FF0000"/>
                </a:solidFill>
              </a:rPr>
              <a:t>a</a:t>
            </a:r>
            <a:r>
              <a:rPr dirty="0" sz="3600" spc="-210">
                <a:solidFill>
                  <a:srgbClr val="FF0000"/>
                </a:solidFill>
              </a:rPr>
              <a:t>r</a:t>
            </a:r>
            <a:r>
              <a:rPr dirty="0" sz="3600" spc="-295">
                <a:solidFill>
                  <a:srgbClr val="FF0000"/>
                </a:solidFill>
              </a:rPr>
              <a:t>e</a:t>
            </a:r>
            <a:r>
              <a:rPr dirty="0" sz="3600" spc="-235">
                <a:solidFill>
                  <a:srgbClr val="FF0000"/>
                </a:solidFill>
              </a:rPr>
              <a:t> </a:t>
            </a:r>
            <a:r>
              <a:rPr dirty="0" sz="3600" spc="-300">
                <a:solidFill>
                  <a:srgbClr val="FF0000"/>
                </a:solidFill>
              </a:rPr>
              <a:t>t</a:t>
            </a:r>
            <a:r>
              <a:rPr dirty="0" sz="3600" spc="-300">
                <a:solidFill>
                  <a:srgbClr val="FF0000"/>
                </a:solidFill>
              </a:rPr>
              <a:t>h</a:t>
            </a:r>
            <a:r>
              <a:rPr dirty="0" sz="3600" spc="-295">
                <a:solidFill>
                  <a:srgbClr val="FF0000"/>
                </a:solidFill>
              </a:rPr>
              <a:t>e</a:t>
            </a:r>
            <a:r>
              <a:rPr dirty="0" sz="3600" spc="-245">
                <a:solidFill>
                  <a:srgbClr val="FF0000"/>
                </a:solidFill>
              </a:rPr>
              <a:t> </a:t>
            </a:r>
            <a:r>
              <a:rPr dirty="0" sz="3600" spc="-310">
                <a:solidFill>
                  <a:srgbClr val="FF0000"/>
                </a:solidFill>
              </a:rPr>
              <a:t>De</a:t>
            </a:r>
            <a:r>
              <a:rPr dirty="0" sz="3600" spc="-295">
                <a:solidFill>
                  <a:srgbClr val="FF0000"/>
                </a:solidFill>
              </a:rPr>
              <a:t>p</a:t>
            </a:r>
            <a:r>
              <a:rPr dirty="0" sz="3600" spc="-95">
                <a:solidFill>
                  <a:srgbClr val="FF0000"/>
                </a:solidFill>
              </a:rPr>
              <a:t>l</a:t>
            </a:r>
            <a:r>
              <a:rPr dirty="0" sz="3600" spc="-285">
                <a:solidFill>
                  <a:srgbClr val="FF0000"/>
                </a:solidFill>
              </a:rPr>
              <a:t>o</a:t>
            </a:r>
            <a:r>
              <a:rPr dirty="0" sz="3600" spc="-245">
                <a:solidFill>
                  <a:srgbClr val="FF0000"/>
                </a:solidFill>
              </a:rPr>
              <a:t>y</a:t>
            </a:r>
            <a:r>
              <a:rPr dirty="0" sz="3600" spc="-340">
                <a:solidFill>
                  <a:srgbClr val="FF0000"/>
                </a:solidFill>
              </a:rPr>
              <a:t>me</a:t>
            </a:r>
            <a:r>
              <a:rPr dirty="0" sz="3600" spc="-285">
                <a:solidFill>
                  <a:srgbClr val="FF0000"/>
                </a:solidFill>
              </a:rPr>
              <a:t>n</a:t>
            </a:r>
            <a:r>
              <a:rPr dirty="0" sz="3600" spc="-325">
                <a:solidFill>
                  <a:srgbClr val="FF0000"/>
                </a:solidFill>
              </a:rPr>
              <a:t>t</a:t>
            </a:r>
            <a:r>
              <a:rPr dirty="0" sz="3600" spc="-265">
                <a:solidFill>
                  <a:srgbClr val="FF0000"/>
                </a:solidFill>
              </a:rPr>
              <a:t> </a:t>
            </a:r>
            <a:r>
              <a:rPr dirty="0" sz="3600" spc="-495">
                <a:solidFill>
                  <a:srgbClr val="FF0000"/>
                </a:solidFill>
              </a:rPr>
              <a:t>w</a:t>
            </a:r>
            <a:r>
              <a:rPr dirty="0" sz="3600" spc="-120">
                <a:solidFill>
                  <a:srgbClr val="FF0000"/>
                </a:solidFill>
              </a:rPr>
              <a:t>i</a:t>
            </a:r>
            <a:r>
              <a:rPr dirty="0" sz="3600" spc="-300">
                <a:solidFill>
                  <a:srgbClr val="FF0000"/>
                </a:solidFill>
              </a:rPr>
              <a:t>t</a:t>
            </a:r>
            <a:r>
              <a:rPr dirty="0" sz="3600" spc="-190">
                <a:solidFill>
                  <a:srgbClr val="FF0000"/>
                </a:solidFill>
              </a:rPr>
              <a:t>h  </a:t>
            </a:r>
            <a:r>
              <a:rPr dirty="0" sz="3600" spc="-409">
                <a:solidFill>
                  <a:srgbClr val="FF0000"/>
                </a:solidFill>
              </a:rPr>
              <a:t>C</a:t>
            </a:r>
            <a:r>
              <a:rPr dirty="0" sz="3600" spc="-95">
                <a:solidFill>
                  <a:srgbClr val="FF0000"/>
                </a:solidFill>
              </a:rPr>
              <a:t>l</a:t>
            </a:r>
            <a:r>
              <a:rPr dirty="0" sz="3600" spc="-270">
                <a:solidFill>
                  <a:srgbClr val="FF0000"/>
                </a:solidFill>
              </a:rPr>
              <a:t>o</a:t>
            </a:r>
            <a:r>
              <a:rPr dirty="0" sz="3600" spc="-285">
                <a:solidFill>
                  <a:srgbClr val="FF0000"/>
                </a:solidFill>
              </a:rPr>
              <a:t>u</a:t>
            </a:r>
            <a:r>
              <a:rPr dirty="0" sz="3600" spc="-280">
                <a:solidFill>
                  <a:srgbClr val="FF0000"/>
                </a:solidFill>
              </a:rPr>
              <a:t>d</a:t>
            </a:r>
            <a:r>
              <a:rPr dirty="0" sz="3600" spc="-245">
                <a:solidFill>
                  <a:srgbClr val="FF0000"/>
                </a:solidFill>
              </a:rPr>
              <a:t> </a:t>
            </a:r>
            <a:r>
              <a:rPr dirty="0" sz="3600" spc="-250">
                <a:solidFill>
                  <a:srgbClr val="FF0000"/>
                </a:solidFill>
              </a:rPr>
              <a:t>M</a:t>
            </a:r>
            <a:r>
              <a:rPr dirty="0" sz="3600" spc="-305">
                <a:solidFill>
                  <a:srgbClr val="FF0000"/>
                </a:solidFill>
              </a:rPr>
              <a:t>a</a:t>
            </a:r>
            <a:r>
              <a:rPr dirty="0" sz="3600" spc="-330">
                <a:solidFill>
                  <a:srgbClr val="FF0000"/>
                </a:solidFill>
              </a:rPr>
              <a:t>n</a:t>
            </a:r>
            <a:r>
              <a:rPr dirty="0" sz="3600" spc="-405">
                <a:solidFill>
                  <a:srgbClr val="FF0000"/>
                </a:solidFill>
              </a:rPr>
              <a:t>a</a:t>
            </a:r>
            <a:r>
              <a:rPr dirty="0" sz="3600" spc="-415">
                <a:solidFill>
                  <a:srgbClr val="FF0000"/>
                </a:solidFill>
              </a:rPr>
              <a:t>g</a:t>
            </a:r>
            <a:r>
              <a:rPr dirty="0" sz="3600" spc="-275">
                <a:solidFill>
                  <a:srgbClr val="FF0000"/>
                </a:solidFill>
              </a:rPr>
              <a:t>er</a:t>
            </a:r>
            <a:endParaRPr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37422" y="6552486"/>
            <a:ext cx="19767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200" spc="-35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1200" spc="-25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1200" spc="-25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dirty="0" sz="1200" spc="-5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2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-4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1200" spc="-2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200" spc="-6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dirty="0" sz="1200" spc="-1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200" spc="-3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200" spc="-6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200" spc="15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12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1200" spc="-5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200" spc="-6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200" spc="-5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1200" spc="-20">
                <a:solidFill>
                  <a:srgbClr val="FFFFFF"/>
                </a:solidFill>
                <a:latin typeface="Tahoma"/>
                <a:cs typeface="Tahoma"/>
              </a:rPr>
              <a:t>ni</a:t>
            </a:r>
            <a:r>
              <a:rPr dirty="0" sz="1200" spc="-5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1200" spc="-8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dirty="0" sz="1200" spc="-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-85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1200" spc="-6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20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1200" spc="-5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dirty="0" sz="1200" spc="-35">
                <a:solidFill>
                  <a:srgbClr val="FFFFFF"/>
                </a:solidFill>
                <a:latin typeface="Tahoma"/>
                <a:cs typeface="Tahoma"/>
              </a:rPr>
              <a:t>ic</a:t>
            </a:r>
            <a:r>
              <a:rPr dirty="0" sz="1200" spc="-3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200" spc="-85">
                <a:solidFill>
                  <a:srgbClr val="FFFFFF"/>
                </a:solidFill>
                <a:latin typeface="Tahoma"/>
                <a:cs typeface="Tahoma"/>
              </a:rPr>
              <a:t>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20766" y="6541361"/>
            <a:ext cx="1460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90">
                <a:solidFill>
                  <a:srgbClr val="FFFFFF"/>
                </a:solidFill>
                <a:latin typeface="Tahoma"/>
                <a:cs typeface="Tahoma"/>
              </a:rPr>
              <a:t>15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1" y="6552486"/>
            <a:ext cx="21863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200" spc="-160">
                <a:solidFill>
                  <a:srgbClr val="FFFFFF"/>
                </a:solidFill>
                <a:latin typeface="Tahoma"/>
                <a:cs typeface="Tahoma"/>
              </a:rPr>
              <a:t>©</a:t>
            </a:r>
            <a:r>
              <a:rPr dirty="0" baseline="17361" sz="1200" spc="-30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dirty="0" sz="1200" spc="-645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dirty="0" baseline="17361" sz="1200" spc="-82">
                <a:solidFill>
                  <a:srgbClr val="FFFFFF"/>
                </a:solidFill>
                <a:latin typeface="Tahoma"/>
                <a:cs typeface="Tahoma"/>
              </a:rPr>
              <a:t>5</a:t>
            </a:r>
            <a:r>
              <a:rPr dirty="0" baseline="17361" sz="120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-35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dirty="0" sz="1200" spc="-9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dirty="0" sz="1200" spc="-275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dirty="0" sz="120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200" spc="-35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1200" spc="-25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1200" spc="-25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dirty="0" sz="1200" spc="-6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200" spc="-16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dirty="0" sz="120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FFFFFF"/>
                </a:solidFill>
                <a:latin typeface="Tahoma"/>
                <a:cs typeface="Tahoma"/>
              </a:rPr>
              <a:t>Al</a:t>
            </a:r>
            <a:r>
              <a:rPr dirty="0" sz="120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12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-65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1200" spc="-2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200" spc="-9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dirty="0" sz="1200" spc="-55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dirty="0" sz="120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200" spc="-85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1200" spc="-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-75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1200" spc="-3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200" spc="-8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1200" spc="-6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20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1200" spc="-5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dirty="0" sz="1200" spc="-5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200" spc="-35">
                <a:solidFill>
                  <a:srgbClr val="FFFFFF"/>
                </a:solidFill>
                <a:latin typeface="Tahoma"/>
                <a:cs typeface="Tahoma"/>
              </a:rPr>
              <a:t>d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8779" y="946214"/>
            <a:ext cx="11151235" cy="485140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2200" spc="-50">
                <a:solidFill>
                  <a:srgbClr val="8347B5"/>
                </a:solidFill>
                <a:latin typeface="Tahoma"/>
                <a:cs typeface="Tahoma"/>
              </a:rPr>
              <a:t>Strongly</a:t>
            </a:r>
            <a:r>
              <a:rPr dirty="0" sz="2200" spc="-85">
                <a:solidFill>
                  <a:srgbClr val="8347B5"/>
                </a:solidFill>
                <a:latin typeface="Tahoma"/>
                <a:cs typeface="Tahoma"/>
              </a:rPr>
              <a:t> </a:t>
            </a:r>
            <a:r>
              <a:rPr dirty="0" sz="2200" spc="-25">
                <a:solidFill>
                  <a:srgbClr val="8347B5"/>
                </a:solidFill>
                <a:latin typeface="Tahoma"/>
                <a:cs typeface="Tahoma"/>
              </a:rPr>
              <a:t>recommended</a:t>
            </a:r>
            <a:r>
              <a:rPr dirty="0" sz="2200" spc="-80">
                <a:solidFill>
                  <a:srgbClr val="8347B5"/>
                </a:solidFill>
                <a:latin typeface="Tahoma"/>
                <a:cs typeface="Tahoma"/>
              </a:rPr>
              <a:t> </a:t>
            </a:r>
            <a:r>
              <a:rPr dirty="0" sz="2200" spc="-65">
                <a:solidFill>
                  <a:srgbClr val="8347B5"/>
                </a:solidFill>
                <a:latin typeface="Tahoma"/>
                <a:cs typeface="Tahoma"/>
              </a:rPr>
              <a:t>for</a:t>
            </a:r>
            <a:r>
              <a:rPr dirty="0" sz="2200" spc="-85">
                <a:solidFill>
                  <a:srgbClr val="8347B5"/>
                </a:solidFill>
                <a:latin typeface="Tahoma"/>
                <a:cs typeface="Tahoma"/>
              </a:rPr>
              <a:t> </a:t>
            </a:r>
            <a:r>
              <a:rPr dirty="0" sz="2200" spc="-70">
                <a:solidFill>
                  <a:srgbClr val="8347B5"/>
                </a:solidFill>
                <a:latin typeface="Tahoma"/>
                <a:cs typeface="Tahoma"/>
              </a:rPr>
              <a:t>any</a:t>
            </a:r>
            <a:r>
              <a:rPr dirty="0" sz="2200" spc="-65">
                <a:solidFill>
                  <a:srgbClr val="8347B5"/>
                </a:solidFill>
                <a:latin typeface="Tahoma"/>
                <a:cs typeface="Tahoma"/>
              </a:rPr>
              <a:t> </a:t>
            </a:r>
            <a:r>
              <a:rPr dirty="0" sz="2200" spc="20">
                <a:solidFill>
                  <a:srgbClr val="8347B5"/>
                </a:solidFill>
                <a:latin typeface="Tahoma"/>
                <a:cs typeface="Tahoma"/>
              </a:rPr>
              <a:t>AEM</a:t>
            </a:r>
            <a:r>
              <a:rPr dirty="0" sz="2200" spc="-80">
                <a:solidFill>
                  <a:srgbClr val="8347B5"/>
                </a:solidFill>
                <a:latin typeface="Tahoma"/>
                <a:cs typeface="Tahoma"/>
              </a:rPr>
              <a:t> </a:t>
            </a:r>
            <a:r>
              <a:rPr dirty="0" sz="2200" spc="-40">
                <a:solidFill>
                  <a:srgbClr val="8347B5"/>
                </a:solidFill>
                <a:latin typeface="Tahoma"/>
                <a:cs typeface="Tahoma"/>
              </a:rPr>
              <a:t>project</a:t>
            </a:r>
            <a:endParaRPr sz="2200">
              <a:latin typeface="Tahoma"/>
              <a:cs typeface="Tahoma"/>
            </a:endParaRPr>
          </a:p>
          <a:p>
            <a:pPr marL="583565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2200" spc="-125">
                <a:latin typeface="Tahoma"/>
                <a:cs typeface="Tahoma"/>
              </a:rPr>
              <a:t>Creates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135">
                <a:latin typeface="Tahoma"/>
                <a:cs typeface="Tahoma"/>
              </a:rPr>
              <a:t>a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75">
                <a:latin typeface="Tahoma"/>
                <a:cs typeface="Tahoma"/>
              </a:rPr>
              <a:t>minimal,</a:t>
            </a:r>
            <a:r>
              <a:rPr dirty="0" sz="2200" spc="-180">
                <a:latin typeface="Tahoma"/>
                <a:cs typeface="Tahoma"/>
              </a:rPr>
              <a:t> </a:t>
            </a:r>
            <a:r>
              <a:rPr dirty="0" sz="2200" spc="-105">
                <a:latin typeface="Tahoma"/>
                <a:cs typeface="Tahoma"/>
              </a:rPr>
              <a:t>best-practices-based</a:t>
            </a:r>
            <a:r>
              <a:rPr dirty="0" sz="2200" spc="-165">
                <a:latin typeface="Tahoma"/>
                <a:cs typeface="Tahoma"/>
              </a:rPr>
              <a:t> </a:t>
            </a:r>
            <a:r>
              <a:rPr dirty="0" sz="2200" spc="-90">
                <a:latin typeface="Tahoma"/>
                <a:cs typeface="Tahoma"/>
              </a:rPr>
              <a:t>project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105">
                <a:latin typeface="Tahoma"/>
                <a:cs typeface="Tahoma"/>
              </a:rPr>
              <a:t>structure</a:t>
            </a:r>
            <a:endParaRPr sz="2200">
              <a:latin typeface="Tahoma"/>
              <a:cs typeface="Tahoma"/>
            </a:endParaRPr>
          </a:p>
          <a:p>
            <a:pPr marL="5842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2200" spc="-110">
                <a:latin typeface="Tahoma"/>
                <a:cs typeface="Tahoma"/>
              </a:rPr>
              <a:t>B</a:t>
            </a:r>
            <a:r>
              <a:rPr dirty="0" sz="2200" spc="-85">
                <a:latin typeface="Tahoma"/>
                <a:cs typeface="Tahoma"/>
              </a:rPr>
              <a:t>u</a:t>
            </a:r>
            <a:r>
              <a:rPr dirty="0" sz="2200" spc="-35">
                <a:latin typeface="Tahoma"/>
                <a:cs typeface="Tahoma"/>
              </a:rPr>
              <a:t>i</a:t>
            </a:r>
            <a:r>
              <a:rPr dirty="0" sz="2200" spc="20">
                <a:latin typeface="Tahoma"/>
                <a:cs typeface="Tahoma"/>
              </a:rPr>
              <a:t>l</a:t>
            </a:r>
            <a:r>
              <a:rPr dirty="0" sz="2200" spc="-114">
                <a:latin typeface="Tahoma"/>
                <a:cs typeface="Tahoma"/>
              </a:rPr>
              <a:t>t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30">
                <a:latin typeface="Tahoma"/>
                <a:cs typeface="Tahoma"/>
              </a:rPr>
              <a:t>i</a:t>
            </a:r>
            <a:r>
              <a:rPr dirty="0" sz="2200" spc="-65">
                <a:latin typeface="Tahoma"/>
                <a:cs typeface="Tahoma"/>
              </a:rPr>
              <a:t>n</a:t>
            </a:r>
            <a:r>
              <a:rPr dirty="0" sz="2200" spc="-180">
                <a:latin typeface="Tahoma"/>
                <a:cs typeface="Tahoma"/>
              </a:rPr>
              <a:t> </a:t>
            </a:r>
            <a:r>
              <a:rPr dirty="0" sz="2200" spc="-110">
                <a:latin typeface="Tahoma"/>
                <a:cs typeface="Tahoma"/>
              </a:rPr>
              <a:t>sup</a:t>
            </a:r>
            <a:r>
              <a:rPr dirty="0" sz="2200" spc="-95">
                <a:latin typeface="Tahoma"/>
                <a:cs typeface="Tahoma"/>
              </a:rPr>
              <a:t>p</a:t>
            </a:r>
            <a:r>
              <a:rPr dirty="0" sz="2200" spc="-50">
                <a:latin typeface="Tahoma"/>
                <a:cs typeface="Tahoma"/>
              </a:rPr>
              <a:t>o</a:t>
            </a:r>
            <a:r>
              <a:rPr dirty="0" sz="2200" spc="-25">
                <a:latin typeface="Tahoma"/>
                <a:cs typeface="Tahoma"/>
              </a:rPr>
              <a:t>r</a:t>
            </a:r>
            <a:r>
              <a:rPr dirty="0" sz="2200" spc="-114">
                <a:latin typeface="Tahoma"/>
                <a:cs typeface="Tahoma"/>
              </a:rPr>
              <a:t>t</a:t>
            </a:r>
            <a:r>
              <a:rPr dirty="0" sz="2200" spc="-155">
                <a:latin typeface="Tahoma"/>
                <a:cs typeface="Tahoma"/>
              </a:rPr>
              <a:t> </a:t>
            </a:r>
            <a:r>
              <a:rPr dirty="0" sz="2200" spc="-140">
                <a:latin typeface="Tahoma"/>
                <a:cs typeface="Tahoma"/>
              </a:rPr>
              <a:t>f</a:t>
            </a:r>
            <a:r>
              <a:rPr dirty="0" sz="2200" spc="-50">
                <a:latin typeface="Tahoma"/>
                <a:cs typeface="Tahoma"/>
              </a:rPr>
              <a:t>o</a:t>
            </a:r>
            <a:r>
              <a:rPr dirty="0" sz="2200" spc="-125">
                <a:latin typeface="Tahoma"/>
                <a:cs typeface="Tahoma"/>
              </a:rPr>
              <a:t>r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50">
                <a:latin typeface="Tahoma"/>
                <a:cs typeface="Tahoma"/>
              </a:rPr>
              <a:t>A</a:t>
            </a:r>
            <a:r>
              <a:rPr dirty="0" sz="2200" spc="-135">
                <a:latin typeface="Tahoma"/>
                <a:cs typeface="Tahoma"/>
              </a:rPr>
              <a:t>E</a:t>
            </a:r>
            <a:r>
              <a:rPr dirty="0" sz="2200" spc="125">
                <a:latin typeface="Tahoma"/>
                <a:cs typeface="Tahoma"/>
              </a:rPr>
              <a:t>M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170">
                <a:latin typeface="Tahoma"/>
                <a:cs typeface="Tahoma"/>
              </a:rPr>
              <a:t>a</a:t>
            </a:r>
            <a:r>
              <a:rPr dirty="0" sz="2200" spc="-140">
                <a:latin typeface="Tahoma"/>
                <a:cs typeface="Tahoma"/>
              </a:rPr>
              <a:t>s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135">
                <a:latin typeface="Tahoma"/>
                <a:cs typeface="Tahoma"/>
              </a:rPr>
              <a:t>a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140">
                <a:latin typeface="Tahoma"/>
                <a:cs typeface="Tahoma"/>
              </a:rPr>
              <a:t>C</a:t>
            </a:r>
            <a:r>
              <a:rPr dirty="0" sz="2200" spc="5">
                <a:latin typeface="Tahoma"/>
                <a:cs typeface="Tahoma"/>
              </a:rPr>
              <a:t>l</a:t>
            </a:r>
            <a:r>
              <a:rPr dirty="0" sz="2200" spc="-50">
                <a:latin typeface="Tahoma"/>
                <a:cs typeface="Tahoma"/>
              </a:rPr>
              <a:t>o</a:t>
            </a:r>
            <a:r>
              <a:rPr dirty="0" sz="2200" spc="-85">
                <a:latin typeface="Tahoma"/>
                <a:cs typeface="Tahoma"/>
              </a:rPr>
              <a:t>u</a:t>
            </a:r>
            <a:r>
              <a:rPr dirty="0" sz="2200" spc="-80">
                <a:latin typeface="Tahoma"/>
                <a:cs typeface="Tahoma"/>
              </a:rPr>
              <a:t>d</a:t>
            </a:r>
            <a:r>
              <a:rPr dirty="0" sz="2200" spc="-150">
                <a:latin typeface="Tahoma"/>
                <a:cs typeface="Tahoma"/>
              </a:rPr>
              <a:t> </a:t>
            </a:r>
            <a:r>
              <a:rPr dirty="0" sz="2200" spc="-175">
                <a:latin typeface="Tahoma"/>
                <a:cs typeface="Tahoma"/>
              </a:rPr>
              <a:t>S</a:t>
            </a:r>
            <a:r>
              <a:rPr dirty="0" sz="2200" spc="-114">
                <a:latin typeface="Tahoma"/>
                <a:cs typeface="Tahoma"/>
              </a:rPr>
              <a:t>e</a:t>
            </a:r>
            <a:r>
              <a:rPr dirty="0" sz="2200" spc="-25">
                <a:latin typeface="Tahoma"/>
                <a:cs typeface="Tahoma"/>
              </a:rPr>
              <a:t>r</a:t>
            </a:r>
            <a:r>
              <a:rPr dirty="0" sz="2200" spc="-105">
                <a:latin typeface="Tahoma"/>
                <a:cs typeface="Tahoma"/>
              </a:rPr>
              <a:t>v</a:t>
            </a:r>
            <a:r>
              <a:rPr dirty="0" sz="2200" spc="-30">
                <a:latin typeface="Tahoma"/>
                <a:cs typeface="Tahoma"/>
              </a:rPr>
              <a:t>i</a:t>
            </a:r>
            <a:r>
              <a:rPr dirty="0" sz="2200" spc="-114">
                <a:latin typeface="Tahoma"/>
                <a:cs typeface="Tahoma"/>
              </a:rPr>
              <a:t>ce</a:t>
            </a:r>
            <a:endParaRPr sz="2200">
              <a:latin typeface="Tahoma"/>
              <a:cs typeface="Tahoma"/>
            </a:endParaRPr>
          </a:p>
          <a:p>
            <a:pPr marL="12700" marR="7427595" indent="228600">
              <a:lnSpc>
                <a:spcPts val="4240"/>
              </a:lnSpc>
              <a:spcBef>
                <a:spcPts val="5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2200" spc="-110">
                <a:latin typeface="Tahoma"/>
                <a:cs typeface="Tahoma"/>
              </a:rPr>
              <a:t>B</a:t>
            </a:r>
            <a:r>
              <a:rPr dirty="0" sz="2200" spc="-85">
                <a:latin typeface="Tahoma"/>
                <a:cs typeface="Tahoma"/>
              </a:rPr>
              <a:t>u</a:t>
            </a:r>
            <a:r>
              <a:rPr dirty="0" sz="2200" spc="-35">
                <a:latin typeface="Tahoma"/>
                <a:cs typeface="Tahoma"/>
              </a:rPr>
              <a:t>i</a:t>
            </a:r>
            <a:r>
              <a:rPr dirty="0" sz="2200" spc="20">
                <a:latin typeface="Tahoma"/>
                <a:cs typeface="Tahoma"/>
              </a:rPr>
              <a:t>l</a:t>
            </a:r>
            <a:r>
              <a:rPr dirty="0" sz="2200" spc="-114">
                <a:latin typeface="Tahoma"/>
                <a:cs typeface="Tahoma"/>
              </a:rPr>
              <a:t>t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30">
                <a:latin typeface="Tahoma"/>
                <a:cs typeface="Tahoma"/>
              </a:rPr>
              <a:t>i</a:t>
            </a:r>
            <a:r>
              <a:rPr dirty="0" sz="2200" spc="-65">
                <a:latin typeface="Tahoma"/>
                <a:cs typeface="Tahoma"/>
              </a:rPr>
              <a:t>n</a:t>
            </a:r>
            <a:r>
              <a:rPr dirty="0" sz="2200" spc="-180">
                <a:latin typeface="Tahoma"/>
                <a:cs typeface="Tahoma"/>
              </a:rPr>
              <a:t> </a:t>
            </a:r>
            <a:r>
              <a:rPr dirty="0" sz="2200" spc="-200">
                <a:latin typeface="Tahoma"/>
                <a:cs typeface="Tahoma"/>
              </a:rPr>
              <a:t>S</a:t>
            </a:r>
            <a:r>
              <a:rPr dirty="0" sz="2200" spc="-155">
                <a:latin typeface="Tahoma"/>
                <a:cs typeface="Tahoma"/>
              </a:rPr>
              <a:t>P</a:t>
            </a:r>
            <a:r>
              <a:rPr dirty="0" sz="2200" spc="-50">
                <a:latin typeface="Tahoma"/>
                <a:cs typeface="Tahoma"/>
              </a:rPr>
              <a:t>A</a:t>
            </a:r>
            <a:r>
              <a:rPr dirty="0" sz="2200" spc="-180">
                <a:latin typeface="Tahoma"/>
                <a:cs typeface="Tahoma"/>
              </a:rPr>
              <a:t> </a:t>
            </a:r>
            <a:r>
              <a:rPr dirty="0" sz="2200" spc="-110">
                <a:latin typeface="Tahoma"/>
                <a:cs typeface="Tahoma"/>
              </a:rPr>
              <a:t>sup</a:t>
            </a:r>
            <a:r>
              <a:rPr dirty="0" sz="2200" spc="-95">
                <a:latin typeface="Tahoma"/>
                <a:cs typeface="Tahoma"/>
              </a:rPr>
              <a:t>p</a:t>
            </a:r>
            <a:r>
              <a:rPr dirty="0" sz="2200" spc="-50">
                <a:latin typeface="Tahoma"/>
                <a:cs typeface="Tahoma"/>
              </a:rPr>
              <a:t>o</a:t>
            </a:r>
            <a:r>
              <a:rPr dirty="0" sz="2200" spc="-25">
                <a:latin typeface="Tahoma"/>
                <a:cs typeface="Tahoma"/>
              </a:rPr>
              <a:t>r</a:t>
            </a:r>
            <a:r>
              <a:rPr dirty="0" sz="2200" spc="-110">
                <a:latin typeface="Tahoma"/>
                <a:cs typeface="Tahoma"/>
              </a:rPr>
              <a:t>t  </a:t>
            </a:r>
            <a:r>
              <a:rPr dirty="0" sz="2200" spc="-45">
                <a:solidFill>
                  <a:srgbClr val="8347B5"/>
                </a:solidFill>
                <a:latin typeface="Tahoma"/>
                <a:cs typeface="Tahoma"/>
              </a:rPr>
              <a:t>Separation</a:t>
            </a:r>
            <a:r>
              <a:rPr dirty="0" sz="2200" spc="-85">
                <a:solidFill>
                  <a:srgbClr val="8347B5"/>
                </a:solidFill>
                <a:latin typeface="Tahoma"/>
                <a:cs typeface="Tahoma"/>
              </a:rPr>
              <a:t> of</a:t>
            </a:r>
            <a:r>
              <a:rPr dirty="0" sz="2200" spc="-75">
                <a:solidFill>
                  <a:srgbClr val="8347B5"/>
                </a:solidFill>
                <a:latin typeface="Tahoma"/>
                <a:cs typeface="Tahoma"/>
              </a:rPr>
              <a:t> </a:t>
            </a:r>
            <a:r>
              <a:rPr dirty="0" sz="2200" spc="-40">
                <a:solidFill>
                  <a:srgbClr val="8347B5"/>
                </a:solidFill>
                <a:latin typeface="Tahoma"/>
                <a:cs typeface="Tahoma"/>
              </a:rPr>
              <a:t>content</a:t>
            </a:r>
            <a:r>
              <a:rPr dirty="0" sz="2200" spc="-70">
                <a:solidFill>
                  <a:srgbClr val="8347B5"/>
                </a:solidFill>
                <a:latin typeface="Tahoma"/>
                <a:cs typeface="Tahoma"/>
              </a:rPr>
              <a:t> </a:t>
            </a:r>
            <a:r>
              <a:rPr dirty="0" sz="2200" spc="-55">
                <a:solidFill>
                  <a:srgbClr val="8347B5"/>
                </a:solidFill>
                <a:latin typeface="Tahoma"/>
                <a:cs typeface="Tahoma"/>
              </a:rPr>
              <a:t>and</a:t>
            </a:r>
            <a:r>
              <a:rPr dirty="0" sz="2200" spc="-65">
                <a:solidFill>
                  <a:srgbClr val="8347B5"/>
                </a:solidFill>
                <a:latin typeface="Tahoma"/>
                <a:cs typeface="Tahoma"/>
              </a:rPr>
              <a:t> </a:t>
            </a:r>
            <a:r>
              <a:rPr dirty="0" sz="2200" spc="-30">
                <a:solidFill>
                  <a:srgbClr val="8347B5"/>
                </a:solidFill>
                <a:latin typeface="Tahoma"/>
                <a:cs typeface="Tahoma"/>
              </a:rPr>
              <a:t>code</a:t>
            </a:r>
            <a:endParaRPr sz="2200">
              <a:latin typeface="Tahoma"/>
              <a:cs typeface="Tahoma"/>
            </a:endParaRPr>
          </a:p>
          <a:p>
            <a:pPr marL="583565" indent="-342900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2200" spc="-100">
                <a:latin typeface="Tahoma"/>
                <a:cs typeface="Tahoma"/>
              </a:rPr>
              <a:t>Single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90">
                <a:latin typeface="Tahoma"/>
                <a:cs typeface="Tahoma"/>
              </a:rPr>
              <a:t>content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120">
                <a:latin typeface="Tahoma"/>
                <a:cs typeface="Tahoma"/>
              </a:rPr>
              <a:t>package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85">
                <a:latin typeface="Tahoma"/>
                <a:cs typeface="Tahoma"/>
              </a:rPr>
              <a:t>cannot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70">
                <a:latin typeface="Tahoma"/>
                <a:cs typeface="Tahoma"/>
              </a:rPr>
              <a:t>deploy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70">
                <a:latin typeface="Tahoma"/>
                <a:cs typeface="Tahoma"/>
              </a:rPr>
              <a:t>both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75">
                <a:latin typeface="Tahoma"/>
                <a:cs typeface="Tahoma"/>
              </a:rPr>
              <a:t>mutable</a:t>
            </a:r>
            <a:r>
              <a:rPr dirty="0" sz="2200" spc="-180">
                <a:latin typeface="Tahoma"/>
                <a:cs typeface="Tahoma"/>
              </a:rPr>
              <a:t> </a:t>
            </a:r>
            <a:r>
              <a:rPr dirty="0" sz="2200" spc="-95">
                <a:latin typeface="Tahoma"/>
                <a:cs typeface="Tahoma"/>
              </a:rPr>
              <a:t>and</a:t>
            </a:r>
            <a:r>
              <a:rPr dirty="0" sz="2200" spc="-165">
                <a:latin typeface="Tahoma"/>
                <a:cs typeface="Tahoma"/>
              </a:rPr>
              <a:t> </a:t>
            </a:r>
            <a:r>
              <a:rPr dirty="0" sz="2200" spc="-65">
                <a:latin typeface="Tahoma"/>
                <a:cs typeface="Tahoma"/>
              </a:rPr>
              <a:t>immutable</a:t>
            </a:r>
            <a:r>
              <a:rPr dirty="0" sz="2200" spc="-180">
                <a:latin typeface="Tahoma"/>
                <a:cs typeface="Tahoma"/>
              </a:rPr>
              <a:t> </a:t>
            </a:r>
            <a:r>
              <a:rPr dirty="0" sz="2200" spc="-90">
                <a:latin typeface="Tahoma"/>
                <a:cs typeface="Tahoma"/>
              </a:rPr>
              <a:t>content</a:t>
            </a:r>
            <a:endParaRPr sz="2200">
              <a:latin typeface="Tahoma"/>
              <a:cs typeface="Tahoma"/>
            </a:endParaRPr>
          </a:p>
          <a:p>
            <a:pPr marL="12700" marR="1287780" indent="228600">
              <a:lnSpc>
                <a:spcPts val="4240"/>
              </a:lnSpc>
              <a:spcBef>
                <a:spcPts val="1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2200" spc="-65">
                <a:latin typeface="Tahoma"/>
                <a:cs typeface="Tahoma"/>
              </a:rPr>
              <a:t>Application</a:t>
            </a:r>
            <a:r>
              <a:rPr dirty="0" sz="2200" spc="-145">
                <a:latin typeface="Tahoma"/>
                <a:cs typeface="Tahoma"/>
              </a:rPr>
              <a:t> </a:t>
            </a:r>
            <a:r>
              <a:rPr dirty="0" sz="2200" spc="-90">
                <a:latin typeface="Tahoma"/>
                <a:cs typeface="Tahoma"/>
              </a:rPr>
              <a:t>must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125">
                <a:latin typeface="Tahoma"/>
                <a:cs typeface="Tahoma"/>
              </a:rPr>
              <a:t>separate</a:t>
            </a:r>
            <a:r>
              <a:rPr dirty="0" sz="2200" spc="-155">
                <a:latin typeface="Tahoma"/>
                <a:cs typeface="Tahoma"/>
              </a:rPr>
              <a:t> </a:t>
            </a:r>
            <a:r>
              <a:rPr dirty="0" sz="2200" spc="-90">
                <a:latin typeface="Tahoma"/>
                <a:cs typeface="Tahoma"/>
              </a:rPr>
              <a:t>code</a:t>
            </a:r>
            <a:r>
              <a:rPr dirty="0" sz="2200" spc="-165">
                <a:latin typeface="Tahoma"/>
                <a:cs typeface="Tahoma"/>
              </a:rPr>
              <a:t> </a:t>
            </a:r>
            <a:r>
              <a:rPr dirty="0" sz="2200" spc="-95">
                <a:latin typeface="Tahoma"/>
                <a:cs typeface="Tahoma"/>
              </a:rPr>
              <a:t>and</a:t>
            </a:r>
            <a:r>
              <a:rPr dirty="0" sz="2200" spc="-165">
                <a:latin typeface="Tahoma"/>
                <a:cs typeface="Tahoma"/>
              </a:rPr>
              <a:t> </a:t>
            </a:r>
            <a:r>
              <a:rPr dirty="0" sz="2200" spc="-90">
                <a:latin typeface="Tahoma"/>
                <a:cs typeface="Tahoma"/>
              </a:rPr>
              <a:t>content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65">
                <a:latin typeface="Tahoma"/>
                <a:cs typeface="Tahoma"/>
              </a:rPr>
              <a:t>into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100">
                <a:latin typeface="Tahoma"/>
                <a:cs typeface="Tahoma"/>
              </a:rPr>
              <a:t>different</a:t>
            </a:r>
            <a:r>
              <a:rPr dirty="0" sz="2200" spc="-180">
                <a:latin typeface="Tahoma"/>
                <a:cs typeface="Tahoma"/>
              </a:rPr>
              <a:t> </a:t>
            </a:r>
            <a:r>
              <a:rPr dirty="0" sz="2200" spc="-120">
                <a:latin typeface="Tahoma"/>
                <a:cs typeface="Tahoma"/>
              </a:rPr>
              <a:t>packages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105">
                <a:latin typeface="Tahoma"/>
                <a:cs typeface="Tahoma"/>
              </a:rPr>
              <a:t>for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75">
                <a:latin typeface="Tahoma"/>
                <a:cs typeface="Tahoma"/>
              </a:rPr>
              <a:t>deployment </a:t>
            </a:r>
            <a:r>
              <a:rPr dirty="0" sz="2200" spc="-670">
                <a:latin typeface="Tahoma"/>
                <a:cs typeface="Tahoma"/>
              </a:rPr>
              <a:t> </a:t>
            </a:r>
            <a:r>
              <a:rPr dirty="0" sz="2200" spc="-25">
                <a:solidFill>
                  <a:srgbClr val="8347B5"/>
                </a:solidFill>
                <a:latin typeface="Tahoma"/>
                <a:cs typeface="Tahoma"/>
              </a:rPr>
              <a:t>Deploys</a:t>
            </a:r>
            <a:r>
              <a:rPr dirty="0" sz="2200" spc="-65">
                <a:solidFill>
                  <a:srgbClr val="8347B5"/>
                </a:solidFill>
                <a:latin typeface="Tahoma"/>
                <a:cs typeface="Tahoma"/>
              </a:rPr>
              <a:t> </a:t>
            </a:r>
            <a:r>
              <a:rPr dirty="0" sz="2200" spc="-50">
                <a:solidFill>
                  <a:srgbClr val="8347B5"/>
                </a:solidFill>
                <a:latin typeface="Tahoma"/>
                <a:cs typeface="Tahoma"/>
              </a:rPr>
              <a:t>single</a:t>
            </a:r>
            <a:r>
              <a:rPr dirty="0" sz="2200" spc="-60">
                <a:solidFill>
                  <a:srgbClr val="8347B5"/>
                </a:solidFill>
                <a:latin typeface="Tahoma"/>
                <a:cs typeface="Tahoma"/>
              </a:rPr>
              <a:t> </a:t>
            </a:r>
            <a:r>
              <a:rPr dirty="0" sz="2200" spc="20">
                <a:solidFill>
                  <a:srgbClr val="8347B5"/>
                </a:solidFill>
                <a:latin typeface="Tahoma"/>
                <a:cs typeface="Tahoma"/>
              </a:rPr>
              <a:t>AEM</a:t>
            </a:r>
            <a:r>
              <a:rPr dirty="0" sz="2200" spc="-70">
                <a:solidFill>
                  <a:srgbClr val="8347B5"/>
                </a:solidFill>
                <a:latin typeface="Tahoma"/>
                <a:cs typeface="Tahoma"/>
              </a:rPr>
              <a:t> </a:t>
            </a:r>
            <a:r>
              <a:rPr dirty="0" sz="2200" spc="-95">
                <a:solidFill>
                  <a:srgbClr val="8347B5"/>
                </a:solidFill>
                <a:latin typeface="Tahoma"/>
                <a:cs typeface="Tahoma"/>
              </a:rPr>
              <a:t>package:</a:t>
            </a:r>
            <a:endParaRPr sz="2200">
              <a:latin typeface="Tahoma"/>
              <a:cs typeface="Tahoma"/>
            </a:endParaRPr>
          </a:p>
          <a:p>
            <a:pPr marL="583565" marR="5080" indent="-342900">
              <a:lnSpc>
                <a:spcPct val="100000"/>
              </a:lnSpc>
              <a:spcBef>
                <a:spcPts val="785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2200" spc="-125">
                <a:latin typeface="Tahoma"/>
                <a:cs typeface="Tahoma"/>
              </a:rPr>
              <a:t>Package</a:t>
            </a:r>
            <a:r>
              <a:rPr dirty="0" sz="2200" spc="-185">
                <a:latin typeface="Tahoma"/>
                <a:cs typeface="Tahoma"/>
              </a:rPr>
              <a:t> </a:t>
            </a:r>
            <a:r>
              <a:rPr dirty="0" sz="2200" spc="-90">
                <a:latin typeface="Tahoma"/>
                <a:cs typeface="Tahoma"/>
              </a:rPr>
              <a:t>contains</a:t>
            </a:r>
            <a:r>
              <a:rPr dirty="0" sz="2200" spc="-160">
                <a:latin typeface="Tahoma"/>
                <a:cs typeface="Tahoma"/>
              </a:rPr>
              <a:t> </a:t>
            </a:r>
            <a:r>
              <a:rPr dirty="0" sz="2200" spc="-80">
                <a:latin typeface="Tahoma"/>
                <a:cs typeface="Tahoma"/>
              </a:rPr>
              <a:t>embedded</a:t>
            </a:r>
            <a:r>
              <a:rPr dirty="0" sz="2200" spc="-190">
                <a:latin typeface="Tahoma"/>
                <a:cs typeface="Tahoma"/>
              </a:rPr>
              <a:t> </a:t>
            </a:r>
            <a:r>
              <a:rPr dirty="0" sz="2200" spc="-120">
                <a:latin typeface="Tahoma"/>
                <a:cs typeface="Tahoma"/>
              </a:rPr>
              <a:t>sub-packages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105">
                <a:latin typeface="Tahoma"/>
                <a:cs typeface="Tahoma"/>
              </a:rPr>
              <a:t>for</a:t>
            </a:r>
            <a:r>
              <a:rPr dirty="0" sz="2200" spc="-165">
                <a:latin typeface="Tahoma"/>
                <a:cs typeface="Tahoma"/>
              </a:rPr>
              <a:t> </a:t>
            </a:r>
            <a:r>
              <a:rPr dirty="0" sz="2200" spc="-135">
                <a:latin typeface="Tahoma"/>
                <a:cs typeface="Tahoma"/>
              </a:rPr>
              <a:t>code,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110">
                <a:latin typeface="Tahoma"/>
                <a:cs typeface="Tahoma"/>
              </a:rPr>
              <a:t>configuration,</a:t>
            </a:r>
            <a:r>
              <a:rPr dirty="0" sz="2200" spc="-160">
                <a:latin typeface="Tahoma"/>
                <a:cs typeface="Tahoma"/>
              </a:rPr>
              <a:t> </a:t>
            </a:r>
            <a:r>
              <a:rPr dirty="0" sz="2200" spc="-95">
                <a:latin typeface="Tahoma"/>
                <a:cs typeface="Tahoma"/>
              </a:rPr>
              <a:t>and</a:t>
            </a:r>
            <a:r>
              <a:rPr dirty="0" sz="2200" spc="-165">
                <a:latin typeface="Tahoma"/>
                <a:cs typeface="Tahoma"/>
              </a:rPr>
              <a:t> </a:t>
            </a:r>
            <a:r>
              <a:rPr dirty="0" sz="2200" spc="-110">
                <a:latin typeface="Tahoma"/>
                <a:cs typeface="Tahoma"/>
              </a:rPr>
              <a:t>any</a:t>
            </a:r>
            <a:r>
              <a:rPr dirty="0" sz="2200" spc="-165">
                <a:latin typeface="Tahoma"/>
                <a:cs typeface="Tahoma"/>
              </a:rPr>
              <a:t> </a:t>
            </a:r>
            <a:r>
              <a:rPr dirty="0" sz="2200" spc="-90">
                <a:latin typeface="Tahoma"/>
                <a:cs typeface="Tahoma"/>
              </a:rPr>
              <a:t>supporting</a:t>
            </a:r>
            <a:r>
              <a:rPr dirty="0" sz="2200" spc="-150">
                <a:latin typeface="Tahoma"/>
                <a:cs typeface="Tahoma"/>
              </a:rPr>
              <a:t> </a:t>
            </a:r>
            <a:r>
              <a:rPr dirty="0" sz="2200" spc="-85">
                <a:latin typeface="Tahoma"/>
                <a:cs typeface="Tahoma"/>
              </a:rPr>
              <a:t>baseline </a:t>
            </a:r>
            <a:r>
              <a:rPr dirty="0" sz="2200" spc="-670">
                <a:latin typeface="Tahoma"/>
                <a:cs typeface="Tahoma"/>
              </a:rPr>
              <a:t> </a:t>
            </a:r>
            <a:r>
              <a:rPr dirty="0" sz="2200" spc="-90">
                <a:latin typeface="Tahoma"/>
                <a:cs typeface="Tahoma"/>
              </a:rPr>
              <a:t>content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8779" y="372441"/>
            <a:ext cx="511746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90">
                <a:solidFill>
                  <a:srgbClr val="FF0000"/>
                </a:solidFill>
              </a:rPr>
              <a:t>M</a:t>
            </a:r>
            <a:r>
              <a:rPr dirty="0" sz="2800" spc="-310">
                <a:solidFill>
                  <a:srgbClr val="FF0000"/>
                </a:solidFill>
              </a:rPr>
              <a:t>a</a:t>
            </a:r>
            <a:r>
              <a:rPr dirty="0" sz="2800" spc="-250">
                <a:solidFill>
                  <a:srgbClr val="FF0000"/>
                </a:solidFill>
              </a:rPr>
              <a:t>v</a:t>
            </a:r>
            <a:r>
              <a:rPr dirty="0" sz="2800" spc="-229">
                <a:solidFill>
                  <a:srgbClr val="FF0000"/>
                </a:solidFill>
              </a:rPr>
              <a:t>en</a:t>
            </a:r>
            <a:r>
              <a:rPr dirty="0" sz="2800" spc="-185">
                <a:solidFill>
                  <a:srgbClr val="FF0000"/>
                </a:solidFill>
              </a:rPr>
              <a:t> </a:t>
            </a:r>
            <a:r>
              <a:rPr dirty="0" sz="2800" spc="-195">
                <a:solidFill>
                  <a:srgbClr val="FF0000"/>
                </a:solidFill>
              </a:rPr>
              <a:t>A</a:t>
            </a:r>
            <a:r>
              <a:rPr dirty="0" sz="2800" spc="-190">
                <a:solidFill>
                  <a:srgbClr val="FF0000"/>
                </a:solidFill>
              </a:rPr>
              <a:t>EM</a:t>
            </a:r>
            <a:r>
              <a:rPr dirty="0" sz="2800" spc="-195">
                <a:solidFill>
                  <a:srgbClr val="FF0000"/>
                </a:solidFill>
              </a:rPr>
              <a:t> </a:t>
            </a:r>
            <a:r>
              <a:rPr dirty="0" sz="2800" spc="-254">
                <a:solidFill>
                  <a:srgbClr val="FF0000"/>
                </a:solidFill>
              </a:rPr>
              <a:t>P</a:t>
            </a:r>
            <a:r>
              <a:rPr dirty="0" sz="2800" spc="-170">
                <a:solidFill>
                  <a:srgbClr val="FF0000"/>
                </a:solidFill>
              </a:rPr>
              <a:t>r</a:t>
            </a:r>
            <a:r>
              <a:rPr dirty="0" sz="2800" spc="-185">
                <a:solidFill>
                  <a:srgbClr val="FF0000"/>
                </a:solidFill>
              </a:rPr>
              <a:t>o</a:t>
            </a:r>
            <a:r>
              <a:rPr dirty="0" sz="2800" spc="-200">
                <a:solidFill>
                  <a:srgbClr val="FF0000"/>
                </a:solidFill>
              </a:rPr>
              <a:t>j</a:t>
            </a:r>
            <a:r>
              <a:rPr dirty="0" sz="2800" spc="-310">
                <a:solidFill>
                  <a:srgbClr val="FF0000"/>
                </a:solidFill>
              </a:rPr>
              <a:t>e</a:t>
            </a:r>
            <a:r>
              <a:rPr dirty="0" sz="2800" spc="-185">
                <a:solidFill>
                  <a:srgbClr val="FF0000"/>
                </a:solidFill>
              </a:rPr>
              <a:t>c</a:t>
            </a:r>
            <a:r>
              <a:rPr dirty="0" sz="2800" spc="-250">
                <a:solidFill>
                  <a:srgbClr val="FF0000"/>
                </a:solidFill>
              </a:rPr>
              <a:t>t</a:t>
            </a:r>
            <a:r>
              <a:rPr dirty="0" sz="2800" spc="-175">
                <a:solidFill>
                  <a:srgbClr val="FF0000"/>
                </a:solidFill>
              </a:rPr>
              <a:t> </a:t>
            </a:r>
            <a:r>
              <a:rPr dirty="0" sz="2800" spc="-195">
                <a:solidFill>
                  <a:srgbClr val="FF0000"/>
                </a:solidFill>
              </a:rPr>
              <a:t>A</a:t>
            </a:r>
            <a:r>
              <a:rPr dirty="0" sz="2800" spc="-170">
                <a:solidFill>
                  <a:srgbClr val="FF0000"/>
                </a:solidFill>
              </a:rPr>
              <a:t>r</a:t>
            </a:r>
            <a:r>
              <a:rPr dirty="0" sz="2800" spc="-245">
                <a:solidFill>
                  <a:srgbClr val="FF0000"/>
                </a:solidFill>
              </a:rPr>
              <a:t>c</a:t>
            </a:r>
            <a:r>
              <a:rPr dirty="0" sz="2800" spc="-240">
                <a:solidFill>
                  <a:srgbClr val="FF0000"/>
                </a:solidFill>
              </a:rPr>
              <a:t>h</a:t>
            </a:r>
            <a:r>
              <a:rPr dirty="0" sz="2800" spc="-180">
                <a:solidFill>
                  <a:srgbClr val="FF0000"/>
                </a:solidFill>
              </a:rPr>
              <a:t>e</a:t>
            </a:r>
            <a:r>
              <a:rPr dirty="0" sz="2800" spc="-190">
                <a:solidFill>
                  <a:srgbClr val="FF0000"/>
                </a:solidFill>
              </a:rPr>
              <a:t>t</a:t>
            </a:r>
            <a:r>
              <a:rPr dirty="0" sz="2800" spc="-229">
                <a:solidFill>
                  <a:srgbClr val="FF0000"/>
                </a:solidFill>
              </a:rPr>
              <a:t>y</a:t>
            </a:r>
            <a:r>
              <a:rPr dirty="0" sz="2800" spc="-200">
                <a:solidFill>
                  <a:srgbClr val="FF0000"/>
                </a:solidFill>
              </a:rPr>
              <a:t>p</a:t>
            </a:r>
            <a:r>
              <a:rPr dirty="0" sz="2800" spc="-229">
                <a:solidFill>
                  <a:srgbClr val="FF0000"/>
                </a:solidFill>
              </a:rPr>
              <a:t>e</a:t>
            </a:r>
            <a:r>
              <a:rPr dirty="0" sz="2800" spc="-195">
                <a:solidFill>
                  <a:srgbClr val="FF0000"/>
                </a:solidFill>
              </a:rPr>
              <a:t> </a:t>
            </a:r>
            <a:r>
              <a:rPr dirty="0" sz="2800" spc="-395">
                <a:solidFill>
                  <a:srgbClr val="FF0000"/>
                </a:solidFill>
              </a:rPr>
              <a:t>2</a:t>
            </a:r>
            <a:r>
              <a:rPr dirty="0" sz="2800" spc="-260">
                <a:solidFill>
                  <a:srgbClr val="FF0000"/>
                </a:solidFill>
              </a:rPr>
              <a:t>4</a:t>
            </a:r>
            <a:endParaRPr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07991" y="361822"/>
            <a:ext cx="5812155" cy="5810885"/>
            <a:chOff x="4507991" y="361822"/>
            <a:chExt cx="5812155" cy="58108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07991" y="858774"/>
              <a:ext cx="3467861" cy="531342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598030" y="374522"/>
              <a:ext cx="3709670" cy="872490"/>
            </a:xfrm>
            <a:custGeom>
              <a:avLst/>
              <a:gdLst/>
              <a:ahLst/>
              <a:cxnLst/>
              <a:rect l="l" t="t" r="r" b="b"/>
              <a:pathLst>
                <a:path w="3709670" h="872490">
                  <a:moveTo>
                    <a:pt x="3709161" y="0"/>
                  </a:moveTo>
                  <a:lnTo>
                    <a:pt x="1064259" y="0"/>
                  </a:lnTo>
                  <a:lnTo>
                    <a:pt x="1064259" y="504507"/>
                  </a:lnTo>
                  <a:lnTo>
                    <a:pt x="0" y="872324"/>
                  </a:lnTo>
                  <a:lnTo>
                    <a:pt x="1064259" y="720725"/>
                  </a:lnTo>
                  <a:lnTo>
                    <a:pt x="1064259" y="864869"/>
                  </a:lnTo>
                  <a:lnTo>
                    <a:pt x="3709161" y="864869"/>
                  </a:lnTo>
                  <a:lnTo>
                    <a:pt x="3709161" y="0"/>
                  </a:lnTo>
                  <a:close/>
                </a:path>
              </a:pathLst>
            </a:custGeom>
            <a:solidFill>
              <a:srgbClr val="FF66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598030" y="374522"/>
              <a:ext cx="3709670" cy="872490"/>
            </a:xfrm>
            <a:custGeom>
              <a:avLst/>
              <a:gdLst/>
              <a:ahLst/>
              <a:cxnLst/>
              <a:rect l="l" t="t" r="r" b="b"/>
              <a:pathLst>
                <a:path w="3709670" h="872490">
                  <a:moveTo>
                    <a:pt x="1064259" y="0"/>
                  </a:moveTo>
                  <a:lnTo>
                    <a:pt x="1505076" y="0"/>
                  </a:lnTo>
                  <a:lnTo>
                    <a:pt x="2166302" y="0"/>
                  </a:lnTo>
                  <a:lnTo>
                    <a:pt x="3709161" y="0"/>
                  </a:lnTo>
                  <a:lnTo>
                    <a:pt x="3709161" y="504507"/>
                  </a:lnTo>
                  <a:lnTo>
                    <a:pt x="3709161" y="720725"/>
                  </a:lnTo>
                  <a:lnTo>
                    <a:pt x="3709161" y="864869"/>
                  </a:lnTo>
                  <a:lnTo>
                    <a:pt x="2166302" y="864869"/>
                  </a:lnTo>
                  <a:lnTo>
                    <a:pt x="1505076" y="864869"/>
                  </a:lnTo>
                  <a:lnTo>
                    <a:pt x="1064259" y="864869"/>
                  </a:lnTo>
                  <a:lnTo>
                    <a:pt x="1064259" y="720725"/>
                  </a:lnTo>
                  <a:lnTo>
                    <a:pt x="0" y="872324"/>
                  </a:lnTo>
                  <a:lnTo>
                    <a:pt x="1064259" y="504507"/>
                  </a:lnTo>
                  <a:lnTo>
                    <a:pt x="1064259" y="0"/>
                  </a:lnTo>
                  <a:close/>
                </a:path>
              </a:pathLst>
            </a:custGeom>
            <a:ln w="25399">
              <a:solidFill>
                <a:srgbClr val="8D9E1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8779" y="372441"/>
            <a:ext cx="3716654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90">
                <a:solidFill>
                  <a:srgbClr val="FF0000"/>
                </a:solidFill>
              </a:rPr>
              <a:t>M</a:t>
            </a:r>
            <a:r>
              <a:rPr dirty="0" sz="2800" spc="-310">
                <a:solidFill>
                  <a:srgbClr val="FF0000"/>
                </a:solidFill>
              </a:rPr>
              <a:t>a</a:t>
            </a:r>
            <a:r>
              <a:rPr dirty="0" sz="2800" spc="-250">
                <a:solidFill>
                  <a:srgbClr val="FF0000"/>
                </a:solidFill>
              </a:rPr>
              <a:t>v</a:t>
            </a:r>
            <a:r>
              <a:rPr dirty="0" sz="2800" spc="-229">
                <a:solidFill>
                  <a:srgbClr val="FF0000"/>
                </a:solidFill>
              </a:rPr>
              <a:t>en</a:t>
            </a:r>
            <a:r>
              <a:rPr dirty="0" sz="2800" spc="-185">
                <a:solidFill>
                  <a:srgbClr val="FF0000"/>
                </a:solidFill>
              </a:rPr>
              <a:t> </a:t>
            </a:r>
            <a:r>
              <a:rPr dirty="0" sz="2800" spc="-254">
                <a:solidFill>
                  <a:srgbClr val="FF0000"/>
                </a:solidFill>
              </a:rPr>
              <a:t>P</a:t>
            </a:r>
            <a:r>
              <a:rPr dirty="0" sz="2800" spc="-170">
                <a:solidFill>
                  <a:srgbClr val="FF0000"/>
                </a:solidFill>
              </a:rPr>
              <a:t>r</a:t>
            </a:r>
            <a:r>
              <a:rPr dirty="0" sz="2800" spc="-185">
                <a:solidFill>
                  <a:srgbClr val="FF0000"/>
                </a:solidFill>
              </a:rPr>
              <a:t>o</a:t>
            </a:r>
            <a:r>
              <a:rPr dirty="0" sz="2800" spc="-200">
                <a:solidFill>
                  <a:srgbClr val="FF0000"/>
                </a:solidFill>
              </a:rPr>
              <a:t>j</a:t>
            </a:r>
            <a:r>
              <a:rPr dirty="0" sz="2800" spc="-310">
                <a:solidFill>
                  <a:srgbClr val="FF0000"/>
                </a:solidFill>
              </a:rPr>
              <a:t>e</a:t>
            </a:r>
            <a:r>
              <a:rPr dirty="0" sz="2800" spc="-185">
                <a:solidFill>
                  <a:srgbClr val="FF0000"/>
                </a:solidFill>
              </a:rPr>
              <a:t>c</a:t>
            </a:r>
            <a:r>
              <a:rPr dirty="0" sz="2800" spc="-250">
                <a:solidFill>
                  <a:srgbClr val="FF0000"/>
                </a:solidFill>
              </a:rPr>
              <a:t>t</a:t>
            </a:r>
            <a:r>
              <a:rPr dirty="0" sz="2800" spc="-180">
                <a:solidFill>
                  <a:srgbClr val="FF0000"/>
                </a:solidFill>
              </a:rPr>
              <a:t> </a:t>
            </a:r>
            <a:r>
              <a:rPr dirty="0" sz="2800" spc="-305">
                <a:solidFill>
                  <a:srgbClr val="FF0000"/>
                </a:solidFill>
              </a:rPr>
              <a:t>St</a:t>
            </a:r>
            <a:r>
              <a:rPr dirty="0" sz="2800" spc="-195">
                <a:solidFill>
                  <a:srgbClr val="FF0000"/>
                </a:solidFill>
              </a:rPr>
              <a:t>r</a:t>
            </a:r>
            <a:r>
              <a:rPr dirty="0" sz="2800" spc="-245">
                <a:solidFill>
                  <a:srgbClr val="FF0000"/>
                </a:solidFill>
              </a:rPr>
              <a:t>u</a:t>
            </a:r>
            <a:r>
              <a:rPr dirty="0" sz="2800" spc="-185">
                <a:solidFill>
                  <a:srgbClr val="FF0000"/>
                </a:solidFill>
              </a:rPr>
              <a:t>c</a:t>
            </a:r>
            <a:r>
              <a:rPr dirty="0" sz="2800" spc="-265">
                <a:solidFill>
                  <a:srgbClr val="FF0000"/>
                </a:solidFill>
              </a:rPr>
              <a:t>t</a:t>
            </a:r>
            <a:r>
              <a:rPr dirty="0" sz="2800" spc="-245">
                <a:solidFill>
                  <a:srgbClr val="FF0000"/>
                </a:solidFill>
              </a:rPr>
              <a:t>u</a:t>
            </a:r>
            <a:r>
              <a:rPr dirty="0" sz="2800" spc="-170">
                <a:solidFill>
                  <a:srgbClr val="FF0000"/>
                </a:solidFill>
              </a:rPr>
              <a:t>r</a:t>
            </a:r>
            <a:r>
              <a:rPr dirty="0" sz="2800" spc="-229">
                <a:solidFill>
                  <a:srgbClr val="FF0000"/>
                </a:solidFill>
              </a:rPr>
              <a:t>e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7973838" y="512733"/>
            <a:ext cx="202057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8140" marR="5080" indent="-346075">
              <a:lnSpc>
                <a:spcPct val="100000"/>
              </a:lnSpc>
              <a:spcBef>
                <a:spcPts val="100"/>
              </a:spcBef>
            </a:pPr>
            <a:r>
              <a:rPr dirty="0" sz="1800" spc="-175" b="1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1800" spc="-17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800" spc="-110" b="1">
                <a:solidFill>
                  <a:srgbClr val="FFFFFF"/>
                </a:solidFill>
                <a:latin typeface="Tahoma"/>
                <a:cs typeface="Tahoma"/>
              </a:rPr>
              <a:t>pl</a:t>
            </a:r>
            <a:r>
              <a:rPr dirty="0" sz="1800" spc="-145" b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1800" spc="-180" b="1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dirty="0" sz="1800" spc="-13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195" b="1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1800" spc="-125" b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1800" spc="-175" b="1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1800" spc="-125" b="1">
                <a:solidFill>
                  <a:srgbClr val="FFFFFF"/>
                </a:solidFill>
                <a:latin typeface="Tahoma"/>
                <a:cs typeface="Tahoma"/>
              </a:rPr>
              <a:t>ul</a:t>
            </a:r>
            <a:r>
              <a:rPr dirty="0" sz="1800" spc="-14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800" spc="-210" b="1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1800" spc="-13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180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800" spc="-210" b="1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1800" spc="-11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125" b="1">
                <a:solidFill>
                  <a:srgbClr val="FFFFFF"/>
                </a:solidFill>
                <a:latin typeface="Tahoma"/>
                <a:cs typeface="Tahoma"/>
              </a:rPr>
              <a:t>a  </a:t>
            </a:r>
            <a:r>
              <a:rPr dirty="0" sz="1800" spc="-210" b="1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1800" spc="-110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800" spc="-200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1800" spc="-225" b="1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dirty="0" sz="1800" spc="-70" b="1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1800" spc="-17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800" spc="-11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200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800" spc="-65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1800" spc="-175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800" spc="-85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800" spc="-180" b="1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dirty="0" sz="1800" spc="-190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800" spc="-130" b="1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1800" spc="-185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085467" y="1225169"/>
            <a:ext cx="2945765" cy="699770"/>
            <a:chOff x="2085467" y="1225169"/>
            <a:chExt cx="2945765" cy="699770"/>
          </a:xfrm>
        </p:grpSpPr>
        <p:sp>
          <p:nvSpPr>
            <p:cNvPr id="9" name="object 9"/>
            <p:cNvSpPr/>
            <p:nvPr/>
          </p:nvSpPr>
          <p:spPr>
            <a:xfrm>
              <a:off x="2098167" y="1237869"/>
              <a:ext cx="2920365" cy="674370"/>
            </a:xfrm>
            <a:custGeom>
              <a:avLst/>
              <a:gdLst/>
              <a:ahLst/>
              <a:cxnLst/>
              <a:rect l="l" t="t" r="r" b="b"/>
              <a:pathLst>
                <a:path w="2920365" h="674369">
                  <a:moveTo>
                    <a:pt x="1978152" y="0"/>
                  </a:moveTo>
                  <a:lnTo>
                    <a:pt x="0" y="0"/>
                  </a:lnTo>
                  <a:lnTo>
                    <a:pt x="0" y="654558"/>
                  </a:lnTo>
                  <a:lnTo>
                    <a:pt x="1978152" y="654558"/>
                  </a:lnTo>
                  <a:lnTo>
                    <a:pt x="1978152" y="545465"/>
                  </a:lnTo>
                  <a:lnTo>
                    <a:pt x="2920187" y="673798"/>
                  </a:lnTo>
                  <a:lnTo>
                    <a:pt x="1978152" y="381825"/>
                  </a:lnTo>
                  <a:lnTo>
                    <a:pt x="1978152" y="0"/>
                  </a:lnTo>
                  <a:close/>
                </a:path>
              </a:pathLst>
            </a:custGeom>
            <a:solidFill>
              <a:srgbClr val="B591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098167" y="1237869"/>
              <a:ext cx="2920365" cy="674370"/>
            </a:xfrm>
            <a:custGeom>
              <a:avLst/>
              <a:gdLst/>
              <a:ahLst/>
              <a:cxnLst/>
              <a:rect l="l" t="t" r="r" b="b"/>
              <a:pathLst>
                <a:path w="2920365" h="674369">
                  <a:moveTo>
                    <a:pt x="0" y="0"/>
                  </a:moveTo>
                  <a:lnTo>
                    <a:pt x="1153922" y="0"/>
                  </a:lnTo>
                  <a:lnTo>
                    <a:pt x="1648460" y="0"/>
                  </a:lnTo>
                  <a:lnTo>
                    <a:pt x="1978152" y="0"/>
                  </a:lnTo>
                  <a:lnTo>
                    <a:pt x="1978152" y="381825"/>
                  </a:lnTo>
                  <a:lnTo>
                    <a:pt x="2920187" y="673798"/>
                  </a:lnTo>
                  <a:lnTo>
                    <a:pt x="1978152" y="545465"/>
                  </a:lnTo>
                  <a:lnTo>
                    <a:pt x="1978152" y="654558"/>
                  </a:lnTo>
                  <a:lnTo>
                    <a:pt x="1648460" y="654558"/>
                  </a:lnTo>
                  <a:lnTo>
                    <a:pt x="1153922" y="654558"/>
                  </a:lnTo>
                  <a:lnTo>
                    <a:pt x="0" y="654558"/>
                  </a:lnTo>
                  <a:lnTo>
                    <a:pt x="0" y="545465"/>
                  </a:lnTo>
                  <a:lnTo>
                    <a:pt x="0" y="38182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8D9E1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2299045" y="1270831"/>
            <a:ext cx="15754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55625" marR="5080" indent="-543560">
              <a:lnSpc>
                <a:spcPct val="100000"/>
              </a:lnSpc>
              <a:spcBef>
                <a:spcPts val="100"/>
              </a:spcBef>
            </a:pPr>
            <a:r>
              <a:rPr dirty="0" sz="1800" spc="-145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800" spc="-155" b="1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1800" spc="-160" b="1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1800" spc="-75" b="1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1800" spc="-105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800" spc="-155" b="1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1800" spc="-200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800" spc="-180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800" spc="-120" b="1">
                <a:solidFill>
                  <a:srgbClr val="FFFFFF"/>
                </a:solidFill>
                <a:latin typeface="Tahoma"/>
                <a:cs typeface="Tahoma"/>
              </a:rPr>
              <a:t>io</a:t>
            </a:r>
            <a:r>
              <a:rPr dirty="0" sz="1800" spc="-160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1800" spc="-13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345" b="1">
                <a:solidFill>
                  <a:srgbClr val="FFFFFF"/>
                </a:solidFill>
                <a:latin typeface="Tahoma"/>
                <a:cs typeface="Tahoma"/>
              </a:rPr>
              <a:t>J</a:t>
            </a:r>
            <a:r>
              <a:rPr dirty="0" sz="1800" spc="-215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800" spc="-200" b="1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dirty="0" sz="1800" spc="-125" b="1">
                <a:solidFill>
                  <a:srgbClr val="FFFFFF"/>
                </a:solidFill>
                <a:latin typeface="Tahoma"/>
                <a:cs typeface="Tahoma"/>
              </a:rPr>
              <a:t>a  </a:t>
            </a:r>
            <a:r>
              <a:rPr dirty="0" sz="1800" spc="-160" b="1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779904" y="2096897"/>
            <a:ext cx="3199765" cy="679450"/>
            <a:chOff x="1779904" y="2096897"/>
            <a:chExt cx="3199765" cy="679450"/>
          </a:xfrm>
        </p:grpSpPr>
        <p:sp>
          <p:nvSpPr>
            <p:cNvPr id="13" name="object 13"/>
            <p:cNvSpPr/>
            <p:nvPr/>
          </p:nvSpPr>
          <p:spPr>
            <a:xfrm>
              <a:off x="1792604" y="2109597"/>
              <a:ext cx="3174365" cy="654050"/>
            </a:xfrm>
            <a:custGeom>
              <a:avLst/>
              <a:gdLst/>
              <a:ahLst/>
              <a:cxnLst/>
              <a:rect l="l" t="t" r="r" b="b"/>
              <a:pathLst>
                <a:path w="3174365" h="654050">
                  <a:moveTo>
                    <a:pt x="2085594" y="0"/>
                  </a:moveTo>
                  <a:lnTo>
                    <a:pt x="0" y="0"/>
                  </a:lnTo>
                  <a:lnTo>
                    <a:pt x="0" y="653796"/>
                  </a:lnTo>
                  <a:lnTo>
                    <a:pt x="2085594" y="653796"/>
                  </a:lnTo>
                  <a:lnTo>
                    <a:pt x="2085594" y="272415"/>
                  </a:lnTo>
                  <a:lnTo>
                    <a:pt x="3174149" y="136779"/>
                  </a:lnTo>
                  <a:lnTo>
                    <a:pt x="2085594" y="108966"/>
                  </a:lnTo>
                  <a:lnTo>
                    <a:pt x="2085594" y="0"/>
                  </a:lnTo>
                  <a:close/>
                </a:path>
              </a:pathLst>
            </a:custGeom>
            <a:solidFill>
              <a:srgbClr val="FCD0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792604" y="2109597"/>
              <a:ext cx="3174365" cy="654050"/>
            </a:xfrm>
            <a:custGeom>
              <a:avLst/>
              <a:gdLst/>
              <a:ahLst/>
              <a:cxnLst/>
              <a:rect l="l" t="t" r="r" b="b"/>
              <a:pathLst>
                <a:path w="3174365" h="654050">
                  <a:moveTo>
                    <a:pt x="0" y="0"/>
                  </a:moveTo>
                  <a:lnTo>
                    <a:pt x="1216596" y="0"/>
                  </a:lnTo>
                  <a:lnTo>
                    <a:pt x="1737995" y="0"/>
                  </a:lnTo>
                  <a:lnTo>
                    <a:pt x="2085594" y="0"/>
                  </a:lnTo>
                  <a:lnTo>
                    <a:pt x="2085594" y="108966"/>
                  </a:lnTo>
                  <a:lnTo>
                    <a:pt x="3174149" y="136779"/>
                  </a:lnTo>
                  <a:lnTo>
                    <a:pt x="2085594" y="272415"/>
                  </a:lnTo>
                  <a:lnTo>
                    <a:pt x="2085594" y="653796"/>
                  </a:lnTo>
                  <a:lnTo>
                    <a:pt x="1737995" y="653796"/>
                  </a:lnTo>
                  <a:lnTo>
                    <a:pt x="1216596" y="653796"/>
                  </a:lnTo>
                  <a:lnTo>
                    <a:pt x="0" y="653796"/>
                  </a:lnTo>
                  <a:lnTo>
                    <a:pt x="0" y="272415"/>
                  </a:lnTo>
                  <a:lnTo>
                    <a:pt x="0" y="10896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8D9E1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2181764" y="2141919"/>
            <a:ext cx="130683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24460">
              <a:lnSpc>
                <a:spcPct val="100000"/>
              </a:lnSpc>
              <a:spcBef>
                <a:spcPts val="100"/>
              </a:spcBef>
            </a:pPr>
            <a:r>
              <a:rPr dirty="0" sz="1800" spc="-165" b="1">
                <a:solidFill>
                  <a:srgbClr val="FFFFFF"/>
                </a:solidFill>
                <a:latin typeface="Tahoma"/>
                <a:cs typeface="Tahoma"/>
              </a:rPr>
              <a:t>Dispatcher </a:t>
            </a:r>
            <a:r>
              <a:rPr dirty="0" sz="1800" spc="-16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155" b="1">
                <a:solidFill>
                  <a:srgbClr val="FFFFFF"/>
                </a:solidFill>
                <a:latin typeface="Tahoma"/>
                <a:cs typeface="Tahoma"/>
              </a:rPr>
              <a:t>co</a:t>
            </a:r>
            <a:r>
              <a:rPr dirty="0" sz="1800" spc="-170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1800" spc="-155" b="1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dirty="0" sz="1800" spc="-130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800" spc="-229" b="1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dirty="0" sz="1800" spc="-175" b="1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1800" spc="-165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1800" spc="-200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800" spc="-175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800" spc="-135" b="1">
                <a:solidFill>
                  <a:srgbClr val="FFFFFF"/>
                </a:solidFill>
                <a:latin typeface="Tahoma"/>
                <a:cs typeface="Tahoma"/>
              </a:rPr>
              <a:t>ion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249338" y="2947289"/>
            <a:ext cx="3070860" cy="1092835"/>
            <a:chOff x="7249338" y="2947289"/>
            <a:chExt cx="3070860" cy="1092835"/>
          </a:xfrm>
        </p:grpSpPr>
        <p:sp>
          <p:nvSpPr>
            <p:cNvPr id="17" name="object 17"/>
            <p:cNvSpPr/>
            <p:nvPr/>
          </p:nvSpPr>
          <p:spPr>
            <a:xfrm>
              <a:off x="7262038" y="2959989"/>
              <a:ext cx="3045460" cy="1067435"/>
            </a:xfrm>
            <a:custGeom>
              <a:avLst/>
              <a:gdLst/>
              <a:ahLst/>
              <a:cxnLst/>
              <a:rect l="l" t="t" r="r" b="b"/>
              <a:pathLst>
                <a:path w="3045459" h="1067435">
                  <a:moveTo>
                    <a:pt x="3045155" y="0"/>
                  </a:moveTo>
                  <a:lnTo>
                    <a:pt x="1045667" y="0"/>
                  </a:lnTo>
                  <a:lnTo>
                    <a:pt x="1045667" y="411162"/>
                  </a:lnTo>
                  <a:lnTo>
                    <a:pt x="0" y="1067308"/>
                  </a:lnTo>
                  <a:lnTo>
                    <a:pt x="1045667" y="587375"/>
                  </a:lnTo>
                  <a:lnTo>
                    <a:pt x="1045667" y="704850"/>
                  </a:lnTo>
                  <a:lnTo>
                    <a:pt x="3045155" y="704850"/>
                  </a:lnTo>
                  <a:lnTo>
                    <a:pt x="3045155" y="0"/>
                  </a:lnTo>
                  <a:close/>
                </a:path>
              </a:pathLst>
            </a:custGeom>
            <a:solidFill>
              <a:srgbClr val="00A3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262038" y="2959989"/>
              <a:ext cx="3045460" cy="1067435"/>
            </a:xfrm>
            <a:custGeom>
              <a:avLst/>
              <a:gdLst/>
              <a:ahLst/>
              <a:cxnLst/>
              <a:rect l="l" t="t" r="r" b="b"/>
              <a:pathLst>
                <a:path w="3045459" h="1067435">
                  <a:moveTo>
                    <a:pt x="1045667" y="0"/>
                  </a:moveTo>
                  <a:lnTo>
                    <a:pt x="1378915" y="0"/>
                  </a:lnTo>
                  <a:lnTo>
                    <a:pt x="1878787" y="0"/>
                  </a:lnTo>
                  <a:lnTo>
                    <a:pt x="3045155" y="0"/>
                  </a:lnTo>
                  <a:lnTo>
                    <a:pt x="3045155" y="411162"/>
                  </a:lnTo>
                  <a:lnTo>
                    <a:pt x="3045155" y="587375"/>
                  </a:lnTo>
                  <a:lnTo>
                    <a:pt x="3045155" y="704850"/>
                  </a:lnTo>
                  <a:lnTo>
                    <a:pt x="1878787" y="704850"/>
                  </a:lnTo>
                  <a:lnTo>
                    <a:pt x="1378915" y="704850"/>
                  </a:lnTo>
                  <a:lnTo>
                    <a:pt x="1045667" y="704850"/>
                  </a:lnTo>
                  <a:lnTo>
                    <a:pt x="1045667" y="587375"/>
                  </a:lnTo>
                  <a:lnTo>
                    <a:pt x="0" y="1067308"/>
                  </a:lnTo>
                  <a:lnTo>
                    <a:pt x="1045667" y="411162"/>
                  </a:lnTo>
                  <a:lnTo>
                    <a:pt x="1045667" y="0"/>
                  </a:lnTo>
                  <a:close/>
                </a:path>
              </a:pathLst>
            </a:custGeom>
            <a:ln w="25400">
              <a:solidFill>
                <a:srgbClr val="8D9E1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8456547" y="3018175"/>
            <a:ext cx="1701164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spc="-145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800" spc="-155" b="1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1800" spc="-160" b="1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1800" spc="-75" b="1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1800" spc="-105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800" spc="-155" b="1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1800" spc="-200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800" spc="-180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800" spc="-120" b="1">
                <a:solidFill>
                  <a:srgbClr val="FFFFFF"/>
                </a:solidFill>
                <a:latin typeface="Tahoma"/>
                <a:cs typeface="Tahoma"/>
              </a:rPr>
              <a:t>io</a:t>
            </a:r>
            <a:r>
              <a:rPr dirty="0" sz="1800" spc="-160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1800" spc="-13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150" b="1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1800" spc="-155" b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1800" spc="-160" b="1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1800" spc="-16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800" spc="-160" b="1">
                <a:solidFill>
                  <a:srgbClr val="FFFFFF"/>
                </a:solidFill>
                <a:latin typeface="Tahoma"/>
                <a:cs typeface="Tahoma"/>
              </a:rPr>
              <a:t>:</a:t>
            </a:r>
            <a:endParaRPr sz="18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dirty="0" sz="1800" spc="-360" b="1" i="1">
                <a:solidFill>
                  <a:srgbClr val="FFFFFF"/>
                </a:solidFill>
                <a:latin typeface="Verdana"/>
                <a:cs typeface="Verdana"/>
              </a:rPr>
              <a:t>/apps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469008" y="4507865"/>
            <a:ext cx="3533775" cy="730250"/>
            <a:chOff x="1469008" y="4507865"/>
            <a:chExt cx="3533775" cy="730250"/>
          </a:xfrm>
        </p:grpSpPr>
        <p:sp>
          <p:nvSpPr>
            <p:cNvPr id="21" name="object 21"/>
            <p:cNvSpPr/>
            <p:nvPr/>
          </p:nvSpPr>
          <p:spPr>
            <a:xfrm>
              <a:off x="1481708" y="4520565"/>
              <a:ext cx="3508375" cy="704850"/>
            </a:xfrm>
            <a:custGeom>
              <a:avLst/>
              <a:gdLst/>
              <a:ahLst/>
              <a:cxnLst/>
              <a:rect l="l" t="t" r="r" b="b"/>
              <a:pathLst>
                <a:path w="3508375" h="704850">
                  <a:moveTo>
                    <a:pt x="2594610" y="0"/>
                  </a:moveTo>
                  <a:lnTo>
                    <a:pt x="0" y="0"/>
                  </a:lnTo>
                  <a:lnTo>
                    <a:pt x="0" y="704850"/>
                  </a:lnTo>
                  <a:lnTo>
                    <a:pt x="2594610" y="704850"/>
                  </a:lnTo>
                  <a:lnTo>
                    <a:pt x="2594610" y="587375"/>
                  </a:lnTo>
                  <a:lnTo>
                    <a:pt x="3508375" y="530580"/>
                  </a:lnTo>
                  <a:lnTo>
                    <a:pt x="2594610" y="411162"/>
                  </a:lnTo>
                  <a:lnTo>
                    <a:pt x="2594610" y="0"/>
                  </a:lnTo>
                  <a:close/>
                </a:path>
              </a:pathLst>
            </a:custGeom>
            <a:solidFill>
              <a:srgbClr val="FFD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481708" y="4520565"/>
              <a:ext cx="3508375" cy="704850"/>
            </a:xfrm>
            <a:custGeom>
              <a:avLst/>
              <a:gdLst/>
              <a:ahLst/>
              <a:cxnLst/>
              <a:rect l="l" t="t" r="r" b="b"/>
              <a:pathLst>
                <a:path w="3508375" h="704850">
                  <a:moveTo>
                    <a:pt x="0" y="0"/>
                  </a:moveTo>
                  <a:lnTo>
                    <a:pt x="1513522" y="0"/>
                  </a:lnTo>
                  <a:lnTo>
                    <a:pt x="2162175" y="0"/>
                  </a:lnTo>
                  <a:lnTo>
                    <a:pt x="2594610" y="0"/>
                  </a:lnTo>
                  <a:lnTo>
                    <a:pt x="2594610" y="411162"/>
                  </a:lnTo>
                  <a:lnTo>
                    <a:pt x="3508375" y="530580"/>
                  </a:lnTo>
                  <a:lnTo>
                    <a:pt x="2594610" y="587375"/>
                  </a:lnTo>
                  <a:lnTo>
                    <a:pt x="2594610" y="704850"/>
                  </a:lnTo>
                  <a:lnTo>
                    <a:pt x="2162175" y="704850"/>
                  </a:lnTo>
                  <a:lnTo>
                    <a:pt x="1513522" y="704850"/>
                  </a:lnTo>
                  <a:lnTo>
                    <a:pt x="0" y="704850"/>
                  </a:lnTo>
                  <a:lnTo>
                    <a:pt x="0" y="587375"/>
                  </a:lnTo>
                  <a:lnTo>
                    <a:pt x="0" y="41116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8D9E1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1791028" y="4578851"/>
            <a:ext cx="197548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spc="-145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800" spc="-155" b="1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1800" spc="-160" b="1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1800" spc="-75" b="1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1800" spc="-105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800" spc="-155" b="1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1800" spc="-200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800" spc="-180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800" spc="-120" b="1">
                <a:solidFill>
                  <a:srgbClr val="FFFFFF"/>
                </a:solidFill>
                <a:latin typeface="Tahoma"/>
                <a:cs typeface="Tahoma"/>
              </a:rPr>
              <a:t>io</a:t>
            </a:r>
            <a:r>
              <a:rPr dirty="0" sz="1800" spc="-160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1800" spc="-13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180" b="1">
                <a:solidFill>
                  <a:srgbClr val="FFFFFF"/>
                </a:solidFill>
                <a:latin typeface="Tahoma"/>
                <a:cs typeface="Tahoma"/>
              </a:rPr>
              <a:t>con</a:t>
            </a:r>
            <a:r>
              <a:rPr dirty="0" sz="1800" spc="-125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800" spc="-17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800" spc="-175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1800" spc="-135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800" spc="-160" b="1">
                <a:solidFill>
                  <a:srgbClr val="FFFFFF"/>
                </a:solidFill>
                <a:latin typeface="Tahoma"/>
                <a:cs typeface="Tahoma"/>
              </a:rPr>
              <a:t>:</a:t>
            </a:r>
            <a:endParaRPr sz="18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dirty="0" sz="1800" spc="-484" b="1" i="1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dirty="0" sz="1800" spc="-345" b="1" i="1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800" spc="-355" b="1" i="1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dirty="0" sz="1800" spc="-215" b="1" i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380" b="1" i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340" b="1" i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-215" b="1" i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295" b="1" i="1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1800" spc="-220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484" b="1" i="1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dirty="0" sz="1800" spc="-345" b="1" i="1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800" spc="-310" b="1" i="1">
                <a:solidFill>
                  <a:srgbClr val="FFFFFF"/>
                </a:solidFill>
                <a:latin typeface="Verdana"/>
                <a:cs typeface="Verdana"/>
              </a:rPr>
              <a:t>onf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665211" y="4347845"/>
            <a:ext cx="3823970" cy="1050290"/>
            <a:chOff x="7665211" y="4347845"/>
            <a:chExt cx="3823970" cy="1050290"/>
          </a:xfrm>
        </p:grpSpPr>
        <p:sp>
          <p:nvSpPr>
            <p:cNvPr id="25" name="object 25"/>
            <p:cNvSpPr/>
            <p:nvPr/>
          </p:nvSpPr>
          <p:spPr>
            <a:xfrm>
              <a:off x="7677911" y="4360545"/>
              <a:ext cx="3798570" cy="1024890"/>
            </a:xfrm>
            <a:custGeom>
              <a:avLst/>
              <a:gdLst/>
              <a:ahLst/>
              <a:cxnLst/>
              <a:rect l="l" t="t" r="r" b="b"/>
              <a:pathLst>
                <a:path w="3798570" h="1024889">
                  <a:moveTo>
                    <a:pt x="3798188" y="0"/>
                  </a:moveTo>
                  <a:lnTo>
                    <a:pt x="624458" y="0"/>
                  </a:lnTo>
                  <a:lnTo>
                    <a:pt x="624458" y="170814"/>
                  </a:lnTo>
                  <a:lnTo>
                    <a:pt x="0" y="41236"/>
                  </a:lnTo>
                  <a:lnTo>
                    <a:pt x="624458" y="427037"/>
                  </a:lnTo>
                  <a:lnTo>
                    <a:pt x="624458" y="1024889"/>
                  </a:lnTo>
                  <a:lnTo>
                    <a:pt x="3798188" y="1024889"/>
                  </a:lnTo>
                  <a:lnTo>
                    <a:pt x="3798188" y="0"/>
                  </a:lnTo>
                  <a:close/>
                </a:path>
              </a:pathLst>
            </a:custGeom>
            <a:solidFill>
              <a:srgbClr val="00A3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677911" y="4360545"/>
              <a:ext cx="3798570" cy="1024890"/>
            </a:xfrm>
            <a:custGeom>
              <a:avLst/>
              <a:gdLst/>
              <a:ahLst/>
              <a:cxnLst/>
              <a:rect l="l" t="t" r="r" b="b"/>
              <a:pathLst>
                <a:path w="3798570" h="1024889">
                  <a:moveTo>
                    <a:pt x="624458" y="0"/>
                  </a:moveTo>
                  <a:lnTo>
                    <a:pt x="1153413" y="0"/>
                  </a:lnTo>
                  <a:lnTo>
                    <a:pt x="1946846" y="0"/>
                  </a:lnTo>
                  <a:lnTo>
                    <a:pt x="3798188" y="0"/>
                  </a:lnTo>
                  <a:lnTo>
                    <a:pt x="3798188" y="170814"/>
                  </a:lnTo>
                  <a:lnTo>
                    <a:pt x="3798188" y="427037"/>
                  </a:lnTo>
                  <a:lnTo>
                    <a:pt x="3798188" y="1024889"/>
                  </a:lnTo>
                  <a:lnTo>
                    <a:pt x="1946846" y="1024889"/>
                  </a:lnTo>
                  <a:lnTo>
                    <a:pt x="1153413" y="1024889"/>
                  </a:lnTo>
                  <a:lnTo>
                    <a:pt x="624458" y="1024889"/>
                  </a:lnTo>
                  <a:lnTo>
                    <a:pt x="624458" y="427037"/>
                  </a:lnTo>
                  <a:lnTo>
                    <a:pt x="0" y="41236"/>
                  </a:lnTo>
                  <a:lnTo>
                    <a:pt x="624458" y="170814"/>
                  </a:lnTo>
                  <a:lnTo>
                    <a:pt x="624458" y="0"/>
                  </a:lnTo>
                  <a:close/>
                </a:path>
              </a:pathLst>
            </a:custGeom>
            <a:ln w="25399">
              <a:solidFill>
                <a:srgbClr val="8D9E1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8490506" y="4441691"/>
            <a:ext cx="279654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280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1800" spc="-17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800" spc="-145" b="1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1800" spc="-105" b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1800" spc="-210" b="1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1800" spc="-85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800" spc="-185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800" spc="-175" b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1800" spc="-40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1800" spc="-180" b="1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dirty="0" sz="1800" spc="-1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140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1800" spc="-125" b="1">
                <a:solidFill>
                  <a:srgbClr val="FFFFFF"/>
                </a:solidFill>
                <a:latin typeface="Tahoma"/>
                <a:cs typeface="Tahoma"/>
              </a:rPr>
              <a:t>oo</a:t>
            </a:r>
            <a:r>
              <a:rPr dirty="0" sz="1800" spc="-140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800" spc="-210" b="1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180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24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110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800" spc="-215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1800" spc="-135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800" spc="-135" b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1800" spc="-13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270" b="1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dirty="0" sz="1800" spc="-160" b="1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dirty="0" sz="1800" spc="-105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800" spc="-165" b="1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1800" spc="-105" b="1">
                <a:solidFill>
                  <a:srgbClr val="FFFFFF"/>
                </a:solidFill>
                <a:latin typeface="Tahoma"/>
                <a:cs typeface="Tahoma"/>
              </a:rPr>
              <a:t>h  </a:t>
            </a:r>
            <a:r>
              <a:rPr dirty="0" sz="1800" spc="-150" b="1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1800" spc="-155" b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1800" spc="-160" b="1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1800" spc="-17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800" spc="-1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140" b="1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1800" spc="-190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800" spc="-175" b="1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1800" spc="-165" b="1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dirty="0" sz="1800" spc="-229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800" spc="-225" b="1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dirty="0" sz="1800" spc="-15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800" spc="-210" b="1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1800" spc="-13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110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800" spc="-165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180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170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800" spc="-160" b="1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dirty="0" sz="1800" spc="-85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800" spc="-210" b="1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1800" spc="-1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155" b="1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1800" spc="-140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1800" spc="-135" b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1800" spc="-150" b="1">
                <a:solidFill>
                  <a:srgbClr val="FFFFFF"/>
                </a:solidFill>
                <a:latin typeface="Tahoma"/>
                <a:cs typeface="Tahoma"/>
              </a:rPr>
              <a:t>j</a:t>
            </a:r>
            <a:r>
              <a:rPr dirty="0" sz="1800" spc="-225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800" spc="-130" b="1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1800" spc="-150" b="1">
                <a:solidFill>
                  <a:srgbClr val="FFFFFF"/>
                </a:solidFill>
                <a:latin typeface="Tahoma"/>
                <a:cs typeface="Tahoma"/>
              </a:rPr>
              <a:t>t  </a:t>
            </a:r>
            <a:r>
              <a:rPr dirty="0" sz="1800" spc="-145" b="1">
                <a:solidFill>
                  <a:srgbClr val="FFFFFF"/>
                </a:solidFill>
                <a:latin typeface="Tahoma"/>
                <a:cs typeface="Tahoma"/>
              </a:rPr>
              <a:t>deploy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072833" y="1863725"/>
            <a:ext cx="3289935" cy="737235"/>
            <a:chOff x="7072833" y="1863725"/>
            <a:chExt cx="3289935" cy="737235"/>
          </a:xfrm>
        </p:grpSpPr>
        <p:sp>
          <p:nvSpPr>
            <p:cNvPr id="29" name="object 29"/>
            <p:cNvSpPr/>
            <p:nvPr/>
          </p:nvSpPr>
          <p:spPr>
            <a:xfrm>
              <a:off x="7085533" y="1876425"/>
              <a:ext cx="3264535" cy="711835"/>
            </a:xfrm>
            <a:custGeom>
              <a:avLst/>
              <a:gdLst/>
              <a:ahLst/>
              <a:cxnLst/>
              <a:rect l="l" t="t" r="r" b="b"/>
              <a:pathLst>
                <a:path w="3264534" h="711835">
                  <a:moveTo>
                    <a:pt x="3264331" y="0"/>
                  </a:moveTo>
                  <a:lnTo>
                    <a:pt x="1179499" y="0"/>
                  </a:lnTo>
                  <a:lnTo>
                    <a:pt x="1179499" y="408940"/>
                  </a:lnTo>
                  <a:lnTo>
                    <a:pt x="0" y="711784"/>
                  </a:lnTo>
                  <a:lnTo>
                    <a:pt x="1179499" y="584200"/>
                  </a:lnTo>
                  <a:lnTo>
                    <a:pt x="1179499" y="701040"/>
                  </a:lnTo>
                  <a:lnTo>
                    <a:pt x="3264331" y="701040"/>
                  </a:lnTo>
                  <a:lnTo>
                    <a:pt x="3264331" y="0"/>
                  </a:lnTo>
                  <a:close/>
                </a:path>
              </a:pathLst>
            </a:custGeom>
            <a:solidFill>
              <a:srgbClr val="DAE8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085533" y="1876425"/>
              <a:ext cx="3264535" cy="711835"/>
            </a:xfrm>
            <a:custGeom>
              <a:avLst/>
              <a:gdLst/>
              <a:ahLst/>
              <a:cxnLst/>
              <a:rect l="l" t="t" r="r" b="b"/>
              <a:pathLst>
                <a:path w="3264534" h="711835">
                  <a:moveTo>
                    <a:pt x="1179499" y="0"/>
                  </a:moveTo>
                  <a:lnTo>
                    <a:pt x="1526971" y="0"/>
                  </a:lnTo>
                  <a:lnTo>
                    <a:pt x="2048179" y="0"/>
                  </a:lnTo>
                  <a:lnTo>
                    <a:pt x="3264331" y="0"/>
                  </a:lnTo>
                  <a:lnTo>
                    <a:pt x="3264331" y="408940"/>
                  </a:lnTo>
                  <a:lnTo>
                    <a:pt x="3264331" y="584200"/>
                  </a:lnTo>
                  <a:lnTo>
                    <a:pt x="3264331" y="701040"/>
                  </a:lnTo>
                  <a:lnTo>
                    <a:pt x="2048179" y="701040"/>
                  </a:lnTo>
                  <a:lnTo>
                    <a:pt x="1526971" y="701040"/>
                  </a:lnTo>
                  <a:lnTo>
                    <a:pt x="1179499" y="701040"/>
                  </a:lnTo>
                  <a:lnTo>
                    <a:pt x="1179499" y="584200"/>
                  </a:lnTo>
                  <a:lnTo>
                    <a:pt x="0" y="711784"/>
                  </a:lnTo>
                  <a:lnTo>
                    <a:pt x="1179499" y="408940"/>
                  </a:lnTo>
                  <a:lnTo>
                    <a:pt x="1179499" y="0"/>
                  </a:lnTo>
                  <a:close/>
                </a:path>
              </a:pathLst>
            </a:custGeom>
            <a:ln w="25399">
              <a:solidFill>
                <a:srgbClr val="8D9E1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8512680" y="1932601"/>
            <a:ext cx="158877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0209" marR="5080" indent="-398145">
              <a:lnSpc>
                <a:spcPct val="100000"/>
              </a:lnSpc>
              <a:spcBef>
                <a:spcPts val="100"/>
              </a:spcBef>
            </a:pPr>
            <a:r>
              <a:rPr dirty="0" sz="1800" spc="-400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800" spc="-215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1800" spc="-135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800" spc="-18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800" spc="-220" b="1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dirty="0" sz="1800" spc="-160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1800" spc="-200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800" spc="-180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800" spc="-120" b="1">
                <a:solidFill>
                  <a:srgbClr val="FFFFFF"/>
                </a:solidFill>
                <a:latin typeface="Tahoma"/>
                <a:cs typeface="Tahoma"/>
              </a:rPr>
              <a:t>io</a:t>
            </a:r>
            <a:r>
              <a:rPr dirty="0" sz="1800" spc="-160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1800" spc="-13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185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800" spc="-145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800" spc="-195" b="1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1800" spc="-140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800" spc="-150" b="1">
                <a:solidFill>
                  <a:srgbClr val="FFFFFF"/>
                </a:solidFill>
                <a:latin typeface="Tahoma"/>
                <a:cs typeface="Tahoma"/>
              </a:rPr>
              <a:t>s  </a:t>
            </a:r>
            <a:r>
              <a:rPr dirty="0" sz="1800" spc="-155" b="1">
                <a:solidFill>
                  <a:srgbClr val="FFFFFF"/>
                </a:solidFill>
                <a:latin typeface="Tahoma"/>
                <a:cs typeface="Tahoma"/>
              </a:rPr>
              <a:t>bundles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105678" y="6118020"/>
            <a:ext cx="30899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25" b="1" i="1">
                <a:latin typeface="Verdana"/>
                <a:cs typeface="Verdana"/>
              </a:rPr>
              <a:t>G</a:t>
            </a:r>
            <a:r>
              <a:rPr dirty="0" sz="1200" spc="-240" b="1" i="1">
                <a:latin typeface="Verdana"/>
                <a:cs typeface="Verdana"/>
              </a:rPr>
              <a:t>en</a:t>
            </a:r>
            <a:r>
              <a:rPr dirty="0" sz="1200" spc="-220" b="1" i="1">
                <a:latin typeface="Verdana"/>
                <a:cs typeface="Verdana"/>
              </a:rPr>
              <a:t>er</a:t>
            </a:r>
            <a:r>
              <a:rPr dirty="0" sz="1200" spc="-185" b="1" i="1">
                <a:latin typeface="Verdana"/>
                <a:cs typeface="Verdana"/>
              </a:rPr>
              <a:t>a</a:t>
            </a:r>
            <a:r>
              <a:rPr dirty="0" sz="1200" spc="-190" b="1" i="1">
                <a:latin typeface="Verdana"/>
                <a:cs typeface="Verdana"/>
              </a:rPr>
              <a:t>t</a:t>
            </a:r>
            <a:r>
              <a:rPr dirty="0" sz="1200" spc="-250" b="1" i="1">
                <a:latin typeface="Verdana"/>
                <a:cs typeface="Verdana"/>
              </a:rPr>
              <a:t>e</a:t>
            </a:r>
            <a:r>
              <a:rPr dirty="0" sz="1200" spc="-220" b="1" i="1">
                <a:latin typeface="Verdana"/>
                <a:cs typeface="Verdana"/>
              </a:rPr>
              <a:t>d</a:t>
            </a:r>
            <a:r>
              <a:rPr dirty="0" sz="1200" spc="-150" b="1" i="1">
                <a:latin typeface="Verdana"/>
                <a:cs typeface="Verdana"/>
              </a:rPr>
              <a:t> </a:t>
            </a:r>
            <a:r>
              <a:rPr dirty="0" sz="1200" spc="-180" b="1" i="1">
                <a:latin typeface="Verdana"/>
                <a:cs typeface="Verdana"/>
              </a:rPr>
              <a:t>f</a:t>
            </a:r>
            <a:r>
              <a:rPr dirty="0" sz="1200" spc="-185" b="1" i="1">
                <a:latin typeface="Verdana"/>
                <a:cs typeface="Verdana"/>
              </a:rPr>
              <a:t>r</a:t>
            </a:r>
            <a:r>
              <a:rPr dirty="0" sz="1200" spc="-215" b="1" i="1">
                <a:latin typeface="Verdana"/>
                <a:cs typeface="Verdana"/>
              </a:rPr>
              <a:t>o</a:t>
            </a:r>
            <a:r>
              <a:rPr dirty="0" sz="1200" spc="-305" b="1" i="1">
                <a:latin typeface="Verdana"/>
                <a:cs typeface="Verdana"/>
              </a:rPr>
              <a:t>m</a:t>
            </a:r>
            <a:r>
              <a:rPr dirty="0" sz="1200" spc="-145" b="1" i="1">
                <a:latin typeface="Verdana"/>
                <a:cs typeface="Verdana"/>
              </a:rPr>
              <a:t> </a:t>
            </a:r>
            <a:r>
              <a:rPr dirty="0" sz="1200" spc="-165" b="1" i="1">
                <a:latin typeface="Verdana"/>
                <a:cs typeface="Verdana"/>
              </a:rPr>
              <a:t>M</a:t>
            </a:r>
            <a:r>
              <a:rPr dirty="0" sz="1200" spc="-185" b="1" i="1">
                <a:latin typeface="Verdana"/>
                <a:cs typeface="Verdana"/>
              </a:rPr>
              <a:t>a</a:t>
            </a:r>
            <a:r>
              <a:rPr dirty="0" sz="1200" spc="-240" b="1" i="1">
                <a:latin typeface="Verdana"/>
                <a:cs typeface="Verdana"/>
              </a:rPr>
              <a:t>v</a:t>
            </a:r>
            <a:r>
              <a:rPr dirty="0" sz="1200" spc="-240" b="1" i="1">
                <a:latin typeface="Verdana"/>
                <a:cs typeface="Verdana"/>
              </a:rPr>
              <a:t>en</a:t>
            </a:r>
            <a:r>
              <a:rPr dirty="0" sz="1200" spc="-155" b="1" i="1">
                <a:latin typeface="Verdana"/>
                <a:cs typeface="Verdana"/>
              </a:rPr>
              <a:t> </a:t>
            </a:r>
            <a:r>
              <a:rPr dirty="0" sz="1200" spc="-229" b="1" i="1">
                <a:latin typeface="Verdana"/>
                <a:cs typeface="Verdana"/>
              </a:rPr>
              <a:t>A</a:t>
            </a:r>
            <a:r>
              <a:rPr dirty="0" sz="1200" spc="-204" b="1" i="1">
                <a:latin typeface="Verdana"/>
                <a:cs typeface="Verdana"/>
              </a:rPr>
              <a:t>E</a:t>
            </a:r>
            <a:r>
              <a:rPr dirty="0" sz="1200" spc="-160" b="1" i="1">
                <a:latin typeface="Verdana"/>
                <a:cs typeface="Verdana"/>
              </a:rPr>
              <a:t>M</a:t>
            </a:r>
            <a:r>
              <a:rPr dirty="0" sz="1200" spc="-130" b="1" i="1">
                <a:latin typeface="Verdana"/>
                <a:cs typeface="Verdana"/>
              </a:rPr>
              <a:t> </a:t>
            </a:r>
            <a:r>
              <a:rPr dirty="0" sz="1200" spc="-235" b="1" i="1">
                <a:latin typeface="Verdana"/>
                <a:cs typeface="Verdana"/>
              </a:rPr>
              <a:t>P</a:t>
            </a:r>
            <a:r>
              <a:rPr dirty="0" sz="1200" spc="-185" b="1" i="1">
                <a:latin typeface="Verdana"/>
                <a:cs typeface="Verdana"/>
              </a:rPr>
              <a:t>r</a:t>
            </a:r>
            <a:r>
              <a:rPr dirty="0" sz="1200" spc="-215" b="1" i="1">
                <a:latin typeface="Verdana"/>
                <a:cs typeface="Verdana"/>
              </a:rPr>
              <a:t>o</a:t>
            </a:r>
            <a:r>
              <a:rPr dirty="0" sz="1200" spc="-190" b="1" i="1">
                <a:latin typeface="Verdana"/>
                <a:cs typeface="Verdana"/>
              </a:rPr>
              <a:t>j</a:t>
            </a:r>
            <a:r>
              <a:rPr dirty="0" sz="1200" spc="-245" b="1" i="1">
                <a:latin typeface="Verdana"/>
                <a:cs typeface="Verdana"/>
              </a:rPr>
              <a:t>e</a:t>
            </a:r>
            <a:r>
              <a:rPr dirty="0" sz="1200" spc="-215" b="1" i="1">
                <a:latin typeface="Verdana"/>
                <a:cs typeface="Verdana"/>
              </a:rPr>
              <a:t>c</a:t>
            </a:r>
            <a:r>
              <a:rPr dirty="0" sz="1200" spc="-195" b="1" i="1">
                <a:latin typeface="Verdana"/>
                <a:cs typeface="Verdana"/>
              </a:rPr>
              <a:t>t</a:t>
            </a:r>
            <a:r>
              <a:rPr dirty="0" sz="1200" spc="-150" b="1" i="1">
                <a:latin typeface="Verdana"/>
                <a:cs typeface="Verdana"/>
              </a:rPr>
              <a:t> </a:t>
            </a:r>
            <a:r>
              <a:rPr dirty="0" sz="1200" spc="-215" b="1" i="1">
                <a:latin typeface="Verdana"/>
                <a:cs typeface="Verdana"/>
              </a:rPr>
              <a:t>A</a:t>
            </a:r>
            <a:r>
              <a:rPr dirty="0" sz="1200" spc="-185" b="1" i="1">
                <a:latin typeface="Verdana"/>
                <a:cs typeface="Verdana"/>
              </a:rPr>
              <a:t>r</a:t>
            </a:r>
            <a:r>
              <a:rPr dirty="0" sz="1200" spc="-225" b="1" i="1">
                <a:latin typeface="Verdana"/>
                <a:cs typeface="Verdana"/>
              </a:rPr>
              <a:t>c</a:t>
            </a:r>
            <a:r>
              <a:rPr dirty="0" sz="1200" spc="-220" b="1" i="1">
                <a:latin typeface="Verdana"/>
                <a:cs typeface="Verdana"/>
              </a:rPr>
              <a:t>h</a:t>
            </a:r>
            <a:r>
              <a:rPr dirty="0" sz="1200" spc="-229" b="1" i="1">
                <a:latin typeface="Verdana"/>
                <a:cs typeface="Verdana"/>
              </a:rPr>
              <a:t>e</a:t>
            </a:r>
            <a:r>
              <a:rPr dirty="0" sz="1200" spc="-160" b="1" i="1">
                <a:latin typeface="Verdana"/>
                <a:cs typeface="Verdana"/>
              </a:rPr>
              <a:t>t</a:t>
            </a:r>
            <a:r>
              <a:rPr dirty="0" sz="1200" spc="-250" b="1" i="1">
                <a:latin typeface="Verdana"/>
                <a:cs typeface="Verdana"/>
              </a:rPr>
              <a:t>y</a:t>
            </a:r>
            <a:r>
              <a:rPr dirty="0" sz="1200" spc="-210" b="1" i="1">
                <a:latin typeface="Verdana"/>
                <a:cs typeface="Verdana"/>
              </a:rPr>
              <a:t>p</a:t>
            </a:r>
            <a:r>
              <a:rPr dirty="0" sz="1200" spc="-254" b="1" i="1">
                <a:latin typeface="Verdana"/>
                <a:cs typeface="Verdana"/>
              </a:rPr>
              <a:t>e</a:t>
            </a:r>
            <a:r>
              <a:rPr dirty="0" sz="1200" spc="-150" b="1" i="1">
                <a:latin typeface="Verdana"/>
                <a:cs typeface="Verdana"/>
              </a:rPr>
              <a:t> </a:t>
            </a:r>
            <a:r>
              <a:rPr dirty="0" sz="1200" spc="-310" b="1" i="1">
                <a:latin typeface="Verdana"/>
                <a:cs typeface="Verdana"/>
              </a:rPr>
              <a:t>2</a:t>
            </a:r>
            <a:r>
              <a:rPr dirty="0" sz="1200" spc="-225" b="1" i="1">
                <a:latin typeface="Verdana"/>
                <a:cs typeface="Verdana"/>
              </a:rPr>
              <a:t>4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823339" y="5402529"/>
            <a:ext cx="3112770" cy="838835"/>
            <a:chOff x="1823339" y="5402529"/>
            <a:chExt cx="3112770" cy="838835"/>
          </a:xfrm>
        </p:grpSpPr>
        <p:sp>
          <p:nvSpPr>
            <p:cNvPr id="34" name="object 34"/>
            <p:cNvSpPr/>
            <p:nvPr/>
          </p:nvSpPr>
          <p:spPr>
            <a:xfrm>
              <a:off x="1836039" y="5415229"/>
              <a:ext cx="3087370" cy="813435"/>
            </a:xfrm>
            <a:custGeom>
              <a:avLst/>
              <a:gdLst/>
              <a:ahLst/>
              <a:cxnLst/>
              <a:rect l="l" t="t" r="r" b="b"/>
              <a:pathLst>
                <a:path w="3087370" h="813435">
                  <a:moveTo>
                    <a:pt x="3087027" y="0"/>
                  </a:moveTo>
                  <a:lnTo>
                    <a:pt x="1998726" y="226237"/>
                  </a:lnTo>
                  <a:lnTo>
                    <a:pt x="1998726" y="108889"/>
                  </a:lnTo>
                  <a:lnTo>
                    <a:pt x="0" y="108889"/>
                  </a:lnTo>
                  <a:lnTo>
                    <a:pt x="0" y="812977"/>
                  </a:lnTo>
                  <a:lnTo>
                    <a:pt x="1998726" y="812977"/>
                  </a:lnTo>
                  <a:lnTo>
                    <a:pt x="1998726" y="402259"/>
                  </a:lnTo>
                  <a:lnTo>
                    <a:pt x="3087027" y="0"/>
                  </a:lnTo>
                  <a:close/>
                </a:path>
              </a:pathLst>
            </a:custGeom>
            <a:solidFill>
              <a:srgbClr val="00A3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836039" y="5415229"/>
              <a:ext cx="3087370" cy="813435"/>
            </a:xfrm>
            <a:custGeom>
              <a:avLst/>
              <a:gdLst/>
              <a:ahLst/>
              <a:cxnLst/>
              <a:rect l="l" t="t" r="r" b="b"/>
              <a:pathLst>
                <a:path w="3087370" h="813435">
                  <a:moveTo>
                    <a:pt x="0" y="108889"/>
                  </a:moveTo>
                  <a:lnTo>
                    <a:pt x="1165923" y="108889"/>
                  </a:lnTo>
                  <a:lnTo>
                    <a:pt x="1665605" y="108889"/>
                  </a:lnTo>
                  <a:lnTo>
                    <a:pt x="1998726" y="108889"/>
                  </a:lnTo>
                  <a:lnTo>
                    <a:pt x="1998726" y="226237"/>
                  </a:lnTo>
                  <a:lnTo>
                    <a:pt x="3087027" y="0"/>
                  </a:lnTo>
                  <a:lnTo>
                    <a:pt x="1998726" y="402259"/>
                  </a:lnTo>
                  <a:lnTo>
                    <a:pt x="1998726" y="812977"/>
                  </a:lnTo>
                  <a:lnTo>
                    <a:pt x="1665605" y="812977"/>
                  </a:lnTo>
                  <a:lnTo>
                    <a:pt x="1165923" y="812977"/>
                  </a:lnTo>
                  <a:lnTo>
                    <a:pt x="0" y="812977"/>
                  </a:lnTo>
                  <a:lnTo>
                    <a:pt x="0" y="402259"/>
                  </a:lnTo>
                  <a:lnTo>
                    <a:pt x="0" y="226237"/>
                  </a:lnTo>
                  <a:lnTo>
                    <a:pt x="0" y="108889"/>
                  </a:lnTo>
                  <a:close/>
                </a:path>
              </a:pathLst>
            </a:custGeom>
            <a:ln w="25399">
              <a:solidFill>
                <a:srgbClr val="8D9E1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2003755" y="5581966"/>
            <a:ext cx="166243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6690" marR="5080" indent="-174625">
              <a:lnSpc>
                <a:spcPct val="100000"/>
              </a:lnSpc>
              <a:spcBef>
                <a:spcPts val="100"/>
              </a:spcBef>
            </a:pPr>
            <a:r>
              <a:rPr dirty="0" sz="1800" spc="-340" b="1" i="1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800" spc="-155" b="1" i="1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800" spc="-170" b="1" i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355" b="1" i="1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dirty="0" sz="1800" spc="-290" b="1" i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220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55" b="1" i="1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800" spc="-265" b="1" i="1">
                <a:solidFill>
                  <a:srgbClr val="FFFFFF"/>
                </a:solidFill>
                <a:latin typeface="Verdana"/>
                <a:cs typeface="Verdana"/>
              </a:rPr>
              <a:t>ib</a:t>
            </a:r>
            <a:r>
              <a:rPr dirty="0" sz="1800" spc="-240" b="1" i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-320" b="1" i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45" b="1" i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-370" b="1" i="1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1800" spc="-190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40" b="1" i="1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1800" spc="-170" b="1" i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160" b="1" i="1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800" spc="-340" b="1" i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285" b="1" i="1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dirty="0" sz="1800" spc="-280" b="1" i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330" b="1" i="1">
                <a:solidFill>
                  <a:srgbClr val="FFFFFF"/>
                </a:solidFill>
                <a:latin typeface="Verdana"/>
                <a:cs typeface="Verdana"/>
              </a:rPr>
              <a:t>nd</a:t>
            </a:r>
            <a:r>
              <a:rPr dirty="0" sz="1800" spc="-200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65" b="1" i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-340" b="1" i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385" b="1" i="1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-350" b="1" i="1">
                <a:solidFill>
                  <a:srgbClr val="FFFFFF"/>
                </a:solidFill>
                <a:latin typeface="Verdana"/>
                <a:cs typeface="Verdana"/>
              </a:rPr>
              <a:t>ou</a:t>
            </a:r>
            <a:r>
              <a:rPr dirty="0" sz="1800" spc="-240" b="1" i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-345" b="1" i="1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800" spc="-340" b="1" i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395" b="1" i="1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064130" y="3015869"/>
            <a:ext cx="2973070" cy="1691005"/>
            <a:chOff x="2064130" y="3015869"/>
            <a:chExt cx="2973070" cy="1691005"/>
          </a:xfrm>
        </p:grpSpPr>
        <p:sp>
          <p:nvSpPr>
            <p:cNvPr id="38" name="object 38"/>
            <p:cNvSpPr/>
            <p:nvPr/>
          </p:nvSpPr>
          <p:spPr>
            <a:xfrm>
              <a:off x="2076830" y="3028569"/>
              <a:ext cx="2947670" cy="1665605"/>
            </a:xfrm>
            <a:custGeom>
              <a:avLst/>
              <a:gdLst/>
              <a:ahLst/>
              <a:cxnLst/>
              <a:rect l="l" t="t" r="r" b="b"/>
              <a:pathLst>
                <a:path w="2947670" h="1665604">
                  <a:moveTo>
                    <a:pt x="1999488" y="0"/>
                  </a:moveTo>
                  <a:lnTo>
                    <a:pt x="0" y="0"/>
                  </a:lnTo>
                  <a:lnTo>
                    <a:pt x="0" y="847344"/>
                  </a:lnTo>
                  <a:lnTo>
                    <a:pt x="1166368" y="847344"/>
                  </a:lnTo>
                  <a:lnTo>
                    <a:pt x="2947301" y="1665236"/>
                  </a:lnTo>
                  <a:lnTo>
                    <a:pt x="1666239" y="847344"/>
                  </a:lnTo>
                  <a:lnTo>
                    <a:pt x="1999488" y="847344"/>
                  </a:lnTo>
                  <a:lnTo>
                    <a:pt x="1999488" y="0"/>
                  </a:lnTo>
                  <a:close/>
                </a:path>
              </a:pathLst>
            </a:custGeom>
            <a:solidFill>
              <a:srgbClr val="00A3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2076830" y="3028569"/>
              <a:ext cx="2947670" cy="1665605"/>
            </a:xfrm>
            <a:custGeom>
              <a:avLst/>
              <a:gdLst/>
              <a:ahLst/>
              <a:cxnLst/>
              <a:rect l="l" t="t" r="r" b="b"/>
              <a:pathLst>
                <a:path w="2947670" h="1665604">
                  <a:moveTo>
                    <a:pt x="0" y="0"/>
                  </a:moveTo>
                  <a:lnTo>
                    <a:pt x="1166368" y="0"/>
                  </a:lnTo>
                  <a:lnTo>
                    <a:pt x="1666239" y="0"/>
                  </a:lnTo>
                  <a:lnTo>
                    <a:pt x="1999488" y="0"/>
                  </a:lnTo>
                  <a:lnTo>
                    <a:pt x="1999488" y="494284"/>
                  </a:lnTo>
                  <a:lnTo>
                    <a:pt x="1999488" y="706120"/>
                  </a:lnTo>
                  <a:lnTo>
                    <a:pt x="1999488" y="847344"/>
                  </a:lnTo>
                  <a:lnTo>
                    <a:pt x="1666239" y="847344"/>
                  </a:lnTo>
                  <a:lnTo>
                    <a:pt x="2947301" y="1665236"/>
                  </a:lnTo>
                  <a:lnTo>
                    <a:pt x="1166368" y="847344"/>
                  </a:lnTo>
                  <a:lnTo>
                    <a:pt x="0" y="847344"/>
                  </a:lnTo>
                  <a:lnTo>
                    <a:pt x="0" y="706120"/>
                  </a:lnTo>
                  <a:lnTo>
                    <a:pt x="0" y="494284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8D9E1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2268814" y="3020574"/>
            <a:ext cx="161353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00"/>
              </a:spcBef>
            </a:pPr>
            <a:r>
              <a:rPr dirty="0" sz="1800" spc="-160" b="1">
                <a:solidFill>
                  <a:srgbClr val="FFFFFF"/>
                </a:solidFill>
                <a:latin typeface="Tahoma"/>
                <a:cs typeface="Tahoma"/>
              </a:rPr>
              <a:t>OSGi</a:t>
            </a:r>
            <a:endParaRPr sz="18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dirty="0" sz="1800" spc="-165" b="1">
                <a:solidFill>
                  <a:srgbClr val="FFFFFF"/>
                </a:solidFill>
                <a:latin typeface="Tahoma"/>
                <a:cs typeface="Tahoma"/>
              </a:rPr>
              <a:t>configurations:</a:t>
            </a:r>
            <a:endParaRPr sz="18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dirty="0" sz="1800" spc="-325" b="1" i="1">
                <a:solidFill>
                  <a:srgbClr val="FFFFFF"/>
                </a:solidFill>
                <a:latin typeface="Verdana"/>
                <a:cs typeface="Verdana"/>
              </a:rPr>
              <a:t>/apps/osgiconfig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980888" y="6545018"/>
            <a:ext cx="228600" cy="211454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39370">
              <a:lnSpc>
                <a:spcPct val="100000"/>
              </a:lnSpc>
              <a:spcBef>
                <a:spcPts val="70"/>
              </a:spcBef>
            </a:pPr>
            <a:r>
              <a:rPr dirty="0" sz="1200" spc="-90">
                <a:solidFill>
                  <a:srgbClr val="FFFFFF"/>
                </a:solidFill>
                <a:latin typeface="Tahoma"/>
                <a:cs typeface="Tahoma"/>
              </a:rPr>
              <a:t>16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195"/>
              <a:t>©</a:t>
            </a:r>
            <a:r>
              <a:rPr dirty="0" spc="-100"/>
              <a:t> </a:t>
            </a:r>
            <a:r>
              <a:rPr dirty="0" spc="-100"/>
              <a:t>2</a:t>
            </a:r>
            <a:r>
              <a:rPr dirty="0" spc="-35"/>
              <a:t>0</a:t>
            </a:r>
            <a:r>
              <a:rPr dirty="0" spc="-90"/>
              <a:t>2</a:t>
            </a:r>
            <a:r>
              <a:rPr dirty="0" spc="-275"/>
              <a:t>1</a:t>
            </a:r>
            <a:r>
              <a:rPr dirty="0" spc="-90"/>
              <a:t> </a:t>
            </a:r>
            <a:r>
              <a:rPr dirty="0" spc="-20"/>
              <a:t>A</a:t>
            </a:r>
            <a:r>
              <a:rPr dirty="0" spc="-35"/>
              <a:t>d</a:t>
            </a:r>
            <a:r>
              <a:rPr dirty="0" spc="-25"/>
              <a:t>o</a:t>
            </a:r>
            <a:r>
              <a:rPr dirty="0" spc="-25"/>
              <a:t>b</a:t>
            </a:r>
            <a:r>
              <a:rPr dirty="0" spc="-60"/>
              <a:t>e</a:t>
            </a:r>
            <a:r>
              <a:rPr dirty="0" spc="-160"/>
              <a:t>.</a:t>
            </a:r>
            <a:r>
              <a:rPr dirty="0" spc="-120"/>
              <a:t> </a:t>
            </a:r>
            <a:r>
              <a:rPr dirty="0"/>
              <a:t>Al</a:t>
            </a:r>
            <a:r>
              <a:rPr dirty="0"/>
              <a:t>l</a:t>
            </a:r>
            <a:r>
              <a:rPr dirty="0" spc="-105"/>
              <a:t> </a:t>
            </a:r>
            <a:r>
              <a:rPr dirty="0" spc="-65"/>
              <a:t>R</a:t>
            </a:r>
            <a:r>
              <a:rPr dirty="0" spc="-20"/>
              <a:t>i</a:t>
            </a:r>
            <a:r>
              <a:rPr dirty="0" spc="-90"/>
              <a:t>g</a:t>
            </a:r>
            <a:r>
              <a:rPr dirty="0" spc="-55"/>
              <a:t>h</a:t>
            </a:r>
            <a:r>
              <a:rPr dirty="0"/>
              <a:t>t</a:t>
            </a:r>
            <a:r>
              <a:rPr dirty="0" spc="-85"/>
              <a:t>s</a:t>
            </a:r>
            <a:r>
              <a:rPr dirty="0" spc="-110"/>
              <a:t> </a:t>
            </a:r>
            <a:r>
              <a:rPr dirty="0" spc="-75"/>
              <a:t>R</a:t>
            </a:r>
            <a:r>
              <a:rPr dirty="0" spc="-35"/>
              <a:t>e</a:t>
            </a:r>
            <a:r>
              <a:rPr dirty="0" spc="-80"/>
              <a:t>s</a:t>
            </a:r>
            <a:r>
              <a:rPr dirty="0" spc="-60"/>
              <a:t>e</a:t>
            </a:r>
            <a:r>
              <a:rPr dirty="0"/>
              <a:t>r</a:t>
            </a:r>
            <a:r>
              <a:rPr dirty="0" spc="-50"/>
              <a:t>v</a:t>
            </a:r>
            <a:r>
              <a:rPr dirty="0" spc="-50"/>
              <a:t>e</a:t>
            </a:r>
            <a:r>
              <a:rPr dirty="0" spc="-35"/>
              <a:t>d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20"/>
              <a:t>A</a:t>
            </a:r>
            <a:r>
              <a:rPr dirty="0" spc="-35"/>
              <a:t>d</a:t>
            </a:r>
            <a:r>
              <a:rPr dirty="0" spc="-25"/>
              <a:t>o</a:t>
            </a:r>
            <a:r>
              <a:rPr dirty="0" spc="-25"/>
              <a:t>b</a:t>
            </a:r>
            <a:r>
              <a:rPr dirty="0" spc="-55"/>
              <a:t>e</a:t>
            </a:r>
            <a:r>
              <a:rPr dirty="0" spc="-114"/>
              <a:t> </a:t>
            </a:r>
            <a:r>
              <a:rPr dirty="0" spc="-40"/>
              <a:t>D</a:t>
            </a:r>
            <a:r>
              <a:rPr dirty="0" spc="-20"/>
              <a:t>i</a:t>
            </a:r>
            <a:r>
              <a:rPr dirty="0" spc="-60"/>
              <a:t>g</a:t>
            </a:r>
            <a:r>
              <a:rPr dirty="0" spc="-15"/>
              <a:t>i</a:t>
            </a:r>
            <a:r>
              <a:rPr dirty="0" spc="-30"/>
              <a:t>t</a:t>
            </a:r>
            <a:r>
              <a:rPr dirty="0" spc="-65"/>
              <a:t>a</a:t>
            </a:r>
            <a:r>
              <a:rPr dirty="0" spc="15"/>
              <a:t>l</a:t>
            </a:r>
            <a:r>
              <a:rPr dirty="0" spc="-105"/>
              <a:t> </a:t>
            </a:r>
            <a:r>
              <a:rPr dirty="0" spc="-20"/>
              <a:t>L</a:t>
            </a:r>
            <a:r>
              <a:rPr dirty="0" spc="-55"/>
              <a:t>e</a:t>
            </a:r>
            <a:r>
              <a:rPr dirty="0" spc="-65"/>
              <a:t>a</a:t>
            </a:r>
            <a:r>
              <a:rPr dirty="0" spc="-50"/>
              <a:t>r</a:t>
            </a:r>
            <a:r>
              <a:rPr dirty="0" spc="-20"/>
              <a:t>ni</a:t>
            </a:r>
            <a:r>
              <a:rPr dirty="0" spc="-50"/>
              <a:t>n</a:t>
            </a:r>
            <a:r>
              <a:rPr dirty="0" spc="-80"/>
              <a:t>g</a:t>
            </a:r>
            <a:r>
              <a:rPr dirty="0" spc="-100"/>
              <a:t> </a:t>
            </a:r>
            <a:r>
              <a:rPr dirty="0" spc="-85"/>
              <a:t>S</a:t>
            </a:r>
            <a:r>
              <a:rPr dirty="0" spc="-60"/>
              <a:t>e</a:t>
            </a:r>
            <a:r>
              <a:rPr dirty="0"/>
              <a:t>r</a:t>
            </a:r>
            <a:r>
              <a:rPr dirty="0" spc="-50"/>
              <a:t>v</a:t>
            </a:r>
            <a:r>
              <a:rPr dirty="0" spc="-35"/>
              <a:t>ic</a:t>
            </a:r>
            <a:r>
              <a:rPr dirty="0" spc="-30"/>
              <a:t>e</a:t>
            </a:r>
            <a:r>
              <a:rPr dirty="0" spc="-85"/>
              <a:t>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779" y="372441"/>
            <a:ext cx="357187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215">
                <a:solidFill>
                  <a:srgbClr val="FF0000"/>
                </a:solidFill>
              </a:rPr>
              <a:t>A</a:t>
            </a:r>
            <a:r>
              <a:rPr dirty="0" sz="2800" spc="-195">
                <a:solidFill>
                  <a:srgbClr val="FF0000"/>
                </a:solidFill>
              </a:rPr>
              <a:t>E</a:t>
            </a:r>
            <a:r>
              <a:rPr dirty="0" sz="2800" spc="-170">
                <a:solidFill>
                  <a:srgbClr val="FF0000"/>
                </a:solidFill>
              </a:rPr>
              <a:t>M</a:t>
            </a:r>
            <a:r>
              <a:rPr dirty="0" sz="2800" spc="-195">
                <a:solidFill>
                  <a:srgbClr val="FF0000"/>
                </a:solidFill>
              </a:rPr>
              <a:t> </a:t>
            </a:r>
            <a:r>
              <a:rPr dirty="0" sz="2800" spc="-290">
                <a:solidFill>
                  <a:srgbClr val="FF0000"/>
                </a:solidFill>
              </a:rPr>
              <a:t>P</a:t>
            </a:r>
            <a:r>
              <a:rPr dirty="0" sz="2800" spc="-275">
                <a:solidFill>
                  <a:srgbClr val="FF0000"/>
                </a:solidFill>
              </a:rPr>
              <a:t>a</a:t>
            </a:r>
            <a:r>
              <a:rPr dirty="0" sz="2800" spc="-245">
                <a:solidFill>
                  <a:srgbClr val="FF0000"/>
                </a:solidFill>
              </a:rPr>
              <a:t>c</a:t>
            </a:r>
            <a:r>
              <a:rPr dirty="0" sz="2800" spc="-215">
                <a:solidFill>
                  <a:srgbClr val="FF0000"/>
                </a:solidFill>
              </a:rPr>
              <a:t>k</a:t>
            </a:r>
            <a:r>
              <a:rPr dirty="0" sz="2800" spc="-315">
                <a:solidFill>
                  <a:srgbClr val="FF0000"/>
                </a:solidFill>
              </a:rPr>
              <a:t>a</a:t>
            </a:r>
            <a:r>
              <a:rPr dirty="0" sz="2800" spc="-320">
                <a:solidFill>
                  <a:srgbClr val="FF0000"/>
                </a:solidFill>
              </a:rPr>
              <a:t>g</a:t>
            </a:r>
            <a:r>
              <a:rPr dirty="0" sz="2800" spc="-229">
                <a:solidFill>
                  <a:srgbClr val="FF0000"/>
                </a:solidFill>
              </a:rPr>
              <a:t>e</a:t>
            </a:r>
            <a:r>
              <a:rPr dirty="0" sz="2800" spc="-175">
                <a:solidFill>
                  <a:srgbClr val="FF0000"/>
                </a:solidFill>
              </a:rPr>
              <a:t> </a:t>
            </a:r>
            <a:r>
              <a:rPr dirty="0" sz="2800" spc="-360">
                <a:solidFill>
                  <a:srgbClr val="FF0000"/>
                </a:solidFill>
              </a:rPr>
              <a:t>S</a:t>
            </a:r>
            <a:r>
              <a:rPr dirty="0" sz="2800" spc="-250">
                <a:solidFill>
                  <a:srgbClr val="FF0000"/>
                </a:solidFill>
              </a:rPr>
              <a:t>t</a:t>
            </a:r>
            <a:r>
              <a:rPr dirty="0" sz="2800" spc="-195">
                <a:solidFill>
                  <a:srgbClr val="FF0000"/>
                </a:solidFill>
              </a:rPr>
              <a:t>r</a:t>
            </a:r>
            <a:r>
              <a:rPr dirty="0" sz="2800" spc="-275">
                <a:solidFill>
                  <a:srgbClr val="FF0000"/>
                </a:solidFill>
              </a:rPr>
              <a:t>u</a:t>
            </a:r>
            <a:r>
              <a:rPr dirty="0" sz="2800" spc="-155">
                <a:solidFill>
                  <a:srgbClr val="FF0000"/>
                </a:solidFill>
              </a:rPr>
              <a:t>c</a:t>
            </a:r>
            <a:r>
              <a:rPr dirty="0" sz="2800" spc="-265">
                <a:solidFill>
                  <a:srgbClr val="FF0000"/>
                </a:solidFill>
              </a:rPr>
              <a:t>t</a:t>
            </a:r>
            <a:r>
              <a:rPr dirty="0" sz="2800" spc="-265">
                <a:solidFill>
                  <a:srgbClr val="FF0000"/>
                </a:solidFill>
              </a:rPr>
              <a:t>u</a:t>
            </a:r>
            <a:r>
              <a:rPr dirty="0" sz="2800" spc="-150">
                <a:solidFill>
                  <a:srgbClr val="FF0000"/>
                </a:solidFill>
              </a:rPr>
              <a:t>r</a:t>
            </a:r>
            <a:r>
              <a:rPr dirty="0" sz="2800" spc="-229">
                <a:solidFill>
                  <a:srgbClr val="FF0000"/>
                </a:solidFill>
              </a:rPr>
              <a:t>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786759" y="1989963"/>
            <a:ext cx="1519555" cy="477520"/>
          </a:xfrm>
          <a:prstGeom prst="rect">
            <a:avLst/>
          </a:prstGeom>
          <a:solidFill>
            <a:srgbClr val="00A3E3"/>
          </a:solidFill>
          <a:ln w="25400">
            <a:solidFill>
              <a:srgbClr val="8D9E1F"/>
            </a:solidFill>
          </a:ln>
        </p:spPr>
        <p:txBody>
          <a:bodyPr wrap="square" lIns="0" tIns="93980" rIns="0" bIns="0" rtlCol="0" vert="horz">
            <a:spAutoFit/>
          </a:bodyPr>
          <a:lstStyle/>
          <a:p>
            <a:pPr marL="226695">
              <a:lnSpc>
                <a:spcPct val="100000"/>
              </a:lnSpc>
              <a:spcBef>
                <a:spcPts val="740"/>
              </a:spcBef>
            </a:pPr>
            <a:r>
              <a:rPr dirty="0" sz="1800" spc="-160" b="1">
                <a:solidFill>
                  <a:srgbClr val="FFFFFF"/>
                </a:solidFill>
                <a:latin typeface="Tahoma"/>
                <a:cs typeface="Tahoma"/>
              </a:rPr>
              <a:t>ui.frontend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76853" y="1156335"/>
            <a:ext cx="1520190" cy="477520"/>
          </a:xfrm>
          <a:prstGeom prst="rect">
            <a:avLst/>
          </a:prstGeom>
          <a:solidFill>
            <a:srgbClr val="B591D2"/>
          </a:solidFill>
          <a:ln w="25400">
            <a:solidFill>
              <a:srgbClr val="8D9E1F"/>
            </a:solidFill>
          </a:ln>
        </p:spPr>
        <p:txBody>
          <a:bodyPr wrap="square" lIns="0" tIns="939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40"/>
              </a:spcBef>
            </a:pPr>
            <a:r>
              <a:rPr dirty="0" sz="1800" spc="-155" b="1">
                <a:solidFill>
                  <a:srgbClr val="FFFFFF"/>
                </a:solidFill>
                <a:latin typeface="Tahoma"/>
                <a:cs typeface="Tahoma"/>
              </a:rPr>
              <a:t>core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86759" y="4019169"/>
            <a:ext cx="1519555" cy="476250"/>
          </a:xfrm>
          <a:prstGeom prst="rect">
            <a:avLst/>
          </a:prstGeom>
          <a:solidFill>
            <a:srgbClr val="00A3E3"/>
          </a:solidFill>
          <a:ln w="25400">
            <a:solidFill>
              <a:srgbClr val="8D9E1F"/>
            </a:solidFill>
          </a:ln>
        </p:spPr>
        <p:txBody>
          <a:bodyPr wrap="square" lIns="0" tIns="93345" rIns="0" bIns="0" rtlCol="0" vert="horz">
            <a:spAutoFit/>
          </a:bodyPr>
          <a:lstStyle/>
          <a:p>
            <a:pPr marL="350520">
              <a:lnSpc>
                <a:spcPct val="100000"/>
              </a:lnSpc>
              <a:spcBef>
                <a:spcPts val="735"/>
              </a:spcBef>
            </a:pPr>
            <a:r>
              <a:rPr dirty="0" sz="1800" spc="-160" b="1">
                <a:solidFill>
                  <a:srgbClr val="FFFFFF"/>
                </a:solidFill>
                <a:latin typeface="Tahoma"/>
                <a:cs typeface="Tahoma"/>
              </a:rPr>
              <a:t>ui.config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86759" y="5009769"/>
            <a:ext cx="1519555" cy="509270"/>
          </a:xfrm>
          <a:prstGeom prst="rect">
            <a:avLst/>
          </a:prstGeom>
          <a:solidFill>
            <a:srgbClr val="FFDD00"/>
          </a:solidFill>
          <a:ln w="25400">
            <a:solidFill>
              <a:srgbClr val="8D9E1F"/>
            </a:solidFill>
          </a:ln>
        </p:spPr>
        <p:txBody>
          <a:bodyPr wrap="square" lIns="0" tIns="109855" rIns="0" bIns="0" rtlCol="0" vert="horz">
            <a:spAutoFit/>
          </a:bodyPr>
          <a:lstStyle/>
          <a:p>
            <a:pPr marL="277495">
              <a:lnSpc>
                <a:spcPct val="100000"/>
              </a:lnSpc>
              <a:spcBef>
                <a:spcPts val="865"/>
              </a:spcBef>
            </a:pPr>
            <a:r>
              <a:rPr dirty="0" sz="1800" spc="-165" b="1">
                <a:solidFill>
                  <a:srgbClr val="FFFFFF"/>
                </a:solidFill>
                <a:latin typeface="Tahoma"/>
                <a:cs typeface="Tahoma"/>
              </a:rPr>
              <a:t>ui.content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86759" y="5799963"/>
            <a:ext cx="1519555" cy="508634"/>
          </a:xfrm>
          <a:prstGeom prst="rect">
            <a:avLst/>
          </a:prstGeom>
          <a:solidFill>
            <a:srgbClr val="FF6666"/>
          </a:solidFill>
          <a:ln w="25400">
            <a:solidFill>
              <a:srgbClr val="8D9E1F"/>
            </a:solidFill>
          </a:ln>
        </p:spPr>
        <p:txBody>
          <a:bodyPr wrap="square" lIns="0" tIns="1098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865"/>
              </a:spcBef>
            </a:pPr>
            <a:r>
              <a:rPr dirty="0" sz="1800" spc="-110" b="1">
                <a:solidFill>
                  <a:srgbClr val="FFFFFF"/>
                </a:solidFill>
                <a:latin typeface="Tahoma"/>
                <a:cs typeface="Tahoma"/>
              </a:rPr>
              <a:t>all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86759" y="3027807"/>
            <a:ext cx="1519555" cy="476250"/>
          </a:xfrm>
          <a:prstGeom prst="rect">
            <a:avLst/>
          </a:prstGeom>
          <a:solidFill>
            <a:srgbClr val="00A3E3"/>
          </a:solidFill>
          <a:ln w="25400">
            <a:solidFill>
              <a:srgbClr val="8D9E1F"/>
            </a:solidFill>
          </a:ln>
        </p:spPr>
        <p:txBody>
          <a:bodyPr wrap="square" lIns="0" tIns="93345" rIns="0" bIns="0" rtlCol="0" vert="horz">
            <a:spAutoFit/>
          </a:bodyPr>
          <a:lstStyle/>
          <a:p>
            <a:pPr marL="412115">
              <a:lnSpc>
                <a:spcPct val="100000"/>
              </a:lnSpc>
              <a:spcBef>
                <a:spcPts val="735"/>
              </a:spcBef>
            </a:pPr>
            <a:r>
              <a:rPr dirty="0" sz="1800" spc="-160" b="1">
                <a:solidFill>
                  <a:srgbClr val="FFFFFF"/>
                </a:solidFill>
                <a:latin typeface="Tahoma"/>
                <a:cs typeface="Tahoma"/>
              </a:rPr>
              <a:t>ui.apps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874130" y="2807842"/>
            <a:ext cx="1607820" cy="893444"/>
            <a:chOff x="5874130" y="2807842"/>
            <a:chExt cx="1607820" cy="893444"/>
          </a:xfrm>
        </p:grpSpPr>
        <p:sp>
          <p:nvSpPr>
            <p:cNvPr id="10" name="object 10"/>
            <p:cNvSpPr/>
            <p:nvPr/>
          </p:nvSpPr>
          <p:spPr>
            <a:xfrm>
              <a:off x="5886830" y="3037522"/>
              <a:ext cx="1365250" cy="651510"/>
            </a:xfrm>
            <a:custGeom>
              <a:avLst/>
              <a:gdLst/>
              <a:ahLst/>
              <a:cxnLst/>
              <a:rect l="l" t="t" r="r" b="b"/>
              <a:pathLst>
                <a:path w="1365250" h="651510">
                  <a:moveTo>
                    <a:pt x="1364932" y="0"/>
                  </a:moveTo>
                  <a:lnTo>
                    <a:pt x="0" y="0"/>
                  </a:lnTo>
                  <a:lnTo>
                    <a:pt x="0" y="650938"/>
                  </a:lnTo>
                  <a:lnTo>
                    <a:pt x="1364932" y="650938"/>
                  </a:lnTo>
                  <a:lnTo>
                    <a:pt x="1364932" y="0"/>
                  </a:lnTo>
                  <a:close/>
                </a:path>
              </a:pathLst>
            </a:custGeom>
            <a:solidFill>
              <a:srgbClr val="00A3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251764" y="2820542"/>
              <a:ext cx="217170" cy="868044"/>
            </a:xfrm>
            <a:custGeom>
              <a:avLst/>
              <a:gdLst/>
              <a:ahLst/>
              <a:cxnLst/>
              <a:rect l="l" t="t" r="r" b="b"/>
              <a:pathLst>
                <a:path w="217170" h="868045">
                  <a:moveTo>
                    <a:pt x="216979" y="0"/>
                  </a:moveTo>
                  <a:lnTo>
                    <a:pt x="0" y="216979"/>
                  </a:lnTo>
                  <a:lnTo>
                    <a:pt x="0" y="867917"/>
                  </a:lnTo>
                  <a:lnTo>
                    <a:pt x="216979" y="650938"/>
                  </a:lnTo>
                  <a:lnTo>
                    <a:pt x="216979" y="0"/>
                  </a:lnTo>
                  <a:close/>
                </a:path>
              </a:pathLst>
            </a:custGeom>
            <a:solidFill>
              <a:srgbClr val="0084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886830" y="2820542"/>
              <a:ext cx="1582420" cy="217170"/>
            </a:xfrm>
            <a:custGeom>
              <a:avLst/>
              <a:gdLst/>
              <a:ahLst/>
              <a:cxnLst/>
              <a:rect l="l" t="t" r="r" b="b"/>
              <a:pathLst>
                <a:path w="1582420" h="217169">
                  <a:moveTo>
                    <a:pt x="1581912" y="0"/>
                  </a:moveTo>
                  <a:lnTo>
                    <a:pt x="216979" y="0"/>
                  </a:lnTo>
                  <a:lnTo>
                    <a:pt x="0" y="216979"/>
                  </a:lnTo>
                  <a:lnTo>
                    <a:pt x="1364932" y="216979"/>
                  </a:lnTo>
                  <a:lnTo>
                    <a:pt x="1581912" y="0"/>
                  </a:lnTo>
                  <a:close/>
                </a:path>
              </a:pathLst>
            </a:custGeom>
            <a:solidFill>
              <a:srgbClr val="31B6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886830" y="2820542"/>
              <a:ext cx="1582420" cy="868044"/>
            </a:xfrm>
            <a:custGeom>
              <a:avLst/>
              <a:gdLst/>
              <a:ahLst/>
              <a:cxnLst/>
              <a:rect l="l" t="t" r="r" b="b"/>
              <a:pathLst>
                <a:path w="1582420" h="868045">
                  <a:moveTo>
                    <a:pt x="0" y="216979"/>
                  </a:moveTo>
                  <a:lnTo>
                    <a:pt x="216979" y="0"/>
                  </a:lnTo>
                  <a:lnTo>
                    <a:pt x="1581912" y="0"/>
                  </a:lnTo>
                  <a:lnTo>
                    <a:pt x="1581912" y="650938"/>
                  </a:lnTo>
                  <a:lnTo>
                    <a:pt x="1364932" y="867917"/>
                  </a:lnTo>
                  <a:lnTo>
                    <a:pt x="0" y="867917"/>
                  </a:lnTo>
                  <a:lnTo>
                    <a:pt x="0" y="216979"/>
                  </a:lnTo>
                  <a:close/>
                </a:path>
                <a:path w="1582420" h="868045">
                  <a:moveTo>
                    <a:pt x="0" y="216979"/>
                  </a:moveTo>
                  <a:lnTo>
                    <a:pt x="1364932" y="216979"/>
                  </a:lnTo>
                  <a:lnTo>
                    <a:pt x="1581912" y="0"/>
                  </a:lnTo>
                </a:path>
                <a:path w="1582420" h="868045">
                  <a:moveTo>
                    <a:pt x="1364932" y="216979"/>
                  </a:moveTo>
                  <a:lnTo>
                    <a:pt x="1364932" y="867917"/>
                  </a:lnTo>
                </a:path>
              </a:pathLst>
            </a:custGeom>
            <a:ln w="25400">
              <a:solidFill>
                <a:srgbClr val="8D9E1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5886830" y="3222071"/>
            <a:ext cx="135255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6379">
              <a:lnSpc>
                <a:spcPct val="100000"/>
              </a:lnSpc>
              <a:spcBef>
                <a:spcPts val="100"/>
              </a:spcBef>
            </a:pPr>
            <a:r>
              <a:rPr dirty="0" sz="1600" spc="-65">
                <a:solidFill>
                  <a:srgbClr val="FFFFFF"/>
                </a:solidFill>
                <a:latin typeface="Tahoma"/>
                <a:cs typeface="Tahoma"/>
              </a:rPr>
              <a:t>ui.apps.zip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874130" y="3777869"/>
            <a:ext cx="1607820" cy="894080"/>
            <a:chOff x="5874130" y="3777869"/>
            <a:chExt cx="1607820" cy="894080"/>
          </a:xfrm>
        </p:grpSpPr>
        <p:sp>
          <p:nvSpPr>
            <p:cNvPr id="16" name="object 16"/>
            <p:cNvSpPr/>
            <p:nvPr/>
          </p:nvSpPr>
          <p:spPr>
            <a:xfrm>
              <a:off x="5886830" y="4007739"/>
              <a:ext cx="1365250" cy="651510"/>
            </a:xfrm>
            <a:custGeom>
              <a:avLst/>
              <a:gdLst/>
              <a:ahLst/>
              <a:cxnLst/>
              <a:rect l="l" t="t" r="r" b="b"/>
              <a:pathLst>
                <a:path w="1365250" h="651510">
                  <a:moveTo>
                    <a:pt x="1364742" y="0"/>
                  </a:moveTo>
                  <a:lnTo>
                    <a:pt x="0" y="0"/>
                  </a:lnTo>
                  <a:lnTo>
                    <a:pt x="0" y="651510"/>
                  </a:lnTo>
                  <a:lnTo>
                    <a:pt x="1364742" y="651510"/>
                  </a:lnTo>
                  <a:lnTo>
                    <a:pt x="1364742" y="0"/>
                  </a:lnTo>
                  <a:close/>
                </a:path>
              </a:pathLst>
            </a:custGeom>
            <a:solidFill>
              <a:srgbClr val="00A3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251572" y="3790569"/>
              <a:ext cx="217170" cy="868680"/>
            </a:xfrm>
            <a:custGeom>
              <a:avLst/>
              <a:gdLst/>
              <a:ahLst/>
              <a:cxnLst/>
              <a:rect l="l" t="t" r="r" b="b"/>
              <a:pathLst>
                <a:path w="217170" h="868679">
                  <a:moveTo>
                    <a:pt x="217170" y="0"/>
                  </a:moveTo>
                  <a:lnTo>
                    <a:pt x="0" y="217169"/>
                  </a:lnTo>
                  <a:lnTo>
                    <a:pt x="0" y="868679"/>
                  </a:lnTo>
                  <a:lnTo>
                    <a:pt x="217170" y="651509"/>
                  </a:lnTo>
                  <a:lnTo>
                    <a:pt x="217170" y="0"/>
                  </a:lnTo>
                  <a:close/>
                </a:path>
              </a:pathLst>
            </a:custGeom>
            <a:solidFill>
              <a:srgbClr val="0084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886830" y="3790569"/>
              <a:ext cx="1582420" cy="217170"/>
            </a:xfrm>
            <a:custGeom>
              <a:avLst/>
              <a:gdLst/>
              <a:ahLst/>
              <a:cxnLst/>
              <a:rect l="l" t="t" r="r" b="b"/>
              <a:pathLst>
                <a:path w="1582420" h="217170">
                  <a:moveTo>
                    <a:pt x="1581912" y="0"/>
                  </a:moveTo>
                  <a:lnTo>
                    <a:pt x="217170" y="0"/>
                  </a:lnTo>
                  <a:lnTo>
                    <a:pt x="0" y="217169"/>
                  </a:lnTo>
                  <a:lnTo>
                    <a:pt x="1364742" y="217169"/>
                  </a:lnTo>
                  <a:lnTo>
                    <a:pt x="1581912" y="0"/>
                  </a:lnTo>
                  <a:close/>
                </a:path>
              </a:pathLst>
            </a:custGeom>
            <a:solidFill>
              <a:srgbClr val="31B6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886830" y="3790569"/>
              <a:ext cx="1582420" cy="868680"/>
            </a:xfrm>
            <a:custGeom>
              <a:avLst/>
              <a:gdLst/>
              <a:ahLst/>
              <a:cxnLst/>
              <a:rect l="l" t="t" r="r" b="b"/>
              <a:pathLst>
                <a:path w="1582420" h="868679">
                  <a:moveTo>
                    <a:pt x="0" y="217169"/>
                  </a:moveTo>
                  <a:lnTo>
                    <a:pt x="217170" y="0"/>
                  </a:lnTo>
                  <a:lnTo>
                    <a:pt x="1581912" y="0"/>
                  </a:lnTo>
                  <a:lnTo>
                    <a:pt x="1581912" y="651509"/>
                  </a:lnTo>
                  <a:lnTo>
                    <a:pt x="1364742" y="868679"/>
                  </a:lnTo>
                  <a:lnTo>
                    <a:pt x="0" y="868679"/>
                  </a:lnTo>
                  <a:lnTo>
                    <a:pt x="0" y="217169"/>
                  </a:lnTo>
                  <a:close/>
                </a:path>
                <a:path w="1582420" h="868679">
                  <a:moveTo>
                    <a:pt x="0" y="217169"/>
                  </a:moveTo>
                  <a:lnTo>
                    <a:pt x="1364742" y="217169"/>
                  </a:lnTo>
                  <a:lnTo>
                    <a:pt x="1581912" y="0"/>
                  </a:lnTo>
                </a:path>
                <a:path w="1582420" h="868679">
                  <a:moveTo>
                    <a:pt x="1364742" y="217169"/>
                  </a:moveTo>
                  <a:lnTo>
                    <a:pt x="1364742" y="868679"/>
                  </a:lnTo>
                </a:path>
              </a:pathLst>
            </a:custGeom>
            <a:ln w="25400">
              <a:solidFill>
                <a:srgbClr val="8D9E1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5886830" y="4192422"/>
            <a:ext cx="135255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1770">
              <a:lnSpc>
                <a:spcPct val="100000"/>
              </a:lnSpc>
              <a:spcBef>
                <a:spcPts val="100"/>
              </a:spcBef>
            </a:pPr>
            <a:r>
              <a:rPr dirty="0" sz="1600" spc="-60">
                <a:solidFill>
                  <a:srgbClr val="FFFFFF"/>
                </a:solidFill>
                <a:latin typeface="Tahoma"/>
                <a:cs typeface="Tahoma"/>
              </a:rPr>
              <a:t>ui.config.zip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874130" y="4804283"/>
            <a:ext cx="1607820" cy="893444"/>
            <a:chOff x="5874130" y="4804283"/>
            <a:chExt cx="1607820" cy="893444"/>
          </a:xfrm>
        </p:grpSpPr>
        <p:sp>
          <p:nvSpPr>
            <p:cNvPr id="22" name="object 22"/>
            <p:cNvSpPr/>
            <p:nvPr/>
          </p:nvSpPr>
          <p:spPr>
            <a:xfrm>
              <a:off x="5886830" y="5033962"/>
              <a:ext cx="1365250" cy="651510"/>
            </a:xfrm>
            <a:custGeom>
              <a:avLst/>
              <a:gdLst/>
              <a:ahLst/>
              <a:cxnLst/>
              <a:rect l="l" t="t" r="r" b="b"/>
              <a:pathLst>
                <a:path w="1365250" h="651510">
                  <a:moveTo>
                    <a:pt x="1364932" y="0"/>
                  </a:moveTo>
                  <a:lnTo>
                    <a:pt x="0" y="0"/>
                  </a:lnTo>
                  <a:lnTo>
                    <a:pt x="0" y="650938"/>
                  </a:lnTo>
                  <a:lnTo>
                    <a:pt x="1364932" y="650938"/>
                  </a:lnTo>
                  <a:lnTo>
                    <a:pt x="1364932" y="0"/>
                  </a:lnTo>
                  <a:close/>
                </a:path>
              </a:pathLst>
            </a:custGeom>
            <a:solidFill>
              <a:srgbClr val="FFD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251764" y="4816983"/>
              <a:ext cx="217170" cy="868044"/>
            </a:xfrm>
            <a:custGeom>
              <a:avLst/>
              <a:gdLst/>
              <a:ahLst/>
              <a:cxnLst/>
              <a:rect l="l" t="t" r="r" b="b"/>
              <a:pathLst>
                <a:path w="217170" h="868045">
                  <a:moveTo>
                    <a:pt x="216979" y="0"/>
                  </a:moveTo>
                  <a:lnTo>
                    <a:pt x="0" y="216979"/>
                  </a:lnTo>
                  <a:lnTo>
                    <a:pt x="0" y="867918"/>
                  </a:lnTo>
                  <a:lnTo>
                    <a:pt x="216979" y="650938"/>
                  </a:lnTo>
                  <a:lnTo>
                    <a:pt x="216979" y="0"/>
                  </a:lnTo>
                  <a:close/>
                </a:path>
              </a:pathLst>
            </a:custGeom>
            <a:solidFill>
              <a:srgbClr val="CDB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886830" y="4816983"/>
              <a:ext cx="1582420" cy="217170"/>
            </a:xfrm>
            <a:custGeom>
              <a:avLst/>
              <a:gdLst/>
              <a:ahLst/>
              <a:cxnLst/>
              <a:rect l="l" t="t" r="r" b="b"/>
              <a:pathLst>
                <a:path w="1582420" h="217170">
                  <a:moveTo>
                    <a:pt x="1581912" y="0"/>
                  </a:moveTo>
                  <a:lnTo>
                    <a:pt x="216979" y="0"/>
                  </a:lnTo>
                  <a:lnTo>
                    <a:pt x="0" y="216979"/>
                  </a:lnTo>
                  <a:lnTo>
                    <a:pt x="1364932" y="216979"/>
                  </a:lnTo>
                  <a:lnTo>
                    <a:pt x="1581912" y="0"/>
                  </a:lnTo>
                  <a:close/>
                </a:path>
              </a:pathLst>
            </a:custGeom>
            <a:solidFill>
              <a:srgbClr val="FFE3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886830" y="4816983"/>
              <a:ext cx="1582420" cy="868044"/>
            </a:xfrm>
            <a:custGeom>
              <a:avLst/>
              <a:gdLst/>
              <a:ahLst/>
              <a:cxnLst/>
              <a:rect l="l" t="t" r="r" b="b"/>
              <a:pathLst>
                <a:path w="1582420" h="868045">
                  <a:moveTo>
                    <a:pt x="0" y="216979"/>
                  </a:moveTo>
                  <a:lnTo>
                    <a:pt x="216979" y="0"/>
                  </a:lnTo>
                  <a:lnTo>
                    <a:pt x="1581912" y="0"/>
                  </a:lnTo>
                  <a:lnTo>
                    <a:pt x="1581912" y="650938"/>
                  </a:lnTo>
                  <a:lnTo>
                    <a:pt x="1364932" y="867918"/>
                  </a:lnTo>
                  <a:lnTo>
                    <a:pt x="0" y="867918"/>
                  </a:lnTo>
                  <a:lnTo>
                    <a:pt x="0" y="216979"/>
                  </a:lnTo>
                  <a:close/>
                </a:path>
                <a:path w="1582420" h="868045">
                  <a:moveTo>
                    <a:pt x="0" y="216979"/>
                  </a:moveTo>
                  <a:lnTo>
                    <a:pt x="1364932" y="216979"/>
                  </a:lnTo>
                  <a:lnTo>
                    <a:pt x="1581912" y="0"/>
                  </a:lnTo>
                </a:path>
                <a:path w="1582420" h="868045">
                  <a:moveTo>
                    <a:pt x="1364932" y="216979"/>
                  </a:moveTo>
                  <a:lnTo>
                    <a:pt x="1364932" y="867918"/>
                  </a:lnTo>
                </a:path>
              </a:pathLst>
            </a:custGeom>
            <a:ln w="25400">
              <a:solidFill>
                <a:srgbClr val="8D9E1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5886830" y="5218484"/>
            <a:ext cx="135255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100"/>
              </a:spcBef>
            </a:pPr>
            <a:r>
              <a:rPr dirty="0" sz="1600" spc="-60">
                <a:solidFill>
                  <a:srgbClr val="FFFFFF"/>
                </a:solidFill>
                <a:latin typeface="Tahoma"/>
                <a:cs typeface="Tahoma"/>
              </a:rPr>
              <a:t>ui.content.zip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823070" y="4006470"/>
            <a:ext cx="2665730" cy="2314575"/>
            <a:chOff x="8823070" y="4006470"/>
            <a:chExt cx="2665730" cy="2314575"/>
          </a:xfrm>
        </p:grpSpPr>
        <p:sp>
          <p:nvSpPr>
            <p:cNvPr id="28" name="object 28"/>
            <p:cNvSpPr/>
            <p:nvPr/>
          </p:nvSpPr>
          <p:spPr>
            <a:xfrm>
              <a:off x="8835770" y="4591430"/>
              <a:ext cx="2068195" cy="1717039"/>
            </a:xfrm>
            <a:custGeom>
              <a:avLst/>
              <a:gdLst/>
              <a:ahLst/>
              <a:cxnLst/>
              <a:rect l="l" t="t" r="r" b="b"/>
              <a:pathLst>
                <a:path w="2068195" h="1717039">
                  <a:moveTo>
                    <a:pt x="2068068" y="0"/>
                  </a:moveTo>
                  <a:lnTo>
                    <a:pt x="0" y="0"/>
                  </a:lnTo>
                  <a:lnTo>
                    <a:pt x="0" y="1716786"/>
                  </a:lnTo>
                  <a:lnTo>
                    <a:pt x="2068068" y="1716786"/>
                  </a:lnTo>
                  <a:lnTo>
                    <a:pt x="2068068" y="0"/>
                  </a:lnTo>
                  <a:close/>
                </a:path>
              </a:pathLst>
            </a:custGeom>
            <a:solidFill>
              <a:srgbClr val="FF66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0903837" y="4019170"/>
              <a:ext cx="572770" cy="2289175"/>
            </a:xfrm>
            <a:custGeom>
              <a:avLst/>
              <a:gdLst/>
              <a:ahLst/>
              <a:cxnLst/>
              <a:rect l="l" t="t" r="r" b="b"/>
              <a:pathLst>
                <a:path w="572770" h="2289175">
                  <a:moveTo>
                    <a:pt x="572262" y="0"/>
                  </a:moveTo>
                  <a:lnTo>
                    <a:pt x="0" y="572262"/>
                  </a:lnTo>
                  <a:lnTo>
                    <a:pt x="0" y="2289048"/>
                  </a:lnTo>
                  <a:lnTo>
                    <a:pt x="572262" y="1716786"/>
                  </a:lnTo>
                  <a:lnTo>
                    <a:pt x="572262" y="0"/>
                  </a:lnTo>
                  <a:close/>
                </a:path>
              </a:pathLst>
            </a:custGeom>
            <a:solidFill>
              <a:srgbClr val="CD52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8835770" y="4019170"/>
              <a:ext cx="2640330" cy="572770"/>
            </a:xfrm>
            <a:custGeom>
              <a:avLst/>
              <a:gdLst/>
              <a:ahLst/>
              <a:cxnLst/>
              <a:rect l="l" t="t" r="r" b="b"/>
              <a:pathLst>
                <a:path w="2640329" h="572770">
                  <a:moveTo>
                    <a:pt x="2640330" y="0"/>
                  </a:moveTo>
                  <a:lnTo>
                    <a:pt x="572262" y="0"/>
                  </a:lnTo>
                  <a:lnTo>
                    <a:pt x="0" y="572262"/>
                  </a:lnTo>
                  <a:lnTo>
                    <a:pt x="2068068" y="572262"/>
                  </a:lnTo>
                  <a:lnTo>
                    <a:pt x="2640330" y="0"/>
                  </a:lnTo>
                  <a:close/>
                </a:path>
              </a:pathLst>
            </a:custGeom>
            <a:solidFill>
              <a:srgbClr val="FF848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8835770" y="4019170"/>
              <a:ext cx="2640330" cy="2289175"/>
            </a:xfrm>
            <a:custGeom>
              <a:avLst/>
              <a:gdLst/>
              <a:ahLst/>
              <a:cxnLst/>
              <a:rect l="l" t="t" r="r" b="b"/>
              <a:pathLst>
                <a:path w="2640329" h="2289175">
                  <a:moveTo>
                    <a:pt x="0" y="572262"/>
                  </a:moveTo>
                  <a:lnTo>
                    <a:pt x="572262" y="0"/>
                  </a:lnTo>
                  <a:lnTo>
                    <a:pt x="2640330" y="0"/>
                  </a:lnTo>
                  <a:lnTo>
                    <a:pt x="2640330" y="1716786"/>
                  </a:lnTo>
                  <a:lnTo>
                    <a:pt x="2068068" y="2289048"/>
                  </a:lnTo>
                  <a:lnTo>
                    <a:pt x="0" y="2289048"/>
                  </a:lnTo>
                  <a:lnTo>
                    <a:pt x="0" y="572262"/>
                  </a:lnTo>
                  <a:close/>
                </a:path>
                <a:path w="2640329" h="2289175">
                  <a:moveTo>
                    <a:pt x="0" y="572262"/>
                  </a:moveTo>
                  <a:lnTo>
                    <a:pt x="2068068" y="572262"/>
                  </a:lnTo>
                  <a:lnTo>
                    <a:pt x="2640330" y="0"/>
                  </a:lnTo>
                </a:path>
                <a:path w="2640329" h="2289175">
                  <a:moveTo>
                    <a:pt x="2068068" y="572262"/>
                  </a:moveTo>
                  <a:lnTo>
                    <a:pt x="2068068" y="2289048"/>
                  </a:lnTo>
                </a:path>
              </a:pathLst>
            </a:custGeom>
            <a:ln w="25400">
              <a:solidFill>
                <a:srgbClr val="8D9E1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9589034" y="5292817"/>
            <a:ext cx="5607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solidFill>
                  <a:srgbClr val="FFFFFF"/>
                </a:solidFill>
                <a:latin typeface="Tahoma"/>
                <a:cs typeface="Tahoma"/>
              </a:rPr>
              <a:t>all.zip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9867010" y="909700"/>
            <a:ext cx="1019175" cy="893444"/>
            <a:chOff x="9867010" y="909700"/>
            <a:chExt cx="1019175" cy="893444"/>
          </a:xfrm>
        </p:grpSpPr>
        <p:sp>
          <p:nvSpPr>
            <p:cNvPr id="34" name="object 34"/>
            <p:cNvSpPr/>
            <p:nvPr/>
          </p:nvSpPr>
          <p:spPr>
            <a:xfrm>
              <a:off x="9879710" y="922400"/>
              <a:ext cx="993775" cy="868044"/>
            </a:xfrm>
            <a:custGeom>
              <a:avLst/>
              <a:gdLst/>
              <a:ahLst/>
              <a:cxnLst/>
              <a:rect l="l" t="t" r="r" b="b"/>
              <a:pathLst>
                <a:path w="993775" h="868044">
                  <a:moveTo>
                    <a:pt x="496823" y="0"/>
                  </a:moveTo>
                  <a:lnTo>
                    <a:pt x="446027" y="2240"/>
                  </a:lnTo>
                  <a:lnTo>
                    <a:pt x="396698" y="8816"/>
                  </a:lnTo>
                  <a:lnTo>
                    <a:pt x="349085" y="19509"/>
                  </a:lnTo>
                  <a:lnTo>
                    <a:pt x="303439" y="34101"/>
                  </a:lnTo>
                  <a:lnTo>
                    <a:pt x="260010" y="52375"/>
                  </a:lnTo>
                  <a:lnTo>
                    <a:pt x="219047" y="74111"/>
                  </a:lnTo>
                  <a:lnTo>
                    <a:pt x="180799" y="99093"/>
                  </a:lnTo>
                  <a:lnTo>
                    <a:pt x="145518" y="127101"/>
                  </a:lnTo>
                  <a:lnTo>
                    <a:pt x="113452" y="157918"/>
                  </a:lnTo>
                  <a:lnTo>
                    <a:pt x="84851" y="191325"/>
                  </a:lnTo>
                  <a:lnTo>
                    <a:pt x="59964" y="227105"/>
                  </a:lnTo>
                  <a:lnTo>
                    <a:pt x="39043" y="265040"/>
                  </a:lnTo>
                  <a:lnTo>
                    <a:pt x="22336" y="304910"/>
                  </a:lnTo>
                  <a:lnTo>
                    <a:pt x="10093" y="346499"/>
                  </a:lnTo>
                  <a:lnTo>
                    <a:pt x="2565" y="389588"/>
                  </a:lnTo>
                  <a:lnTo>
                    <a:pt x="0" y="433959"/>
                  </a:lnTo>
                  <a:lnTo>
                    <a:pt x="2565" y="478329"/>
                  </a:lnTo>
                  <a:lnTo>
                    <a:pt x="10093" y="521418"/>
                  </a:lnTo>
                  <a:lnTo>
                    <a:pt x="22336" y="563007"/>
                  </a:lnTo>
                  <a:lnTo>
                    <a:pt x="39043" y="602877"/>
                  </a:lnTo>
                  <a:lnTo>
                    <a:pt x="59964" y="640812"/>
                  </a:lnTo>
                  <a:lnTo>
                    <a:pt x="84851" y="676592"/>
                  </a:lnTo>
                  <a:lnTo>
                    <a:pt x="113452" y="709999"/>
                  </a:lnTo>
                  <a:lnTo>
                    <a:pt x="145518" y="740816"/>
                  </a:lnTo>
                  <a:lnTo>
                    <a:pt x="180799" y="768824"/>
                  </a:lnTo>
                  <a:lnTo>
                    <a:pt x="219047" y="793806"/>
                  </a:lnTo>
                  <a:lnTo>
                    <a:pt x="260010" y="815542"/>
                  </a:lnTo>
                  <a:lnTo>
                    <a:pt x="303439" y="833816"/>
                  </a:lnTo>
                  <a:lnTo>
                    <a:pt x="349085" y="848408"/>
                  </a:lnTo>
                  <a:lnTo>
                    <a:pt x="396698" y="859101"/>
                  </a:lnTo>
                  <a:lnTo>
                    <a:pt x="446027" y="865677"/>
                  </a:lnTo>
                  <a:lnTo>
                    <a:pt x="496823" y="867918"/>
                  </a:lnTo>
                  <a:lnTo>
                    <a:pt x="547620" y="865677"/>
                  </a:lnTo>
                  <a:lnTo>
                    <a:pt x="596949" y="859101"/>
                  </a:lnTo>
                  <a:lnTo>
                    <a:pt x="644562" y="848408"/>
                  </a:lnTo>
                  <a:lnTo>
                    <a:pt x="690208" y="833816"/>
                  </a:lnTo>
                  <a:lnTo>
                    <a:pt x="733637" y="815542"/>
                  </a:lnTo>
                  <a:lnTo>
                    <a:pt x="774600" y="793806"/>
                  </a:lnTo>
                  <a:lnTo>
                    <a:pt x="812848" y="768824"/>
                  </a:lnTo>
                  <a:lnTo>
                    <a:pt x="848129" y="740816"/>
                  </a:lnTo>
                  <a:lnTo>
                    <a:pt x="880195" y="709999"/>
                  </a:lnTo>
                  <a:lnTo>
                    <a:pt x="908796" y="676592"/>
                  </a:lnTo>
                  <a:lnTo>
                    <a:pt x="933683" y="640812"/>
                  </a:lnTo>
                  <a:lnTo>
                    <a:pt x="954604" y="602877"/>
                  </a:lnTo>
                  <a:lnTo>
                    <a:pt x="971311" y="563007"/>
                  </a:lnTo>
                  <a:lnTo>
                    <a:pt x="983554" y="521418"/>
                  </a:lnTo>
                  <a:lnTo>
                    <a:pt x="991082" y="478329"/>
                  </a:lnTo>
                  <a:lnTo>
                    <a:pt x="993647" y="433959"/>
                  </a:lnTo>
                  <a:lnTo>
                    <a:pt x="991082" y="389588"/>
                  </a:lnTo>
                  <a:lnTo>
                    <a:pt x="983554" y="346499"/>
                  </a:lnTo>
                  <a:lnTo>
                    <a:pt x="971311" y="304910"/>
                  </a:lnTo>
                  <a:lnTo>
                    <a:pt x="954604" y="265040"/>
                  </a:lnTo>
                  <a:lnTo>
                    <a:pt x="933683" y="227105"/>
                  </a:lnTo>
                  <a:lnTo>
                    <a:pt x="908796" y="191325"/>
                  </a:lnTo>
                  <a:lnTo>
                    <a:pt x="880195" y="157918"/>
                  </a:lnTo>
                  <a:lnTo>
                    <a:pt x="848129" y="127101"/>
                  </a:lnTo>
                  <a:lnTo>
                    <a:pt x="812848" y="99093"/>
                  </a:lnTo>
                  <a:lnTo>
                    <a:pt x="774600" y="74111"/>
                  </a:lnTo>
                  <a:lnTo>
                    <a:pt x="733637" y="52375"/>
                  </a:lnTo>
                  <a:lnTo>
                    <a:pt x="690208" y="34101"/>
                  </a:lnTo>
                  <a:lnTo>
                    <a:pt x="644562" y="19509"/>
                  </a:lnTo>
                  <a:lnTo>
                    <a:pt x="596949" y="8816"/>
                  </a:lnTo>
                  <a:lnTo>
                    <a:pt x="547620" y="2240"/>
                  </a:lnTo>
                  <a:lnTo>
                    <a:pt x="496823" y="0"/>
                  </a:lnTo>
                  <a:close/>
                </a:path>
              </a:pathLst>
            </a:custGeom>
            <a:solidFill>
              <a:srgbClr val="B591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9879710" y="922400"/>
              <a:ext cx="993775" cy="868044"/>
            </a:xfrm>
            <a:custGeom>
              <a:avLst/>
              <a:gdLst/>
              <a:ahLst/>
              <a:cxnLst/>
              <a:rect l="l" t="t" r="r" b="b"/>
              <a:pathLst>
                <a:path w="993775" h="868044">
                  <a:moveTo>
                    <a:pt x="0" y="433959"/>
                  </a:moveTo>
                  <a:lnTo>
                    <a:pt x="2565" y="389588"/>
                  </a:lnTo>
                  <a:lnTo>
                    <a:pt x="10093" y="346499"/>
                  </a:lnTo>
                  <a:lnTo>
                    <a:pt x="22336" y="304910"/>
                  </a:lnTo>
                  <a:lnTo>
                    <a:pt x="39043" y="265040"/>
                  </a:lnTo>
                  <a:lnTo>
                    <a:pt x="59964" y="227105"/>
                  </a:lnTo>
                  <a:lnTo>
                    <a:pt x="84851" y="191325"/>
                  </a:lnTo>
                  <a:lnTo>
                    <a:pt x="113452" y="157918"/>
                  </a:lnTo>
                  <a:lnTo>
                    <a:pt x="145518" y="127101"/>
                  </a:lnTo>
                  <a:lnTo>
                    <a:pt x="180799" y="99093"/>
                  </a:lnTo>
                  <a:lnTo>
                    <a:pt x="219047" y="74111"/>
                  </a:lnTo>
                  <a:lnTo>
                    <a:pt x="260010" y="52375"/>
                  </a:lnTo>
                  <a:lnTo>
                    <a:pt x="303439" y="34101"/>
                  </a:lnTo>
                  <a:lnTo>
                    <a:pt x="349085" y="19509"/>
                  </a:lnTo>
                  <a:lnTo>
                    <a:pt x="396698" y="8816"/>
                  </a:lnTo>
                  <a:lnTo>
                    <a:pt x="446027" y="2240"/>
                  </a:lnTo>
                  <a:lnTo>
                    <a:pt x="496823" y="0"/>
                  </a:lnTo>
                  <a:lnTo>
                    <a:pt x="547620" y="2240"/>
                  </a:lnTo>
                  <a:lnTo>
                    <a:pt x="596949" y="8816"/>
                  </a:lnTo>
                  <a:lnTo>
                    <a:pt x="644562" y="19509"/>
                  </a:lnTo>
                  <a:lnTo>
                    <a:pt x="690208" y="34101"/>
                  </a:lnTo>
                  <a:lnTo>
                    <a:pt x="733637" y="52375"/>
                  </a:lnTo>
                  <a:lnTo>
                    <a:pt x="774600" y="74111"/>
                  </a:lnTo>
                  <a:lnTo>
                    <a:pt x="812848" y="99093"/>
                  </a:lnTo>
                  <a:lnTo>
                    <a:pt x="848129" y="127101"/>
                  </a:lnTo>
                  <a:lnTo>
                    <a:pt x="880195" y="157918"/>
                  </a:lnTo>
                  <a:lnTo>
                    <a:pt x="908796" y="191325"/>
                  </a:lnTo>
                  <a:lnTo>
                    <a:pt x="933683" y="227105"/>
                  </a:lnTo>
                  <a:lnTo>
                    <a:pt x="954604" y="265040"/>
                  </a:lnTo>
                  <a:lnTo>
                    <a:pt x="971311" y="304910"/>
                  </a:lnTo>
                  <a:lnTo>
                    <a:pt x="983554" y="346499"/>
                  </a:lnTo>
                  <a:lnTo>
                    <a:pt x="991082" y="389588"/>
                  </a:lnTo>
                  <a:lnTo>
                    <a:pt x="993647" y="433959"/>
                  </a:lnTo>
                  <a:lnTo>
                    <a:pt x="991082" y="478329"/>
                  </a:lnTo>
                  <a:lnTo>
                    <a:pt x="983554" y="521418"/>
                  </a:lnTo>
                  <a:lnTo>
                    <a:pt x="971311" y="563007"/>
                  </a:lnTo>
                  <a:lnTo>
                    <a:pt x="954604" y="602877"/>
                  </a:lnTo>
                  <a:lnTo>
                    <a:pt x="933683" y="640812"/>
                  </a:lnTo>
                  <a:lnTo>
                    <a:pt x="908796" y="676592"/>
                  </a:lnTo>
                  <a:lnTo>
                    <a:pt x="880195" y="709999"/>
                  </a:lnTo>
                  <a:lnTo>
                    <a:pt x="848129" y="740816"/>
                  </a:lnTo>
                  <a:lnTo>
                    <a:pt x="812848" y="768824"/>
                  </a:lnTo>
                  <a:lnTo>
                    <a:pt x="774600" y="793806"/>
                  </a:lnTo>
                  <a:lnTo>
                    <a:pt x="733637" y="815542"/>
                  </a:lnTo>
                  <a:lnTo>
                    <a:pt x="690208" y="833816"/>
                  </a:lnTo>
                  <a:lnTo>
                    <a:pt x="644562" y="848408"/>
                  </a:lnTo>
                  <a:lnTo>
                    <a:pt x="596949" y="859101"/>
                  </a:lnTo>
                  <a:lnTo>
                    <a:pt x="547620" y="865677"/>
                  </a:lnTo>
                  <a:lnTo>
                    <a:pt x="496823" y="867918"/>
                  </a:lnTo>
                  <a:lnTo>
                    <a:pt x="446027" y="865677"/>
                  </a:lnTo>
                  <a:lnTo>
                    <a:pt x="396698" y="859101"/>
                  </a:lnTo>
                  <a:lnTo>
                    <a:pt x="349085" y="848408"/>
                  </a:lnTo>
                  <a:lnTo>
                    <a:pt x="303439" y="833816"/>
                  </a:lnTo>
                  <a:lnTo>
                    <a:pt x="260010" y="815542"/>
                  </a:lnTo>
                  <a:lnTo>
                    <a:pt x="219047" y="793806"/>
                  </a:lnTo>
                  <a:lnTo>
                    <a:pt x="180799" y="768824"/>
                  </a:lnTo>
                  <a:lnTo>
                    <a:pt x="145518" y="740816"/>
                  </a:lnTo>
                  <a:lnTo>
                    <a:pt x="113452" y="709999"/>
                  </a:lnTo>
                  <a:lnTo>
                    <a:pt x="84851" y="676592"/>
                  </a:lnTo>
                  <a:lnTo>
                    <a:pt x="59964" y="640812"/>
                  </a:lnTo>
                  <a:lnTo>
                    <a:pt x="39043" y="602877"/>
                  </a:lnTo>
                  <a:lnTo>
                    <a:pt x="22336" y="563007"/>
                  </a:lnTo>
                  <a:lnTo>
                    <a:pt x="10093" y="521418"/>
                  </a:lnTo>
                  <a:lnTo>
                    <a:pt x="2565" y="478329"/>
                  </a:lnTo>
                  <a:lnTo>
                    <a:pt x="0" y="433959"/>
                  </a:lnTo>
                  <a:close/>
                </a:path>
              </a:pathLst>
            </a:custGeom>
            <a:ln w="25400">
              <a:solidFill>
                <a:srgbClr val="8D9E1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10111831" y="1125335"/>
            <a:ext cx="5289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400" spc="-40">
                <a:solidFill>
                  <a:srgbClr val="FFFFFF"/>
                </a:solidFill>
                <a:latin typeface="Tahoma"/>
                <a:cs typeface="Tahoma"/>
              </a:rPr>
              <a:t>bundle</a:t>
            </a:r>
            <a:endParaRPr sz="1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dirty="0" sz="1400" spc="-100">
                <a:solidFill>
                  <a:srgbClr val="FFFFFF"/>
                </a:solidFill>
                <a:latin typeface="Tahoma"/>
                <a:cs typeface="Tahoma"/>
              </a:rPr>
              <a:t>.jar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193409" y="1782191"/>
            <a:ext cx="969010" cy="893444"/>
            <a:chOff x="6193409" y="1782191"/>
            <a:chExt cx="969010" cy="893444"/>
          </a:xfrm>
        </p:grpSpPr>
        <p:sp>
          <p:nvSpPr>
            <p:cNvPr id="38" name="object 38"/>
            <p:cNvSpPr/>
            <p:nvPr/>
          </p:nvSpPr>
          <p:spPr>
            <a:xfrm>
              <a:off x="6206109" y="1794891"/>
              <a:ext cx="943610" cy="868044"/>
            </a:xfrm>
            <a:custGeom>
              <a:avLst/>
              <a:gdLst/>
              <a:ahLst/>
              <a:cxnLst/>
              <a:rect l="l" t="t" r="r" b="b"/>
              <a:pathLst>
                <a:path w="943609" h="868044">
                  <a:moveTo>
                    <a:pt x="471678" y="0"/>
                  </a:moveTo>
                  <a:lnTo>
                    <a:pt x="420283" y="2546"/>
                  </a:lnTo>
                  <a:lnTo>
                    <a:pt x="370491" y="10008"/>
                  </a:lnTo>
                  <a:lnTo>
                    <a:pt x="322590" y="22122"/>
                  </a:lnTo>
                  <a:lnTo>
                    <a:pt x="276868" y="38623"/>
                  </a:lnTo>
                  <a:lnTo>
                    <a:pt x="233612" y="59246"/>
                  </a:lnTo>
                  <a:lnTo>
                    <a:pt x="193110" y="83727"/>
                  </a:lnTo>
                  <a:lnTo>
                    <a:pt x="155650" y="111800"/>
                  </a:lnTo>
                  <a:lnTo>
                    <a:pt x="121519" y="143201"/>
                  </a:lnTo>
                  <a:lnTo>
                    <a:pt x="91005" y="177666"/>
                  </a:lnTo>
                  <a:lnTo>
                    <a:pt x="64397" y="214929"/>
                  </a:lnTo>
                  <a:lnTo>
                    <a:pt x="41981" y="254726"/>
                  </a:lnTo>
                  <a:lnTo>
                    <a:pt x="24046" y="296792"/>
                  </a:lnTo>
                  <a:lnTo>
                    <a:pt x="10879" y="340862"/>
                  </a:lnTo>
                  <a:lnTo>
                    <a:pt x="2767" y="386673"/>
                  </a:lnTo>
                  <a:lnTo>
                    <a:pt x="0" y="433959"/>
                  </a:lnTo>
                  <a:lnTo>
                    <a:pt x="2767" y="481244"/>
                  </a:lnTo>
                  <a:lnTo>
                    <a:pt x="10879" y="527055"/>
                  </a:lnTo>
                  <a:lnTo>
                    <a:pt x="24046" y="571125"/>
                  </a:lnTo>
                  <a:lnTo>
                    <a:pt x="41981" y="613191"/>
                  </a:lnTo>
                  <a:lnTo>
                    <a:pt x="64397" y="652988"/>
                  </a:lnTo>
                  <a:lnTo>
                    <a:pt x="91005" y="690251"/>
                  </a:lnTo>
                  <a:lnTo>
                    <a:pt x="121519" y="724716"/>
                  </a:lnTo>
                  <a:lnTo>
                    <a:pt x="155650" y="756117"/>
                  </a:lnTo>
                  <a:lnTo>
                    <a:pt x="193110" y="784190"/>
                  </a:lnTo>
                  <a:lnTo>
                    <a:pt x="233612" y="808671"/>
                  </a:lnTo>
                  <a:lnTo>
                    <a:pt x="276868" y="829294"/>
                  </a:lnTo>
                  <a:lnTo>
                    <a:pt x="322590" y="845795"/>
                  </a:lnTo>
                  <a:lnTo>
                    <a:pt x="370491" y="857909"/>
                  </a:lnTo>
                  <a:lnTo>
                    <a:pt x="420283" y="865371"/>
                  </a:lnTo>
                  <a:lnTo>
                    <a:pt x="471678" y="867918"/>
                  </a:lnTo>
                  <a:lnTo>
                    <a:pt x="523072" y="865371"/>
                  </a:lnTo>
                  <a:lnTo>
                    <a:pt x="572864" y="857909"/>
                  </a:lnTo>
                  <a:lnTo>
                    <a:pt x="620765" y="845795"/>
                  </a:lnTo>
                  <a:lnTo>
                    <a:pt x="666487" y="829294"/>
                  </a:lnTo>
                  <a:lnTo>
                    <a:pt x="709743" y="808671"/>
                  </a:lnTo>
                  <a:lnTo>
                    <a:pt x="750245" y="784190"/>
                  </a:lnTo>
                  <a:lnTo>
                    <a:pt x="787705" y="756117"/>
                  </a:lnTo>
                  <a:lnTo>
                    <a:pt x="821836" y="724716"/>
                  </a:lnTo>
                  <a:lnTo>
                    <a:pt x="852350" y="690251"/>
                  </a:lnTo>
                  <a:lnTo>
                    <a:pt x="878958" y="652988"/>
                  </a:lnTo>
                  <a:lnTo>
                    <a:pt x="901374" y="613191"/>
                  </a:lnTo>
                  <a:lnTo>
                    <a:pt x="919309" y="571125"/>
                  </a:lnTo>
                  <a:lnTo>
                    <a:pt x="932476" y="527055"/>
                  </a:lnTo>
                  <a:lnTo>
                    <a:pt x="940588" y="481244"/>
                  </a:lnTo>
                  <a:lnTo>
                    <a:pt x="943356" y="433959"/>
                  </a:lnTo>
                  <a:lnTo>
                    <a:pt x="940588" y="386673"/>
                  </a:lnTo>
                  <a:lnTo>
                    <a:pt x="932476" y="340862"/>
                  </a:lnTo>
                  <a:lnTo>
                    <a:pt x="919309" y="296792"/>
                  </a:lnTo>
                  <a:lnTo>
                    <a:pt x="901374" y="254726"/>
                  </a:lnTo>
                  <a:lnTo>
                    <a:pt x="878958" y="214929"/>
                  </a:lnTo>
                  <a:lnTo>
                    <a:pt x="852350" y="177666"/>
                  </a:lnTo>
                  <a:lnTo>
                    <a:pt x="821836" y="143201"/>
                  </a:lnTo>
                  <a:lnTo>
                    <a:pt x="787705" y="111800"/>
                  </a:lnTo>
                  <a:lnTo>
                    <a:pt x="750245" y="83727"/>
                  </a:lnTo>
                  <a:lnTo>
                    <a:pt x="709743" y="59246"/>
                  </a:lnTo>
                  <a:lnTo>
                    <a:pt x="666487" y="38623"/>
                  </a:lnTo>
                  <a:lnTo>
                    <a:pt x="620765" y="22122"/>
                  </a:lnTo>
                  <a:lnTo>
                    <a:pt x="572864" y="10008"/>
                  </a:lnTo>
                  <a:lnTo>
                    <a:pt x="523072" y="2546"/>
                  </a:lnTo>
                  <a:lnTo>
                    <a:pt x="471678" y="0"/>
                  </a:lnTo>
                  <a:close/>
                </a:path>
              </a:pathLst>
            </a:custGeom>
            <a:solidFill>
              <a:srgbClr val="00A3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6206109" y="1794891"/>
              <a:ext cx="943610" cy="868044"/>
            </a:xfrm>
            <a:custGeom>
              <a:avLst/>
              <a:gdLst/>
              <a:ahLst/>
              <a:cxnLst/>
              <a:rect l="l" t="t" r="r" b="b"/>
              <a:pathLst>
                <a:path w="943609" h="868044">
                  <a:moveTo>
                    <a:pt x="0" y="433959"/>
                  </a:moveTo>
                  <a:lnTo>
                    <a:pt x="2767" y="386673"/>
                  </a:lnTo>
                  <a:lnTo>
                    <a:pt x="10879" y="340862"/>
                  </a:lnTo>
                  <a:lnTo>
                    <a:pt x="24046" y="296792"/>
                  </a:lnTo>
                  <a:lnTo>
                    <a:pt x="41981" y="254726"/>
                  </a:lnTo>
                  <a:lnTo>
                    <a:pt x="64397" y="214929"/>
                  </a:lnTo>
                  <a:lnTo>
                    <a:pt x="91005" y="177666"/>
                  </a:lnTo>
                  <a:lnTo>
                    <a:pt x="121519" y="143201"/>
                  </a:lnTo>
                  <a:lnTo>
                    <a:pt x="155650" y="111800"/>
                  </a:lnTo>
                  <a:lnTo>
                    <a:pt x="193110" y="83727"/>
                  </a:lnTo>
                  <a:lnTo>
                    <a:pt x="233612" y="59246"/>
                  </a:lnTo>
                  <a:lnTo>
                    <a:pt x="276868" y="38623"/>
                  </a:lnTo>
                  <a:lnTo>
                    <a:pt x="322590" y="22122"/>
                  </a:lnTo>
                  <a:lnTo>
                    <a:pt x="370491" y="10008"/>
                  </a:lnTo>
                  <a:lnTo>
                    <a:pt x="420283" y="2546"/>
                  </a:lnTo>
                  <a:lnTo>
                    <a:pt x="471678" y="0"/>
                  </a:lnTo>
                  <a:lnTo>
                    <a:pt x="523072" y="2546"/>
                  </a:lnTo>
                  <a:lnTo>
                    <a:pt x="572864" y="10008"/>
                  </a:lnTo>
                  <a:lnTo>
                    <a:pt x="620765" y="22122"/>
                  </a:lnTo>
                  <a:lnTo>
                    <a:pt x="666487" y="38623"/>
                  </a:lnTo>
                  <a:lnTo>
                    <a:pt x="709743" y="59246"/>
                  </a:lnTo>
                  <a:lnTo>
                    <a:pt x="750245" y="83727"/>
                  </a:lnTo>
                  <a:lnTo>
                    <a:pt x="787705" y="111800"/>
                  </a:lnTo>
                  <a:lnTo>
                    <a:pt x="821836" y="143201"/>
                  </a:lnTo>
                  <a:lnTo>
                    <a:pt x="852350" y="177666"/>
                  </a:lnTo>
                  <a:lnTo>
                    <a:pt x="878958" y="214929"/>
                  </a:lnTo>
                  <a:lnTo>
                    <a:pt x="901374" y="254726"/>
                  </a:lnTo>
                  <a:lnTo>
                    <a:pt x="919309" y="296792"/>
                  </a:lnTo>
                  <a:lnTo>
                    <a:pt x="932476" y="340862"/>
                  </a:lnTo>
                  <a:lnTo>
                    <a:pt x="940588" y="386673"/>
                  </a:lnTo>
                  <a:lnTo>
                    <a:pt x="943356" y="433959"/>
                  </a:lnTo>
                  <a:lnTo>
                    <a:pt x="940588" y="481244"/>
                  </a:lnTo>
                  <a:lnTo>
                    <a:pt x="932476" y="527055"/>
                  </a:lnTo>
                  <a:lnTo>
                    <a:pt x="919309" y="571125"/>
                  </a:lnTo>
                  <a:lnTo>
                    <a:pt x="901374" y="613191"/>
                  </a:lnTo>
                  <a:lnTo>
                    <a:pt x="878958" y="652988"/>
                  </a:lnTo>
                  <a:lnTo>
                    <a:pt x="852350" y="690251"/>
                  </a:lnTo>
                  <a:lnTo>
                    <a:pt x="821836" y="724716"/>
                  </a:lnTo>
                  <a:lnTo>
                    <a:pt x="787705" y="756117"/>
                  </a:lnTo>
                  <a:lnTo>
                    <a:pt x="750245" y="784190"/>
                  </a:lnTo>
                  <a:lnTo>
                    <a:pt x="709743" y="808671"/>
                  </a:lnTo>
                  <a:lnTo>
                    <a:pt x="666487" y="829294"/>
                  </a:lnTo>
                  <a:lnTo>
                    <a:pt x="620765" y="845795"/>
                  </a:lnTo>
                  <a:lnTo>
                    <a:pt x="572864" y="857909"/>
                  </a:lnTo>
                  <a:lnTo>
                    <a:pt x="523072" y="865371"/>
                  </a:lnTo>
                  <a:lnTo>
                    <a:pt x="471678" y="867918"/>
                  </a:lnTo>
                  <a:lnTo>
                    <a:pt x="420283" y="865371"/>
                  </a:lnTo>
                  <a:lnTo>
                    <a:pt x="370491" y="857909"/>
                  </a:lnTo>
                  <a:lnTo>
                    <a:pt x="322590" y="845795"/>
                  </a:lnTo>
                  <a:lnTo>
                    <a:pt x="276868" y="829294"/>
                  </a:lnTo>
                  <a:lnTo>
                    <a:pt x="233612" y="808671"/>
                  </a:lnTo>
                  <a:lnTo>
                    <a:pt x="193110" y="784190"/>
                  </a:lnTo>
                  <a:lnTo>
                    <a:pt x="155650" y="756117"/>
                  </a:lnTo>
                  <a:lnTo>
                    <a:pt x="121519" y="724716"/>
                  </a:lnTo>
                  <a:lnTo>
                    <a:pt x="91005" y="690251"/>
                  </a:lnTo>
                  <a:lnTo>
                    <a:pt x="64397" y="652988"/>
                  </a:lnTo>
                  <a:lnTo>
                    <a:pt x="41981" y="613191"/>
                  </a:lnTo>
                  <a:lnTo>
                    <a:pt x="24046" y="571125"/>
                  </a:lnTo>
                  <a:lnTo>
                    <a:pt x="10879" y="527055"/>
                  </a:lnTo>
                  <a:lnTo>
                    <a:pt x="2767" y="481244"/>
                  </a:lnTo>
                  <a:lnTo>
                    <a:pt x="0" y="433959"/>
                  </a:lnTo>
                  <a:close/>
                </a:path>
              </a:pathLst>
            </a:custGeom>
            <a:ln w="25400">
              <a:solidFill>
                <a:srgbClr val="8D9E1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6535432" y="2028059"/>
            <a:ext cx="2832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765" marR="5080" indent="-12700">
              <a:lnSpc>
                <a:spcPct val="100000"/>
              </a:lnSpc>
              <a:spcBef>
                <a:spcPts val="100"/>
              </a:spcBef>
            </a:pPr>
            <a:r>
              <a:rPr dirty="0" sz="1200" spc="-145">
                <a:solidFill>
                  <a:srgbClr val="FFFFFF"/>
                </a:solidFill>
                <a:latin typeface="Tahoma"/>
                <a:cs typeface="Tahoma"/>
              </a:rPr>
              <a:t>J</a:t>
            </a:r>
            <a:r>
              <a:rPr dirty="0" sz="1200" spc="-95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1200" spc="-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FFFFFF"/>
                </a:solidFill>
                <a:latin typeface="Tahoma"/>
                <a:cs typeface="Tahoma"/>
              </a:rPr>
              <a:t>&amp;  </a:t>
            </a:r>
            <a:r>
              <a:rPr dirty="0" sz="1200" spc="-45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1200" spc="-85">
                <a:solidFill>
                  <a:srgbClr val="FFFFFF"/>
                </a:solidFill>
                <a:latin typeface="Tahoma"/>
                <a:cs typeface="Tahoma"/>
              </a:rPr>
              <a:t>SS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546733" y="1997075"/>
            <a:ext cx="1223010" cy="482600"/>
            <a:chOff x="1546733" y="1997075"/>
            <a:chExt cx="1223010" cy="482600"/>
          </a:xfrm>
        </p:grpSpPr>
        <p:sp>
          <p:nvSpPr>
            <p:cNvPr id="42" name="object 42"/>
            <p:cNvSpPr/>
            <p:nvPr/>
          </p:nvSpPr>
          <p:spPr>
            <a:xfrm>
              <a:off x="1559433" y="2009775"/>
              <a:ext cx="1197610" cy="457200"/>
            </a:xfrm>
            <a:custGeom>
              <a:avLst/>
              <a:gdLst/>
              <a:ahLst/>
              <a:cxnLst/>
              <a:rect l="l" t="t" r="r" b="b"/>
              <a:pathLst>
                <a:path w="1197610" h="457200">
                  <a:moveTo>
                    <a:pt x="1120902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197102" y="457200"/>
                  </a:lnTo>
                  <a:lnTo>
                    <a:pt x="1197102" y="76200"/>
                  </a:lnTo>
                  <a:lnTo>
                    <a:pt x="1120902" y="0"/>
                  </a:lnTo>
                  <a:close/>
                </a:path>
              </a:pathLst>
            </a:custGeom>
            <a:solidFill>
              <a:srgbClr val="00A3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1559433" y="2009775"/>
              <a:ext cx="1197610" cy="457200"/>
            </a:xfrm>
            <a:custGeom>
              <a:avLst/>
              <a:gdLst/>
              <a:ahLst/>
              <a:cxnLst/>
              <a:rect l="l" t="t" r="r" b="b"/>
              <a:pathLst>
                <a:path w="1197610" h="457200">
                  <a:moveTo>
                    <a:pt x="0" y="0"/>
                  </a:moveTo>
                  <a:lnTo>
                    <a:pt x="1120902" y="0"/>
                  </a:lnTo>
                  <a:lnTo>
                    <a:pt x="1197102" y="76200"/>
                  </a:lnTo>
                  <a:lnTo>
                    <a:pt x="1197102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8D9E1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1730711" y="2100203"/>
            <a:ext cx="8153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15">
                <a:solidFill>
                  <a:srgbClr val="FFFFFF"/>
                </a:solidFill>
                <a:latin typeface="Tahoma"/>
                <a:cs typeface="Tahoma"/>
              </a:rPr>
              <a:t>J</a:t>
            </a:r>
            <a:r>
              <a:rPr dirty="0" sz="1800" spc="-145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1800" spc="-1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dirty="0" sz="1800" spc="-1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65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1800" spc="-125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1800" spc="-145">
                <a:solidFill>
                  <a:srgbClr val="FFFFFF"/>
                </a:solidFill>
                <a:latin typeface="Tahoma"/>
                <a:cs typeface="Tahoma"/>
              </a:rPr>
              <a:t>S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1546733" y="1163447"/>
            <a:ext cx="1223010" cy="482600"/>
            <a:chOff x="1546733" y="1163447"/>
            <a:chExt cx="1223010" cy="482600"/>
          </a:xfrm>
        </p:grpSpPr>
        <p:sp>
          <p:nvSpPr>
            <p:cNvPr id="46" name="object 46"/>
            <p:cNvSpPr/>
            <p:nvPr/>
          </p:nvSpPr>
          <p:spPr>
            <a:xfrm>
              <a:off x="1559433" y="1176147"/>
              <a:ext cx="1197610" cy="457200"/>
            </a:xfrm>
            <a:custGeom>
              <a:avLst/>
              <a:gdLst/>
              <a:ahLst/>
              <a:cxnLst/>
              <a:rect l="l" t="t" r="r" b="b"/>
              <a:pathLst>
                <a:path w="1197610" h="457200">
                  <a:moveTo>
                    <a:pt x="1120902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197102" y="457200"/>
                  </a:lnTo>
                  <a:lnTo>
                    <a:pt x="1197102" y="76200"/>
                  </a:lnTo>
                  <a:lnTo>
                    <a:pt x="1120902" y="0"/>
                  </a:lnTo>
                  <a:close/>
                </a:path>
              </a:pathLst>
            </a:custGeom>
            <a:solidFill>
              <a:srgbClr val="B591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1559433" y="1176147"/>
              <a:ext cx="1197610" cy="457200"/>
            </a:xfrm>
            <a:custGeom>
              <a:avLst/>
              <a:gdLst/>
              <a:ahLst/>
              <a:cxnLst/>
              <a:rect l="l" t="t" r="r" b="b"/>
              <a:pathLst>
                <a:path w="1197610" h="457200">
                  <a:moveTo>
                    <a:pt x="0" y="0"/>
                  </a:moveTo>
                  <a:lnTo>
                    <a:pt x="1120902" y="0"/>
                  </a:lnTo>
                  <a:lnTo>
                    <a:pt x="1197102" y="76200"/>
                  </a:lnTo>
                  <a:lnTo>
                    <a:pt x="1197102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8D9E1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1934930" y="1266402"/>
            <a:ext cx="4076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35">
                <a:solidFill>
                  <a:srgbClr val="FFFFFF"/>
                </a:solidFill>
                <a:latin typeface="Tahoma"/>
                <a:cs typeface="Tahoma"/>
              </a:rPr>
              <a:t>J</a:t>
            </a:r>
            <a:r>
              <a:rPr dirty="0" sz="1800" spc="-114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800" spc="-10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dirty="0" sz="1800" spc="-9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1442338" y="3018917"/>
            <a:ext cx="1344930" cy="650240"/>
            <a:chOff x="1442338" y="3018917"/>
            <a:chExt cx="1344930" cy="650240"/>
          </a:xfrm>
        </p:grpSpPr>
        <p:sp>
          <p:nvSpPr>
            <p:cNvPr id="50" name="object 50"/>
            <p:cNvSpPr/>
            <p:nvPr/>
          </p:nvSpPr>
          <p:spPr>
            <a:xfrm>
              <a:off x="1455038" y="3031617"/>
              <a:ext cx="1319530" cy="624840"/>
            </a:xfrm>
            <a:custGeom>
              <a:avLst/>
              <a:gdLst/>
              <a:ahLst/>
              <a:cxnLst/>
              <a:rect l="l" t="t" r="r" b="b"/>
              <a:pathLst>
                <a:path w="1319530" h="624839">
                  <a:moveTo>
                    <a:pt x="1214882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319022" y="624840"/>
                  </a:lnTo>
                  <a:lnTo>
                    <a:pt x="1319022" y="104139"/>
                  </a:lnTo>
                  <a:lnTo>
                    <a:pt x="1214882" y="0"/>
                  </a:lnTo>
                  <a:close/>
                </a:path>
              </a:pathLst>
            </a:custGeom>
            <a:solidFill>
              <a:srgbClr val="00A3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1455038" y="3031617"/>
              <a:ext cx="1319530" cy="624840"/>
            </a:xfrm>
            <a:custGeom>
              <a:avLst/>
              <a:gdLst/>
              <a:ahLst/>
              <a:cxnLst/>
              <a:rect l="l" t="t" r="r" b="b"/>
              <a:pathLst>
                <a:path w="1319530" h="624839">
                  <a:moveTo>
                    <a:pt x="0" y="0"/>
                  </a:moveTo>
                  <a:lnTo>
                    <a:pt x="1214882" y="0"/>
                  </a:lnTo>
                  <a:lnTo>
                    <a:pt x="1319022" y="104139"/>
                  </a:lnTo>
                  <a:lnTo>
                    <a:pt x="1319022" y="624840"/>
                  </a:lnTo>
                  <a:lnTo>
                    <a:pt x="0" y="6248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8D9E1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 txBox="1"/>
          <p:nvPr/>
        </p:nvSpPr>
        <p:spPr>
          <a:xfrm>
            <a:off x="1582696" y="3075815"/>
            <a:ext cx="1010919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spc="-95">
                <a:solidFill>
                  <a:srgbClr val="FFFFFF"/>
                </a:solidFill>
                <a:latin typeface="Tahoma"/>
                <a:cs typeface="Tahoma"/>
              </a:rPr>
              <a:t>/apps,</a:t>
            </a:r>
            <a:endParaRPr sz="18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dirty="0" sz="1800" spc="-70">
                <a:solidFill>
                  <a:srgbClr val="FFFFFF"/>
                </a:solidFill>
                <a:latin typeface="Tahoma"/>
                <a:cs typeface="Tahoma"/>
              </a:rPr>
              <a:t>/oak:index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1302892" y="3955415"/>
            <a:ext cx="1988820" cy="651510"/>
            <a:chOff x="1302892" y="3955415"/>
            <a:chExt cx="1988820" cy="651510"/>
          </a:xfrm>
        </p:grpSpPr>
        <p:sp>
          <p:nvSpPr>
            <p:cNvPr id="54" name="object 54"/>
            <p:cNvSpPr/>
            <p:nvPr/>
          </p:nvSpPr>
          <p:spPr>
            <a:xfrm>
              <a:off x="1315592" y="3968115"/>
              <a:ext cx="1963420" cy="626110"/>
            </a:xfrm>
            <a:custGeom>
              <a:avLst/>
              <a:gdLst/>
              <a:ahLst/>
              <a:cxnLst/>
              <a:rect l="l" t="t" r="r" b="b"/>
              <a:pathLst>
                <a:path w="1963420" h="626110">
                  <a:moveTo>
                    <a:pt x="1858645" y="0"/>
                  </a:moveTo>
                  <a:lnTo>
                    <a:pt x="0" y="0"/>
                  </a:lnTo>
                  <a:lnTo>
                    <a:pt x="0" y="625602"/>
                  </a:lnTo>
                  <a:lnTo>
                    <a:pt x="1962912" y="625602"/>
                  </a:lnTo>
                  <a:lnTo>
                    <a:pt x="1962912" y="104267"/>
                  </a:lnTo>
                  <a:lnTo>
                    <a:pt x="1858645" y="0"/>
                  </a:lnTo>
                  <a:close/>
                </a:path>
              </a:pathLst>
            </a:custGeom>
            <a:solidFill>
              <a:srgbClr val="00A3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1315592" y="3968115"/>
              <a:ext cx="1963420" cy="626110"/>
            </a:xfrm>
            <a:custGeom>
              <a:avLst/>
              <a:gdLst/>
              <a:ahLst/>
              <a:cxnLst/>
              <a:rect l="l" t="t" r="r" b="b"/>
              <a:pathLst>
                <a:path w="1963420" h="626110">
                  <a:moveTo>
                    <a:pt x="0" y="0"/>
                  </a:moveTo>
                  <a:lnTo>
                    <a:pt x="1858645" y="0"/>
                  </a:lnTo>
                  <a:lnTo>
                    <a:pt x="1962912" y="104267"/>
                  </a:lnTo>
                  <a:lnTo>
                    <a:pt x="1962912" y="625602"/>
                  </a:lnTo>
                  <a:lnTo>
                    <a:pt x="0" y="625602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8D9E1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/>
          <p:cNvSpPr txBox="1"/>
          <p:nvPr/>
        </p:nvSpPr>
        <p:spPr>
          <a:xfrm>
            <a:off x="1458332" y="4165722"/>
            <a:ext cx="162433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60">
                <a:solidFill>
                  <a:srgbClr val="FFFFFF"/>
                </a:solidFill>
                <a:latin typeface="Tahoma"/>
                <a:cs typeface="Tahoma"/>
              </a:rPr>
              <a:t>/apps/…/osgiconfig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1481963" y="4939157"/>
            <a:ext cx="1345565" cy="720090"/>
            <a:chOff x="1481963" y="4939157"/>
            <a:chExt cx="1345565" cy="720090"/>
          </a:xfrm>
        </p:grpSpPr>
        <p:sp>
          <p:nvSpPr>
            <p:cNvPr id="58" name="object 58"/>
            <p:cNvSpPr/>
            <p:nvPr/>
          </p:nvSpPr>
          <p:spPr>
            <a:xfrm>
              <a:off x="1494663" y="4951857"/>
              <a:ext cx="1320165" cy="694690"/>
            </a:xfrm>
            <a:custGeom>
              <a:avLst/>
              <a:gdLst/>
              <a:ahLst/>
              <a:cxnLst/>
              <a:rect l="l" t="t" r="r" b="b"/>
              <a:pathLst>
                <a:path w="1320164" h="694689">
                  <a:moveTo>
                    <a:pt x="1204087" y="0"/>
                  </a:moveTo>
                  <a:lnTo>
                    <a:pt x="0" y="0"/>
                  </a:lnTo>
                  <a:lnTo>
                    <a:pt x="0" y="694182"/>
                  </a:lnTo>
                  <a:lnTo>
                    <a:pt x="1319784" y="694182"/>
                  </a:lnTo>
                  <a:lnTo>
                    <a:pt x="1319784" y="115697"/>
                  </a:lnTo>
                  <a:lnTo>
                    <a:pt x="1204087" y="0"/>
                  </a:lnTo>
                  <a:close/>
                </a:path>
              </a:pathLst>
            </a:custGeom>
            <a:solidFill>
              <a:srgbClr val="FFD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1494663" y="4951857"/>
              <a:ext cx="1320165" cy="694690"/>
            </a:xfrm>
            <a:custGeom>
              <a:avLst/>
              <a:gdLst/>
              <a:ahLst/>
              <a:cxnLst/>
              <a:rect l="l" t="t" r="r" b="b"/>
              <a:pathLst>
                <a:path w="1320164" h="694689">
                  <a:moveTo>
                    <a:pt x="0" y="0"/>
                  </a:moveTo>
                  <a:lnTo>
                    <a:pt x="1204087" y="0"/>
                  </a:lnTo>
                  <a:lnTo>
                    <a:pt x="1319784" y="115697"/>
                  </a:lnTo>
                  <a:lnTo>
                    <a:pt x="1319784" y="694182"/>
                  </a:lnTo>
                  <a:lnTo>
                    <a:pt x="0" y="69418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8D9E1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/>
          <p:cNvSpPr txBox="1"/>
          <p:nvPr/>
        </p:nvSpPr>
        <p:spPr>
          <a:xfrm>
            <a:off x="1694644" y="5033689"/>
            <a:ext cx="861694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spc="-75">
                <a:solidFill>
                  <a:srgbClr val="FFFFFF"/>
                </a:solidFill>
                <a:latin typeface="Tahoma"/>
                <a:cs typeface="Tahoma"/>
              </a:rPr>
              <a:t>/content,</a:t>
            </a:r>
            <a:endParaRPr sz="18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dirty="0" sz="1800" spc="-70">
                <a:solidFill>
                  <a:srgbClr val="FFFFFF"/>
                </a:solidFill>
                <a:latin typeface="Tahoma"/>
                <a:cs typeface="Tahoma"/>
              </a:rPr>
              <a:t>/conf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2741866" y="1352411"/>
            <a:ext cx="1035050" cy="85725"/>
            <a:chOff x="2741866" y="1352411"/>
            <a:chExt cx="1035050" cy="85725"/>
          </a:xfrm>
        </p:grpSpPr>
        <p:sp>
          <p:nvSpPr>
            <p:cNvPr id="62" name="object 62"/>
            <p:cNvSpPr/>
            <p:nvPr/>
          </p:nvSpPr>
          <p:spPr>
            <a:xfrm>
              <a:off x="2756154" y="1395139"/>
              <a:ext cx="949325" cy="9525"/>
            </a:xfrm>
            <a:custGeom>
              <a:avLst/>
              <a:gdLst/>
              <a:ahLst/>
              <a:cxnLst/>
              <a:rect l="l" t="t" r="r" b="b"/>
              <a:pathLst>
                <a:path w="949325" h="9525">
                  <a:moveTo>
                    <a:pt x="0" y="8978"/>
                  </a:moveTo>
                  <a:lnTo>
                    <a:pt x="948753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3690212" y="1352411"/>
              <a:ext cx="86360" cy="85725"/>
            </a:xfrm>
            <a:custGeom>
              <a:avLst/>
              <a:gdLst/>
              <a:ahLst/>
              <a:cxnLst/>
              <a:rect l="l" t="t" r="r" b="b"/>
              <a:pathLst>
                <a:path w="86360" h="85725">
                  <a:moveTo>
                    <a:pt x="0" y="0"/>
                  </a:moveTo>
                  <a:lnTo>
                    <a:pt x="812" y="85725"/>
                  </a:lnTo>
                  <a:lnTo>
                    <a:pt x="86131" y="42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4" name="object 64"/>
          <p:cNvGrpSpPr/>
          <p:nvPr/>
        </p:nvGrpSpPr>
        <p:grpSpPr>
          <a:xfrm>
            <a:off x="2763964" y="5289664"/>
            <a:ext cx="1035050" cy="85725"/>
            <a:chOff x="2763964" y="5289664"/>
            <a:chExt cx="1035050" cy="85725"/>
          </a:xfrm>
        </p:grpSpPr>
        <p:sp>
          <p:nvSpPr>
            <p:cNvPr id="65" name="object 65"/>
            <p:cNvSpPr/>
            <p:nvPr/>
          </p:nvSpPr>
          <p:spPr>
            <a:xfrm>
              <a:off x="2778251" y="5332393"/>
              <a:ext cx="949325" cy="9525"/>
            </a:xfrm>
            <a:custGeom>
              <a:avLst/>
              <a:gdLst/>
              <a:ahLst/>
              <a:cxnLst/>
              <a:rect l="l" t="t" r="r" b="b"/>
              <a:pathLst>
                <a:path w="949325" h="9525">
                  <a:moveTo>
                    <a:pt x="0" y="8978"/>
                  </a:moveTo>
                  <a:lnTo>
                    <a:pt x="948753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3712310" y="5289664"/>
              <a:ext cx="86360" cy="85725"/>
            </a:xfrm>
            <a:custGeom>
              <a:avLst/>
              <a:gdLst/>
              <a:ahLst/>
              <a:cxnLst/>
              <a:rect l="l" t="t" r="r" b="b"/>
              <a:pathLst>
                <a:path w="86360" h="85725">
                  <a:moveTo>
                    <a:pt x="0" y="0"/>
                  </a:moveTo>
                  <a:lnTo>
                    <a:pt x="812" y="85724"/>
                  </a:lnTo>
                  <a:lnTo>
                    <a:pt x="86131" y="42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7" name="object 67"/>
          <p:cNvGrpSpPr/>
          <p:nvPr/>
        </p:nvGrpSpPr>
        <p:grpSpPr>
          <a:xfrm>
            <a:off x="2741866" y="3274175"/>
            <a:ext cx="1035050" cy="85725"/>
            <a:chOff x="2741866" y="3274175"/>
            <a:chExt cx="1035050" cy="85725"/>
          </a:xfrm>
        </p:grpSpPr>
        <p:sp>
          <p:nvSpPr>
            <p:cNvPr id="68" name="object 68"/>
            <p:cNvSpPr/>
            <p:nvPr/>
          </p:nvSpPr>
          <p:spPr>
            <a:xfrm>
              <a:off x="2756154" y="3316904"/>
              <a:ext cx="949325" cy="9525"/>
            </a:xfrm>
            <a:custGeom>
              <a:avLst/>
              <a:gdLst/>
              <a:ahLst/>
              <a:cxnLst/>
              <a:rect l="l" t="t" r="r" b="b"/>
              <a:pathLst>
                <a:path w="949325" h="9525">
                  <a:moveTo>
                    <a:pt x="0" y="8978"/>
                  </a:moveTo>
                  <a:lnTo>
                    <a:pt x="948753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3690212" y="3274175"/>
              <a:ext cx="86360" cy="85725"/>
            </a:xfrm>
            <a:custGeom>
              <a:avLst/>
              <a:gdLst/>
              <a:ahLst/>
              <a:cxnLst/>
              <a:rect l="l" t="t" r="r" b="b"/>
              <a:pathLst>
                <a:path w="86360" h="85725">
                  <a:moveTo>
                    <a:pt x="0" y="0"/>
                  </a:moveTo>
                  <a:lnTo>
                    <a:pt x="812" y="85725"/>
                  </a:lnTo>
                  <a:lnTo>
                    <a:pt x="86131" y="42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0" name="object 70"/>
          <p:cNvGrpSpPr/>
          <p:nvPr/>
        </p:nvGrpSpPr>
        <p:grpSpPr>
          <a:xfrm>
            <a:off x="2741866" y="2195944"/>
            <a:ext cx="1035050" cy="85725"/>
            <a:chOff x="2741866" y="2195944"/>
            <a:chExt cx="1035050" cy="85725"/>
          </a:xfrm>
        </p:grpSpPr>
        <p:sp>
          <p:nvSpPr>
            <p:cNvPr id="71" name="object 71"/>
            <p:cNvSpPr/>
            <p:nvPr/>
          </p:nvSpPr>
          <p:spPr>
            <a:xfrm>
              <a:off x="2756154" y="2238673"/>
              <a:ext cx="949325" cy="9525"/>
            </a:xfrm>
            <a:custGeom>
              <a:avLst/>
              <a:gdLst/>
              <a:ahLst/>
              <a:cxnLst/>
              <a:rect l="l" t="t" r="r" b="b"/>
              <a:pathLst>
                <a:path w="949325" h="9525">
                  <a:moveTo>
                    <a:pt x="0" y="8978"/>
                  </a:moveTo>
                  <a:lnTo>
                    <a:pt x="948753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3690212" y="2195944"/>
              <a:ext cx="86360" cy="85725"/>
            </a:xfrm>
            <a:custGeom>
              <a:avLst/>
              <a:gdLst/>
              <a:ahLst/>
              <a:cxnLst/>
              <a:rect l="l" t="t" r="r" b="b"/>
              <a:pathLst>
                <a:path w="86360" h="85725">
                  <a:moveTo>
                    <a:pt x="0" y="0"/>
                  </a:moveTo>
                  <a:lnTo>
                    <a:pt x="812" y="85725"/>
                  </a:lnTo>
                  <a:lnTo>
                    <a:pt x="86131" y="42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3" name="object 73"/>
          <p:cNvGrpSpPr/>
          <p:nvPr/>
        </p:nvGrpSpPr>
        <p:grpSpPr>
          <a:xfrm>
            <a:off x="3263836" y="4215768"/>
            <a:ext cx="522605" cy="85725"/>
            <a:chOff x="3263836" y="4215768"/>
            <a:chExt cx="522605" cy="85725"/>
          </a:xfrm>
        </p:grpSpPr>
        <p:sp>
          <p:nvSpPr>
            <p:cNvPr id="74" name="object 74"/>
            <p:cNvSpPr/>
            <p:nvPr/>
          </p:nvSpPr>
          <p:spPr>
            <a:xfrm>
              <a:off x="3278123" y="4258262"/>
              <a:ext cx="436880" cy="10795"/>
            </a:xfrm>
            <a:custGeom>
              <a:avLst/>
              <a:gdLst/>
              <a:ahLst/>
              <a:cxnLst/>
              <a:rect l="l" t="t" r="r" b="b"/>
              <a:pathLst>
                <a:path w="436879" h="10795">
                  <a:moveTo>
                    <a:pt x="0" y="10617"/>
                  </a:moveTo>
                  <a:lnTo>
                    <a:pt x="436473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3699280" y="4215768"/>
              <a:ext cx="86995" cy="85725"/>
            </a:xfrm>
            <a:custGeom>
              <a:avLst/>
              <a:gdLst/>
              <a:ahLst/>
              <a:cxnLst/>
              <a:rect l="l" t="t" r="r" b="b"/>
              <a:pathLst>
                <a:path w="86995" h="85725">
                  <a:moveTo>
                    <a:pt x="0" y="0"/>
                  </a:moveTo>
                  <a:lnTo>
                    <a:pt x="2082" y="85699"/>
                  </a:lnTo>
                  <a:lnTo>
                    <a:pt x="86740" y="407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6" name="object 76"/>
          <p:cNvGrpSpPr/>
          <p:nvPr/>
        </p:nvGrpSpPr>
        <p:grpSpPr>
          <a:xfrm>
            <a:off x="5282374" y="1313456"/>
            <a:ext cx="5112385" cy="4782185"/>
            <a:chOff x="5282374" y="1313456"/>
            <a:chExt cx="5112385" cy="4782185"/>
          </a:xfrm>
        </p:grpSpPr>
        <p:sp>
          <p:nvSpPr>
            <p:cNvPr id="77" name="object 77"/>
            <p:cNvSpPr/>
            <p:nvPr/>
          </p:nvSpPr>
          <p:spPr>
            <a:xfrm>
              <a:off x="5315711" y="3249931"/>
              <a:ext cx="499745" cy="0"/>
            </a:xfrm>
            <a:custGeom>
              <a:avLst/>
              <a:gdLst/>
              <a:ahLst/>
              <a:cxnLst/>
              <a:rect l="l" t="t" r="r" b="b"/>
              <a:pathLst>
                <a:path w="499745" h="0">
                  <a:moveTo>
                    <a:pt x="0" y="0"/>
                  </a:moveTo>
                  <a:lnTo>
                    <a:pt x="49916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5800586" y="3207071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5305805" y="2228089"/>
              <a:ext cx="828675" cy="0"/>
            </a:xfrm>
            <a:custGeom>
              <a:avLst/>
              <a:gdLst/>
              <a:ahLst/>
              <a:cxnLst/>
              <a:rect l="l" t="t" r="r" b="b"/>
              <a:pathLst>
                <a:path w="828675" h="0">
                  <a:moveTo>
                    <a:pt x="0" y="0"/>
                  </a:moveTo>
                  <a:lnTo>
                    <a:pt x="82819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6119710" y="2185229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6697979" y="2662427"/>
              <a:ext cx="0" cy="213995"/>
            </a:xfrm>
            <a:custGeom>
              <a:avLst/>
              <a:gdLst/>
              <a:ahLst/>
              <a:cxnLst/>
              <a:rect l="l" t="t" r="r" b="b"/>
              <a:pathLst>
                <a:path w="0" h="213994">
                  <a:moveTo>
                    <a:pt x="0" y="0"/>
                  </a:moveTo>
                  <a:lnTo>
                    <a:pt x="0" y="21374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6655121" y="2861884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0" y="0"/>
                  </a:lnTo>
                  <a:lnTo>
                    <a:pt x="42862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7468361" y="3077717"/>
              <a:ext cx="2578100" cy="23495"/>
            </a:xfrm>
            <a:custGeom>
              <a:avLst/>
              <a:gdLst/>
              <a:ahLst/>
              <a:cxnLst/>
              <a:rect l="l" t="t" r="r" b="b"/>
              <a:pathLst>
                <a:path w="2578100" h="23494">
                  <a:moveTo>
                    <a:pt x="0" y="23329"/>
                  </a:moveTo>
                  <a:lnTo>
                    <a:pt x="2577846" y="0"/>
                  </a:lnTo>
                </a:path>
              </a:pathLst>
            </a:custGeom>
            <a:ln w="285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5296661" y="1356196"/>
              <a:ext cx="4512310" cy="38100"/>
            </a:xfrm>
            <a:custGeom>
              <a:avLst/>
              <a:gdLst/>
              <a:ahLst/>
              <a:cxnLst/>
              <a:rect l="l" t="t" r="r" b="b"/>
              <a:pathLst>
                <a:path w="4512309" h="38100">
                  <a:moveTo>
                    <a:pt x="0" y="37846"/>
                  </a:moveTo>
                  <a:lnTo>
                    <a:pt x="4511776" y="0"/>
                  </a:lnTo>
                </a:path>
              </a:pathLst>
            </a:custGeom>
            <a:ln w="285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9793786" y="1313456"/>
              <a:ext cx="86360" cy="85725"/>
            </a:xfrm>
            <a:custGeom>
              <a:avLst/>
              <a:gdLst/>
              <a:ahLst/>
              <a:cxnLst/>
              <a:rect l="l" t="t" r="r" b="b"/>
              <a:pathLst>
                <a:path w="86359" h="85725">
                  <a:moveTo>
                    <a:pt x="0" y="0"/>
                  </a:moveTo>
                  <a:lnTo>
                    <a:pt x="723" y="85725"/>
                  </a:lnTo>
                  <a:lnTo>
                    <a:pt x="86080" y="42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10351751" y="1789937"/>
              <a:ext cx="24765" cy="2363470"/>
            </a:xfrm>
            <a:custGeom>
              <a:avLst/>
              <a:gdLst/>
              <a:ahLst/>
              <a:cxnLst/>
              <a:rect l="l" t="t" r="r" b="b"/>
              <a:pathLst>
                <a:path w="24765" h="2363470">
                  <a:moveTo>
                    <a:pt x="24434" y="0"/>
                  </a:moveTo>
                  <a:lnTo>
                    <a:pt x="0" y="2363165"/>
                  </a:lnTo>
                </a:path>
              </a:pathLst>
            </a:custGeom>
            <a:ln w="285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10309030" y="4138373"/>
              <a:ext cx="85725" cy="86360"/>
            </a:xfrm>
            <a:custGeom>
              <a:avLst/>
              <a:gdLst/>
              <a:ahLst/>
              <a:cxnLst/>
              <a:rect l="l" t="t" r="r" b="b"/>
              <a:pathLst>
                <a:path w="85725" h="86360">
                  <a:moveTo>
                    <a:pt x="0" y="0"/>
                  </a:moveTo>
                  <a:lnTo>
                    <a:pt x="41973" y="86156"/>
                  </a:lnTo>
                  <a:lnTo>
                    <a:pt x="85725" y="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10040111" y="3074670"/>
              <a:ext cx="5715" cy="1078865"/>
            </a:xfrm>
            <a:custGeom>
              <a:avLst/>
              <a:gdLst/>
              <a:ahLst/>
              <a:cxnLst/>
              <a:rect l="l" t="t" r="r" b="b"/>
              <a:pathLst>
                <a:path w="5715" h="1078864">
                  <a:moveTo>
                    <a:pt x="0" y="0"/>
                  </a:moveTo>
                  <a:lnTo>
                    <a:pt x="5473" y="1078471"/>
                  </a:lnTo>
                </a:path>
              </a:pathLst>
            </a:custGeom>
            <a:ln w="285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10002649" y="4138642"/>
              <a:ext cx="85725" cy="86360"/>
            </a:xfrm>
            <a:custGeom>
              <a:avLst/>
              <a:gdLst/>
              <a:ahLst/>
              <a:cxnLst/>
              <a:rect l="l" t="t" r="r" b="b"/>
              <a:pathLst>
                <a:path w="85725" h="86360">
                  <a:moveTo>
                    <a:pt x="85725" y="0"/>
                  </a:moveTo>
                  <a:lnTo>
                    <a:pt x="0" y="431"/>
                  </a:lnTo>
                  <a:lnTo>
                    <a:pt x="43294" y="85940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5298947" y="4225704"/>
              <a:ext cx="516255" cy="8890"/>
            </a:xfrm>
            <a:custGeom>
              <a:avLst/>
              <a:gdLst/>
              <a:ahLst/>
              <a:cxnLst/>
              <a:rect l="l" t="t" r="r" b="b"/>
              <a:pathLst>
                <a:path w="516254" h="8889">
                  <a:moveTo>
                    <a:pt x="0" y="8483"/>
                  </a:moveTo>
                  <a:lnTo>
                    <a:pt x="516204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5800166" y="4183085"/>
              <a:ext cx="86995" cy="85725"/>
            </a:xfrm>
            <a:custGeom>
              <a:avLst/>
              <a:gdLst/>
              <a:ahLst/>
              <a:cxnLst/>
              <a:rect l="l" t="t" r="r" b="b"/>
              <a:pathLst>
                <a:path w="86995" h="85725">
                  <a:moveTo>
                    <a:pt x="0" y="0"/>
                  </a:moveTo>
                  <a:lnTo>
                    <a:pt x="1409" y="85712"/>
                  </a:lnTo>
                  <a:lnTo>
                    <a:pt x="86410" y="41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7480554" y="4224527"/>
              <a:ext cx="2144395" cy="0"/>
            </a:xfrm>
            <a:custGeom>
              <a:avLst/>
              <a:gdLst/>
              <a:ahLst/>
              <a:cxnLst/>
              <a:rect l="l" t="t" r="r" b="b"/>
              <a:pathLst>
                <a:path w="2144395" h="0">
                  <a:moveTo>
                    <a:pt x="0" y="0"/>
                  </a:moveTo>
                  <a:lnTo>
                    <a:pt x="2144268" y="0"/>
                  </a:lnTo>
                </a:path>
              </a:pathLst>
            </a:custGeom>
            <a:ln w="285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9623297" y="4224527"/>
              <a:ext cx="8890" cy="135255"/>
            </a:xfrm>
            <a:custGeom>
              <a:avLst/>
              <a:gdLst/>
              <a:ahLst/>
              <a:cxnLst/>
              <a:rect l="l" t="t" r="r" b="b"/>
              <a:pathLst>
                <a:path w="8890" h="135254">
                  <a:moveTo>
                    <a:pt x="4387" y="-14287"/>
                  </a:moveTo>
                  <a:lnTo>
                    <a:pt x="4387" y="149174"/>
                  </a:lnTo>
                </a:path>
              </a:pathLst>
            </a:custGeom>
            <a:ln w="3735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9588372" y="4342380"/>
              <a:ext cx="85725" cy="88900"/>
            </a:xfrm>
            <a:custGeom>
              <a:avLst/>
              <a:gdLst/>
              <a:ahLst/>
              <a:cxnLst/>
              <a:rect l="l" t="t" r="r" b="b"/>
              <a:pathLst>
                <a:path w="85725" h="88900">
                  <a:moveTo>
                    <a:pt x="85547" y="0"/>
                  </a:moveTo>
                  <a:lnTo>
                    <a:pt x="0" y="5562"/>
                  </a:lnTo>
                  <a:lnTo>
                    <a:pt x="48336" y="88328"/>
                  </a:lnTo>
                  <a:lnTo>
                    <a:pt x="855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5299709" y="5262959"/>
              <a:ext cx="515620" cy="4445"/>
            </a:xfrm>
            <a:custGeom>
              <a:avLst/>
              <a:gdLst/>
              <a:ahLst/>
              <a:cxnLst/>
              <a:rect l="l" t="t" r="r" b="b"/>
              <a:pathLst>
                <a:path w="515620" h="4445">
                  <a:moveTo>
                    <a:pt x="0" y="4241"/>
                  </a:moveTo>
                  <a:lnTo>
                    <a:pt x="514997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5800068" y="5220217"/>
              <a:ext cx="86360" cy="85725"/>
            </a:xfrm>
            <a:custGeom>
              <a:avLst/>
              <a:gdLst/>
              <a:ahLst/>
              <a:cxnLst/>
              <a:rect l="l" t="t" r="r" b="b"/>
              <a:pathLst>
                <a:path w="86360" h="85725">
                  <a:moveTo>
                    <a:pt x="0" y="0"/>
                  </a:moveTo>
                  <a:lnTo>
                    <a:pt x="711" y="85725"/>
                  </a:lnTo>
                  <a:lnTo>
                    <a:pt x="86080" y="42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7468361" y="5250942"/>
              <a:ext cx="1714500" cy="0"/>
            </a:xfrm>
            <a:custGeom>
              <a:avLst/>
              <a:gdLst/>
              <a:ahLst/>
              <a:cxnLst/>
              <a:rect l="l" t="t" r="r" b="b"/>
              <a:pathLst>
                <a:path w="1714500" h="0">
                  <a:moveTo>
                    <a:pt x="0" y="0"/>
                  </a:moveTo>
                  <a:lnTo>
                    <a:pt x="1713928" y="0"/>
                  </a:lnTo>
                </a:path>
              </a:pathLst>
            </a:custGeom>
            <a:ln w="285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9168000" y="520807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5315711" y="6052658"/>
              <a:ext cx="3448685" cy="5080"/>
            </a:xfrm>
            <a:custGeom>
              <a:avLst/>
              <a:gdLst/>
              <a:ahLst/>
              <a:cxnLst/>
              <a:rect l="l" t="t" r="r" b="b"/>
              <a:pathLst>
                <a:path w="3448684" h="5079">
                  <a:moveTo>
                    <a:pt x="0" y="4737"/>
                  </a:moveTo>
                  <a:lnTo>
                    <a:pt x="344840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8749766" y="6009825"/>
              <a:ext cx="86360" cy="85725"/>
            </a:xfrm>
            <a:custGeom>
              <a:avLst/>
              <a:gdLst/>
              <a:ahLst/>
              <a:cxnLst/>
              <a:rect l="l" t="t" r="r" b="b"/>
              <a:pathLst>
                <a:path w="86359" h="85725">
                  <a:moveTo>
                    <a:pt x="0" y="0"/>
                  </a:moveTo>
                  <a:lnTo>
                    <a:pt x="126" y="85724"/>
                  </a:lnTo>
                  <a:lnTo>
                    <a:pt x="85788" y="427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1" name="object 101"/>
          <p:cNvSpPr txBox="1"/>
          <p:nvPr/>
        </p:nvSpPr>
        <p:spPr>
          <a:xfrm>
            <a:off x="5980888" y="6545018"/>
            <a:ext cx="228600" cy="211454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39370">
              <a:lnSpc>
                <a:spcPct val="100000"/>
              </a:lnSpc>
              <a:spcBef>
                <a:spcPts val="70"/>
              </a:spcBef>
            </a:pPr>
            <a:r>
              <a:rPr dirty="0" sz="1200" spc="-90">
                <a:solidFill>
                  <a:srgbClr val="FFFFFF"/>
                </a:solidFill>
                <a:latin typeface="Tahoma"/>
                <a:cs typeface="Tahoma"/>
              </a:rPr>
              <a:t>17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2" name="object 10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195"/>
              <a:t>©</a:t>
            </a:r>
            <a:r>
              <a:rPr dirty="0" spc="-100"/>
              <a:t> </a:t>
            </a:r>
            <a:r>
              <a:rPr dirty="0" spc="-100"/>
              <a:t>2</a:t>
            </a:r>
            <a:r>
              <a:rPr dirty="0" spc="-35"/>
              <a:t>0</a:t>
            </a:r>
            <a:r>
              <a:rPr dirty="0" spc="-90"/>
              <a:t>2</a:t>
            </a:r>
            <a:r>
              <a:rPr dirty="0" spc="-275"/>
              <a:t>1</a:t>
            </a:r>
            <a:r>
              <a:rPr dirty="0" spc="-90"/>
              <a:t> </a:t>
            </a:r>
            <a:r>
              <a:rPr dirty="0" spc="-20"/>
              <a:t>A</a:t>
            </a:r>
            <a:r>
              <a:rPr dirty="0" spc="-35"/>
              <a:t>d</a:t>
            </a:r>
            <a:r>
              <a:rPr dirty="0" spc="-25"/>
              <a:t>o</a:t>
            </a:r>
            <a:r>
              <a:rPr dirty="0" spc="-25"/>
              <a:t>b</a:t>
            </a:r>
            <a:r>
              <a:rPr dirty="0" spc="-60"/>
              <a:t>e</a:t>
            </a:r>
            <a:r>
              <a:rPr dirty="0" spc="-160"/>
              <a:t>.</a:t>
            </a:r>
            <a:r>
              <a:rPr dirty="0" spc="-120"/>
              <a:t> </a:t>
            </a:r>
            <a:r>
              <a:rPr dirty="0"/>
              <a:t>Al</a:t>
            </a:r>
            <a:r>
              <a:rPr dirty="0"/>
              <a:t>l</a:t>
            </a:r>
            <a:r>
              <a:rPr dirty="0" spc="-105"/>
              <a:t> </a:t>
            </a:r>
            <a:r>
              <a:rPr dirty="0" spc="-65"/>
              <a:t>R</a:t>
            </a:r>
            <a:r>
              <a:rPr dirty="0" spc="-20"/>
              <a:t>i</a:t>
            </a:r>
            <a:r>
              <a:rPr dirty="0" spc="-90"/>
              <a:t>g</a:t>
            </a:r>
            <a:r>
              <a:rPr dirty="0" spc="-55"/>
              <a:t>h</a:t>
            </a:r>
            <a:r>
              <a:rPr dirty="0"/>
              <a:t>t</a:t>
            </a:r>
            <a:r>
              <a:rPr dirty="0" spc="-85"/>
              <a:t>s</a:t>
            </a:r>
            <a:r>
              <a:rPr dirty="0" spc="-110"/>
              <a:t> </a:t>
            </a:r>
            <a:r>
              <a:rPr dirty="0" spc="-75"/>
              <a:t>R</a:t>
            </a:r>
            <a:r>
              <a:rPr dirty="0" spc="-35"/>
              <a:t>e</a:t>
            </a:r>
            <a:r>
              <a:rPr dirty="0" spc="-80"/>
              <a:t>s</a:t>
            </a:r>
            <a:r>
              <a:rPr dirty="0" spc="-60"/>
              <a:t>e</a:t>
            </a:r>
            <a:r>
              <a:rPr dirty="0"/>
              <a:t>r</a:t>
            </a:r>
            <a:r>
              <a:rPr dirty="0" spc="-50"/>
              <a:t>v</a:t>
            </a:r>
            <a:r>
              <a:rPr dirty="0" spc="-50"/>
              <a:t>e</a:t>
            </a:r>
            <a:r>
              <a:rPr dirty="0" spc="-35"/>
              <a:t>d</a:t>
            </a:r>
          </a:p>
        </p:txBody>
      </p:sp>
      <p:sp>
        <p:nvSpPr>
          <p:cNvPr id="103" name="object 10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20"/>
              <a:t>A</a:t>
            </a:r>
            <a:r>
              <a:rPr dirty="0" spc="-35"/>
              <a:t>d</a:t>
            </a:r>
            <a:r>
              <a:rPr dirty="0" spc="-25"/>
              <a:t>o</a:t>
            </a:r>
            <a:r>
              <a:rPr dirty="0" spc="-25"/>
              <a:t>b</a:t>
            </a:r>
            <a:r>
              <a:rPr dirty="0" spc="-55"/>
              <a:t>e</a:t>
            </a:r>
            <a:r>
              <a:rPr dirty="0" spc="-114"/>
              <a:t> </a:t>
            </a:r>
            <a:r>
              <a:rPr dirty="0" spc="-40"/>
              <a:t>D</a:t>
            </a:r>
            <a:r>
              <a:rPr dirty="0" spc="-20"/>
              <a:t>i</a:t>
            </a:r>
            <a:r>
              <a:rPr dirty="0" spc="-60"/>
              <a:t>g</a:t>
            </a:r>
            <a:r>
              <a:rPr dirty="0" spc="-15"/>
              <a:t>i</a:t>
            </a:r>
            <a:r>
              <a:rPr dirty="0" spc="-30"/>
              <a:t>t</a:t>
            </a:r>
            <a:r>
              <a:rPr dirty="0" spc="-65"/>
              <a:t>a</a:t>
            </a:r>
            <a:r>
              <a:rPr dirty="0" spc="15"/>
              <a:t>l</a:t>
            </a:r>
            <a:r>
              <a:rPr dirty="0" spc="-105"/>
              <a:t> </a:t>
            </a:r>
            <a:r>
              <a:rPr dirty="0" spc="-20"/>
              <a:t>L</a:t>
            </a:r>
            <a:r>
              <a:rPr dirty="0" spc="-55"/>
              <a:t>e</a:t>
            </a:r>
            <a:r>
              <a:rPr dirty="0" spc="-65"/>
              <a:t>a</a:t>
            </a:r>
            <a:r>
              <a:rPr dirty="0" spc="-50"/>
              <a:t>r</a:t>
            </a:r>
            <a:r>
              <a:rPr dirty="0" spc="-20"/>
              <a:t>ni</a:t>
            </a:r>
            <a:r>
              <a:rPr dirty="0" spc="-50"/>
              <a:t>n</a:t>
            </a:r>
            <a:r>
              <a:rPr dirty="0" spc="-80"/>
              <a:t>g</a:t>
            </a:r>
            <a:r>
              <a:rPr dirty="0" spc="-100"/>
              <a:t> </a:t>
            </a:r>
            <a:r>
              <a:rPr dirty="0" spc="-85"/>
              <a:t>S</a:t>
            </a:r>
            <a:r>
              <a:rPr dirty="0" spc="-60"/>
              <a:t>e</a:t>
            </a:r>
            <a:r>
              <a:rPr dirty="0"/>
              <a:t>r</a:t>
            </a:r>
            <a:r>
              <a:rPr dirty="0" spc="-50"/>
              <a:t>v</a:t>
            </a:r>
            <a:r>
              <a:rPr dirty="0" spc="-35"/>
              <a:t>ic</a:t>
            </a:r>
            <a:r>
              <a:rPr dirty="0" spc="-30"/>
              <a:t>e</a:t>
            </a:r>
            <a:r>
              <a:rPr dirty="0" spc="-85"/>
              <a:t>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8779" y="946178"/>
            <a:ext cx="4528820" cy="148907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2200" spc="-105">
                <a:latin typeface="Tahoma"/>
                <a:cs typeface="Tahoma"/>
              </a:rPr>
              <a:t>K</a:t>
            </a:r>
            <a:r>
              <a:rPr dirty="0" sz="2200" spc="-65">
                <a:latin typeface="Tahoma"/>
                <a:cs typeface="Tahoma"/>
              </a:rPr>
              <a:t>e</a:t>
            </a:r>
            <a:r>
              <a:rPr dirty="0" sz="2200" spc="-105">
                <a:latin typeface="Tahoma"/>
                <a:cs typeface="Tahoma"/>
              </a:rPr>
              <a:t>y</a:t>
            </a:r>
            <a:r>
              <a:rPr dirty="0" sz="2200" spc="-190">
                <a:latin typeface="Tahoma"/>
                <a:cs typeface="Tahoma"/>
              </a:rPr>
              <a:t> </a:t>
            </a:r>
            <a:r>
              <a:rPr dirty="0" sz="2200" spc="-95">
                <a:latin typeface="Tahoma"/>
                <a:cs typeface="Tahoma"/>
              </a:rPr>
              <a:t>c</a:t>
            </a:r>
            <a:r>
              <a:rPr dirty="0" sz="2200" spc="-105">
                <a:latin typeface="Tahoma"/>
                <a:cs typeface="Tahoma"/>
              </a:rPr>
              <a:t>h</a:t>
            </a:r>
            <a:r>
              <a:rPr dirty="0" sz="2200" spc="-100">
                <a:latin typeface="Tahoma"/>
                <a:cs typeface="Tahoma"/>
              </a:rPr>
              <a:t>a</a:t>
            </a:r>
            <a:r>
              <a:rPr dirty="0" sz="2200" spc="-114">
                <a:latin typeface="Tahoma"/>
                <a:cs typeface="Tahoma"/>
              </a:rPr>
              <a:t>n</a:t>
            </a:r>
            <a:r>
              <a:rPr dirty="0" sz="2200" spc="-165">
                <a:latin typeface="Tahoma"/>
                <a:cs typeface="Tahoma"/>
              </a:rPr>
              <a:t>g</a:t>
            </a:r>
            <a:r>
              <a:rPr dirty="0" sz="2200" spc="-80">
                <a:latin typeface="Tahoma"/>
                <a:cs typeface="Tahoma"/>
              </a:rPr>
              <a:t>e</a:t>
            </a:r>
            <a:r>
              <a:rPr dirty="0" sz="2200" spc="-135">
                <a:latin typeface="Tahoma"/>
                <a:cs typeface="Tahoma"/>
              </a:rPr>
              <a:t>s</a:t>
            </a:r>
            <a:r>
              <a:rPr dirty="0" sz="2200" spc="-325">
                <a:latin typeface="Tahoma"/>
                <a:cs typeface="Tahoma"/>
              </a:rPr>
              <a:t>:</a:t>
            </a:r>
            <a:endParaRPr sz="2200">
              <a:latin typeface="Tahoma"/>
              <a:cs typeface="Tahoma"/>
            </a:endParaRPr>
          </a:p>
          <a:p>
            <a:pPr marL="583565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2200" spc="-50">
                <a:latin typeface="Tahoma"/>
                <a:cs typeface="Tahoma"/>
              </a:rPr>
              <a:t>A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165">
                <a:latin typeface="Tahoma"/>
                <a:cs typeface="Tahoma"/>
              </a:rPr>
              <a:t>s</a:t>
            </a:r>
            <a:r>
              <a:rPr dirty="0" sz="2200" spc="-114">
                <a:latin typeface="Tahoma"/>
                <a:cs typeface="Tahoma"/>
              </a:rPr>
              <a:t>e</a:t>
            </a:r>
            <a:r>
              <a:rPr dirty="0" sz="2200" spc="-60">
                <a:latin typeface="Tahoma"/>
                <a:cs typeface="Tahoma"/>
              </a:rPr>
              <a:t>p</a:t>
            </a:r>
            <a:r>
              <a:rPr dirty="0" sz="2200" spc="-140">
                <a:latin typeface="Tahoma"/>
                <a:cs typeface="Tahoma"/>
              </a:rPr>
              <a:t>a</a:t>
            </a:r>
            <a:r>
              <a:rPr dirty="0" sz="2200" spc="-120">
                <a:latin typeface="Tahoma"/>
                <a:cs typeface="Tahoma"/>
              </a:rPr>
              <a:t>r</a:t>
            </a:r>
            <a:r>
              <a:rPr dirty="0" sz="2200" spc="-155">
                <a:latin typeface="Tahoma"/>
                <a:cs typeface="Tahoma"/>
              </a:rPr>
              <a:t>a</a:t>
            </a:r>
            <a:r>
              <a:rPr dirty="0" sz="2200" spc="-114">
                <a:latin typeface="Tahoma"/>
                <a:cs typeface="Tahoma"/>
              </a:rPr>
              <a:t>t</a:t>
            </a:r>
            <a:r>
              <a:rPr dirty="0" sz="2200" spc="-120">
                <a:latin typeface="Tahoma"/>
                <a:cs typeface="Tahoma"/>
              </a:rPr>
              <a:t>e</a:t>
            </a:r>
            <a:r>
              <a:rPr dirty="0" sz="2200" spc="-165">
                <a:latin typeface="Tahoma"/>
                <a:cs typeface="Tahoma"/>
              </a:rPr>
              <a:t> </a:t>
            </a:r>
            <a:r>
              <a:rPr dirty="0" sz="2200" spc="-80">
                <a:latin typeface="Tahoma"/>
                <a:cs typeface="Tahoma"/>
              </a:rPr>
              <a:t>u</a:t>
            </a:r>
            <a:r>
              <a:rPr dirty="0" sz="2200" spc="-20">
                <a:latin typeface="Tahoma"/>
                <a:cs typeface="Tahoma"/>
              </a:rPr>
              <a:t>i</a:t>
            </a:r>
            <a:r>
              <a:rPr dirty="0" sz="2200" spc="-195">
                <a:latin typeface="Tahoma"/>
                <a:cs typeface="Tahoma"/>
              </a:rPr>
              <a:t>.</a:t>
            </a:r>
            <a:r>
              <a:rPr dirty="0" sz="2200" spc="-265">
                <a:latin typeface="Tahoma"/>
                <a:cs typeface="Tahoma"/>
              </a:rPr>
              <a:t>c</a:t>
            </a:r>
            <a:r>
              <a:rPr dirty="0" sz="2200" spc="-50">
                <a:latin typeface="Tahoma"/>
                <a:cs typeface="Tahoma"/>
              </a:rPr>
              <a:t>o</a:t>
            </a:r>
            <a:r>
              <a:rPr dirty="0" sz="2200" spc="-65">
                <a:latin typeface="Tahoma"/>
                <a:cs typeface="Tahoma"/>
              </a:rPr>
              <a:t>n</a:t>
            </a:r>
            <a:r>
              <a:rPr dirty="0" sz="2200" spc="-130">
                <a:latin typeface="Tahoma"/>
                <a:cs typeface="Tahoma"/>
              </a:rPr>
              <a:t>f</a:t>
            </a:r>
            <a:r>
              <a:rPr dirty="0" sz="2200" spc="-85">
                <a:latin typeface="Tahoma"/>
                <a:cs typeface="Tahoma"/>
              </a:rPr>
              <a:t>i</a:t>
            </a:r>
            <a:r>
              <a:rPr dirty="0" sz="2200" spc="-135">
                <a:latin typeface="Tahoma"/>
                <a:cs typeface="Tahoma"/>
              </a:rPr>
              <a:t>g</a:t>
            </a:r>
            <a:r>
              <a:rPr dirty="0" sz="2200" spc="-185">
                <a:latin typeface="Tahoma"/>
                <a:cs typeface="Tahoma"/>
              </a:rPr>
              <a:t> </a:t>
            </a:r>
            <a:r>
              <a:rPr dirty="0" sz="2200" spc="-35">
                <a:latin typeface="Tahoma"/>
                <a:cs typeface="Tahoma"/>
              </a:rPr>
              <a:t>m</a:t>
            </a:r>
            <a:r>
              <a:rPr dirty="0" sz="2200" spc="-35">
                <a:latin typeface="Tahoma"/>
                <a:cs typeface="Tahoma"/>
              </a:rPr>
              <a:t>o</a:t>
            </a:r>
            <a:r>
              <a:rPr dirty="0" sz="2200" spc="-100">
                <a:latin typeface="Tahoma"/>
                <a:cs typeface="Tahoma"/>
              </a:rPr>
              <a:t>d</a:t>
            </a:r>
            <a:r>
              <a:rPr dirty="0" sz="2200" spc="-85">
                <a:latin typeface="Tahoma"/>
                <a:cs typeface="Tahoma"/>
              </a:rPr>
              <a:t>u</a:t>
            </a:r>
            <a:r>
              <a:rPr dirty="0" sz="2200" spc="5">
                <a:latin typeface="Tahoma"/>
                <a:cs typeface="Tahoma"/>
              </a:rPr>
              <a:t>l</a:t>
            </a:r>
            <a:r>
              <a:rPr dirty="0" sz="2200" spc="-120">
                <a:latin typeface="Tahoma"/>
                <a:cs typeface="Tahoma"/>
              </a:rPr>
              <a:t>e</a:t>
            </a:r>
            <a:endParaRPr sz="2200">
              <a:latin typeface="Tahoma"/>
              <a:cs typeface="Tahoma"/>
            </a:endParaRPr>
          </a:p>
          <a:p>
            <a:pPr marL="5842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2200" spc="-185">
                <a:latin typeface="Tahoma"/>
                <a:cs typeface="Tahoma"/>
              </a:rPr>
              <a:t>Java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80">
                <a:latin typeface="Tahoma"/>
                <a:cs typeface="Tahoma"/>
              </a:rPr>
              <a:t>OSGi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75">
                <a:latin typeface="Tahoma"/>
                <a:cs typeface="Tahoma"/>
              </a:rPr>
              <a:t>bundle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70">
                <a:latin typeface="Tahoma"/>
                <a:cs typeface="Tahoma"/>
              </a:rPr>
              <a:t>directly</a:t>
            </a:r>
            <a:r>
              <a:rPr dirty="0" sz="2200" spc="-190">
                <a:latin typeface="Tahoma"/>
                <a:cs typeface="Tahoma"/>
              </a:rPr>
              <a:t> </a:t>
            </a:r>
            <a:r>
              <a:rPr dirty="0" sz="2200" spc="-75">
                <a:latin typeface="Tahoma"/>
                <a:cs typeface="Tahoma"/>
              </a:rPr>
              <a:t>deployed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8779" y="372441"/>
            <a:ext cx="527812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254">
                <a:solidFill>
                  <a:srgbClr val="FF0000"/>
                </a:solidFill>
              </a:rPr>
              <a:t>P</a:t>
            </a:r>
            <a:r>
              <a:rPr dirty="0" sz="2800" spc="-170">
                <a:solidFill>
                  <a:srgbClr val="FF0000"/>
                </a:solidFill>
              </a:rPr>
              <a:t>r</a:t>
            </a:r>
            <a:r>
              <a:rPr dirty="0" sz="2800" spc="-185">
                <a:solidFill>
                  <a:srgbClr val="FF0000"/>
                </a:solidFill>
              </a:rPr>
              <a:t>o</a:t>
            </a:r>
            <a:r>
              <a:rPr dirty="0" sz="2800" spc="-200">
                <a:solidFill>
                  <a:srgbClr val="FF0000"/>
                </a:solidFill>
              </a:rPr>
              <a:t>j</a:t>
            </a:r>
            <a:r>
              <a:rPr dirty="0" sz="2800" spc="-310">
                <a:solidFill>
                  <a:srgbClr val="FF0000"/>
                </a:solidFill>
              </a:rPr>
              <a:t>e</a:t>
            </a:r>
            <a:r>
              <a:rPr dirty="0" sz="2800" spc="-185">
                <a:solidFill>
                  <a:srgbClr val="FF0000"/>
                </a:solidFill>
              </a:rPr>
              <a:t>c</a:t>
            </a:r>
            <a:r>
              <a:rPr dirty="0" sz="2800" spc="-250">
                <a:solidFill>
                  <a:srgbClr val="FF0000"/>
                </a:solidFill>
              </a:rPr>
              <a:t>t</a:t>
            </a:r>
            <a:r>
              <a:rPr dirty="0" sz="2800" spc="-180">
                <a:solidFill>
                  <a:srgbClr val="FF0000"/>
                </a:solidFill>
              </a:rPr>
              <a:t> </a:t>
            </a:r>
            <a:r>
              <a:rPr dirty="0" sz="2800" spc="-260">
                <a:solidFill>
                  <a:srgbClr val="FF0000"/>
                </a:solidFill>
              </a:rPr>
              <a:t>D</a:t>
            </a:r>
            <a:r>
              <a:rPr dirty="0" sz="2800" spc="-220">
                <a:solidFill>
                  <a:srgbClr val="FF0000"/>
                </a:solidFill>
              </a:rPr>
              <a:t>ep</a:t>
            </a:r>
            <a:r>
              <a:rPr dirty="0" sz="2800" spc="-85">
                <a:solidFill>
                  <a:srgbClr val="FF0000"/>
                </a:solidFill>
              </a:rPr>
              <a:t>l</a:t>
            </a:r>
            <a:r>
              <a:rPr dirty="0" sz="2800" spc="-175">
                <a:solidFill>
                  <a:srgbClr val="FF0000"/>
                </a:solidFill>
              </a:rPr>
              <a:t>o</a:t>
            </a:r>
            <a:r>
              <a:rPr dirty="0" sz="2800" spc="-229">
                <a:solidFill>
                  <a:srgbClr val="FF0000"/>
                </a:solidFill>
              </a:rPr>
              <a:t>y</a:t>
            </a:r>
            <a:r>
              <a:rPr dirty="0" sz="2800" spc="-285">
                <a:solidFill>
                  <a:srgbClr val="FF0000"/>
                </a:solidFill>
              </a:rPr>
              <a:t>m</a:t>
            </a:r>
            <a:r>
              <a:rPr dirty="0" sz="2800" spc="-235">
                <a:solidFill>
                  <a:srgbClr val="FF0000"/>
                </a:solidFill>
              </a:rPr>
              <a:t>ent</a:t>
            </a:r>
            <a:r>
              <a:rPr dirty="0" sz="2800" spc="-180">
                <a:solidFill>
                  <a:srgbClr val="FF0000"/>
                </a:solidFill>
              </a:rPr>
              <a:t> </a:t>
            </a:r>
            <a:r>
              <a:rPr dirty="0" sz="2800" spc="-405">
                <a:solidFill>
                  <a:srgbClr val="FF0000"/>
                </a:solidFill>
              </a:rPr>
              <a:t>R</a:t>
            </a:r>
            <a:r>
              <a:rPr dirty="0" sz="2800" spc="-204">
                <a:solidFill>
                  <a:srgbClr val="FF0000"/>
                </a:solidFill>
              </a:rPr>
              <a:t>e</a:t>
            </a:r>
            <a:r>
              <a:rPr dirty="0" sz="2800" spc="-300">
                <a:solidFill>
                  <a:srgbClr val="FF0000"/>
                </a:solidFill>
              </a:rPr>
              <a:t>s</a:t>
            </a:r>
            <a:r>
              <a:rPr dirty="0" sz="2800" spc="-245">
                <a:solidFill>
                  <a:srgbClr val="FF0000"/>
                </a:solidFill>
              </a:rPr>
              <a:t>u</a:t>
            </a:r>
            <a:r>
              <a:rPr dirty="0" sz="2800" spc="-45">
                <a:solidFill>
                  <a:srgbClr val="FF0000"/>
                </a:solidFill>
              </a:rPr>
              <a:t>l</a:t>
            </a:r>
            <a:r>
              <a:rPr dirty="0" sz="2800" spc="-250">
                <a:solidFill>
                  <a:srgbClr val="FF0000"/>
                </a:solidFill>
              </a:rPr>
              <a:t>t</a:t>
            </a:r>
            <a:r>
              <a:rPr dirty="0" sz="2800" spc="-190">
                <a:solidFill>
                  <a:srgbClr val="FF0000"/>
                </a:solidFill>
              </a:rPr>
              <a:t> </a:t>
            </a:r>
            <a:r>
              <a:rPr dirty="0" sz="2800" spc="-135">
                <a:solidFill>
                  <a:srgbClr val="FF0000"/>
                </a:solidFill>
              </a:rPr>
              <a:t>i</a:t>
            </a:r>
            <a:r>
              <a:rPr dirty="0" sz="2800" spc="-229">
                <a:solidFill>
                  <a:srgbClr val="FF0000"/>
                </a:solidFill>
              </a:rPr>
              <a:t>n</a:t>
            </a:r>
            <a:r>
              <a:rPr dirty="0" sz="2800" spc="-185">
                <a:solidFill>
                  <a:srgbClr val="FF0000"/>
                </a:solidFill>
              </a:rPr>
              <a:t> </a:t>
            </a:r>
            <a:r>
              <a:rPr dirty="0" sz="2800" spc="-195">
                <a:solidFill>
                  <a:srgbClr val="FF0000"/>
                </a:solidFill>
              </a:rPr>
              <a:t>A</a:t>
            </a:r>
            <a:r>
              <a:rPr dirty="0" sz="2800" spc="-190">
                <a:solidFill>
                  <a:srgbClr val="FF0000"/>
                </a:solidFill>
              </a:rPr>
              <a:t>EM</a:t>
            </a:r>
            <a:endParaRPr sz="2800"/>
          </a:p>
        </p:txBody>
      </p:sp>
      <p:grpSp>
        <p:nvGrpSpPr>
          <p:cNvPr id="4" name="object 4"/>
          <p:cNvGrpSpPr/>
          <p:nvPr/>
        </p:nvGrpSpPr>
        <p:grpSpPr>
          <a:xfrm>
            <a:off x="5654040" y="926592"/>
            <a:ext cx="4260215" cy="5087620"/>
            <a:chOff x="5654040" y="926592"/>
            <a:chExt cx="4260215" cy="50876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54040" y="926592"/>
              <a:ext cx="3808475" cy="50870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759549" y="1117472"/>
              <a:ext cx="3141980" cy="704850"/>
            </a:xfrm>
            <a:custGeom>
              <a:avLst/>
              <a:gdLst/>
              <a:ahLst/>
              <a:cxnLst/>
              <a:rect l="l" t="t" r="r" b="b"/>
              <a:pathLst>
                <a:path w="3141979" h="704850">
                  <a:moveTo>
                    <a:pt x="3141497" y="0"/>
                  </a:moveTo>
                  <a:lnTo>
                    <a:pt x="1142771" y="0"/>
                  </a:lnTo>
                  <a:lnTo>
                    <a:pt x="1142771" y="411162"/>
                  </a:lnTo>
                  <a:lnTo>
                    <a:pt x="0" y="704316"/>
                  </a:lnTo>
                  <a:lnTo>
                    <a:pt x="1142771" y="587375"/>
                  </a:lnTo>
                  <a:lnTo>
                    <a:pt x="1142771" y="704850"/>
                  </a:lnTo>
                  <a:lnTo>
                    <a:pt x="3141497" y="704850"/>
                  </a:lnTo>
                  <a:lnTo>
                    <a:pt x="3141497" y="0"/>
                  </a:lnTo>
                  <a:close/>
                </a:path>
              </a:pathLst>
            </a:custGeom>
            <a:solidFill>
              <a:srgbClr val="00A3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759549" y="1117472"/>
              <a:ext cx="3141980" cy="704850"/>
            </a:xfrm>
            <a:custGeom>
              <a:avLst/>
              <a:gdLst/>
              <a:ahLst/>
              <a:cxnLst/>
              <a:rect l="l" t="t" r="r" b="b"/>
              <a:pathLst>
                <a:path w="3141979" h="704850">
                  <a:moveTo>
                    <a:pt x="1142771" y="0"/>
                  </a:moveTo>
                  <a:lnTo>
                    <a:pt x="1475892" y="0"/>
                  </a:lnTo>
                  <a:lnTo>
                    <a:pt x="1975573" y="0"/>
                  </a:lnTo>
                  <a:lnTo>
                    <a:pt x="3141497" y="0"/>
                  </a:lnTo>
                  <a:lnTo>
                    <a:pt x="3141497" y="411162"/>
                  </a:lnTo>
                  <a:lnTo>
                    <a:pt x="3141497" y="587375"/>
                  </a:lnTo>
                  <a:lnTo>
                    <a:pt x="3141497" y="704850"/>
                  </a:lnTo>
                  <a:lnTo>
                    <a:pt x="1975573" y="704850"/>
                  </a:lnTo>
                  <a:lnTo>
                    <a:pt x="1475892" y="704850"/>
                  </a:lnTo>
                  <a:lnTo>
                    <a:pt x="1142771" y="704850"/>
                  </a:lnTo>
                  <a:lnTo>
                    <a:pt x="1142771" y="587375"/>
                  </a:lnTo>
                  <a:lnTo>
                    <a:pt x="0" y="704316"/>
                  </a:lnTo>
                  <a:lnTo>
                    <a:pt x="1142771" y="411162"/>
                  </a:lnTo>
                  <a:lnTo>
                    <a:pt x="1142771" y="0"/>
                  </a:lnTo>
                  <a:close/>
                </a:path>
              </a:pathLst>
            </a:custGeom>
            <a:ln w="25400">
              <a:solidFill>
                <a:srgbClr val="8D9E1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8016988" y="1312707"/>
            <a:ext cx="17684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1800" spc="-10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1800" spc="-95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dirty="0" sz="1800" spc="-1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800" spc="-1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75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1800" spc="-35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1800" spc="-45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1800" spc="-85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dirty="0" sz="1800" spc="-3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800" spc="-135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dirty="0" sz="1800" spc="-80">
                <a:solidFill>
                  <a:srgbClr val="FFFFFF"/>
                </a:solidFill>
                <a:latin typeface="Tahoma"/>
                <a:cs typeface="Tahoma"/>
              </a:rPr>
              <a:t>ur</a:t>
            </a:r>
            <a:r>
              <a:rPr dirty="0" sz="1800" spc="-10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800" spc="-65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800" spc="-1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800" spc="-35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1800" spc="-45">
                <a:solidFill>
                  <a:srgbClr val="FFFFFF"/>
                </a:solidFill>
                <a:latin typeface="Tahoma"/>
                <a:cs typeface="Tahoma"/>
              </a:rPr>
              <a:t>n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238705" y="2655442"/>
            <a:ext cx="2950845" cy="886460"/>
            <a:chOff x="8238705" y="2655442"/>
            <a:chExt cx="2950845" cy="886460"/>
          </a:xfrm>
        </p:grpSpPr>
        <p:sp>
          <p:nvSpPr>
            <p:cNvPr id="10" name="object 10"/>
            <p:cNvSpPr/>
            <p:nvPr/>
          </p:nvSpPr>
          <p:spPr>
            <a:xfrm>
              <a:off x="8251405" y="2668142"/>
              <a:ext cx="2925445" cy="861060"/>
            </a:xfrm>
            <a:custGeom>
              <a:avLst/>
              <a:gdLst/>
              <a:ahLst/>
              <a:cxnLst/>
              <a:rect l="l" t="t" r="r" b="b"/>
              <a:pathLst>
                <a:path w="2925445" h="861060">
                  <a:moveTo>
                    <a:pt x="2925229" y="0"/>
                  </a:moveTo>
                  <a:lnTo>
                    <a:pt x="925741" y="0"/>
                  </a:lnTo>
                  <a:lnTo>
                    <a:pt x="925741" y="410718"/>
                  </a:lnTo>
                  <a:lnTo>
                    <a:pt x="0" y="860640"/>
                  </a:lnTo>
                  <a:lnTo>
                    <a:pt x="925741" y="586740"/>
                  </a:lnTo>
                  <a:lnTo>
                    <a:pt x="925741" y="704088"/>
                  </a:lnTo>
                  <a:lnTo>
                    <a:pt x="2925229" y="704088"/>
                  </a:lnTo>
                  <a:lnTo>
                    <a:pt x="2925229" y="0"/>
                  </a:lnTo>
                  <a:close/>
                </a:path>
              </a:pathLst>
            </a:custGeom>
            <a:solidFill>
              <a:srgbClr val="00A3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251405" y="2668142"/>
              <a:ext cx="2925445" cy="861060"/>
            </a:xfrm>
            <a:custGeom>
              <a:avLst/>
              <a:gdLst/>
              <a:ahLst/>
              <a:cxnLst/>
              <a:rect l="l" t="t" r="r" b="b"/>
              <a:pathLst>
                <a:path w="2925445" h="861060">
                  <a:moveTo>
                    <a:pt x="925741" y="0"/>
                  </a:moveTo>
                  <a:lnTo>
                    <a:pt x="1258989" y="0"/>
                  </a:lnTo>
                  <a:lnTo>
                    <a:pt x="1758861" y="0"/>
                  </a:lnTo>
                  <a:lnTo>
                    <a:pt x="2925229" y="0"/>
                  </a:lnTo>
                  <a:lnTo>
                    <a:pt x="2925229" y="410718"/>
                  </a:lnTo>
                  <a:lnTo>
                    <a:pt x="2925229" y="586740"/>
                  </a:lnTo>
                  <a:lnTo>
                    <a:pt x="2925229" y="704088"/>
                  </a:lnTo>
                  <a:lnTo>
                    <a:pt x="1758861" y="704088"/>
                  </a:lnTo>
                  <a:lnTo>
                    <a:pt x="1258989" y="704088"/>
                  </a:lnTo>
                  <a:lnTo>
                    <a:pt x="925741" y="704088"/>
                  </a:lnTo>
                  <a:lnTo>
                    <a:pt x="925741" y="586740"/>
                  </a:lnTo>
                  <a:lnTo>
                    <a:pt x="0" y="860640"/>
                  </a:lnTo>
                  <a:lnTo>
                    <a:pt x="925741" y="410718"/>
                  </a:lnTo>
                  <a:lnTo>
                    <a:pt x="925741" y="0"/>
                  </a:lnTo>
                  <a:close/>
                </a:path>
              </a:pathLst>
            </a:custGeom>
            <a:ln w="25400">
              <a:solidFill>
                <a:srgbClr val="8D9E1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9579609" y="2725930"/>
            <a:ext cx="11938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5725" marR="5080" indent="-7366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1800" spc="-10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1800" spc="-95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dirty="0" sz="1800" spc="-1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800" spc="-1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dirty="0" sz="1800" spc="-55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1800" spc="-5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1800" spc="-40">
                <a:solidFill>
                  <a:srgbClr val="FFFFFF"/>
                </a:solidFill>
                <a:latin typeface="Tahoma"/>
                <a:cs typeface="Tahoma"/>
              </a:rPr>
              <a:t>dle  </a:t>
            </a:r>
            <a:r>
              <a:rPr dirty="0" sz="1800" spc="-45">
                <a:solidFill>
                  <a:srgbClr val="FFFFFF"/>
                </a:solidFill>
                <a:latin typeface="Tahoma"/>
                <a:cs typeface="Tahoma"/>
              </a:rPr>
              <a:t>installation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80888" y="6545018"/>
            <a:ext cx="228600" cy="211454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39370">
              <a:lnSpc>
                <a:spcPct val="100000"/>
              </a:lnSpc>
              <a:spcBef>
                <a:spcPts val="70"/>
              </a:spcBef>
            </a:pPr>
            <a:r>
              <a:rPr dirty="0" sz="1200" spc="-90">
                <a:solidFill>
                  <a:srgbClr val="FFFFFF"/>
                </a:solidFill>
                <a:latin typeface="Tahoma"/>
                <a:cs typeface="Tahoma"/>
              </a:rPr>
              <a:t>18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195"/>
              <a:t>©</a:t>
            </a:r>
            <a:r>
              <a:rPr dirty="0" spc="-100"/>
              <a:t> </a:t>
            </a:r>
            <a:r>
              <a:rPr dirty="0" spc="-100"/>
              <a:t>2</a:t>
            </a:r>
            <a:r>
              <a:rPr dirty="0" spc="-35"/>
              <a:t>0</a:t>
            </a:r>
            <a:r>
              <a:rPr dirty="0" spc="-90"/>
              <a:t>2</a:t>
            </a:r>
            <a:r>
              <a:rPr dirty="0" spc="-275"/>
              <a:t>1</a:t>
            </a:r>
            <a:r>
              <a:rPr dirty="0" spc="-90"/>
              <a:t> </a:t>
            </a:r>
            <a:r>
              <a:rPr dirty="0" spc="-20"/>
              <a:t>A</a:t>
            </a:r>
            <a:r>
              <a:rPr dirty="0" spc="-35"/>
              <a:t>d</a:t>
            </a:r>
            <a:r>
              <a:rPr dirty="0" spc="-25"/>
              <a:t>o</a:t>
            </a:r>
            <a:r>
              <a:rPr dirty="0" spc="-25"/>
              <a:t>b</a:t>
            </a:r>
            <a:r>
              <a:rPr dirty="0" spc="-60"/>
              <a:t>e</a:t>
            </a:r>
            <a:r>
              <a:rPr dirty="0" spc="-160"/>
              <a:t>.</a:t>
            </a:r>
            <a:r>
              <a:rPr dirty="0" spc="-120"/>
              <a:t> </a:t>
            </a:r>
            <a:r>
              <a:rPr dirty="0"/>
              <a:t>Al</a:t>
            </a:r>
            <a:r>
              <a:rPr dirty="0"/>
              <a:t>l</a:t>
            </a:r>
            <a:r>
              <a:rPr dirty="0" spc="-105"/>
              <a:t> </a:t>
            </a:r>
            <a:r>
              <a:rPr dirty="0" spc="-65"/>
              <a:t>R</a:t>
            </a:r>
            <a:r>
              <a:rPr dirty="0" spc="-20"/>
              <a:t>i</a:t>
            </a:r>
            <a:r>
              <a:rPr dirty="0" spc="-90"/>
              <a:t>g</a:t>
            </a:r>
            <a:r>
              <a:rPr dirty="0" spc="-55"/>
              <a:t>h</a:t>
            </a:r>
            <a:r>
              <a:rPr dirty="0"/>
              <a:t>t</a:t>
            </a:r>
            <a:r>
              <a:rPr dirty="0" spc="-85"/>
              <a:t>s</a:t>
            </a:r>
            <a:r>
              <a:rPr dirty="0" spc="-110"/>
              <a:t> </a:t>
            </a:r>
            <a:r>
              <a:rPr dirty="0" spc="-75"/>
              <a:t>R</a:t>
            </a:r>
            <a:r>
              <a:rPr dirty="0" spc="-35"/>
              <a:t>e</a:t>
            </a:r>
            <a:r>
              <a:rPr dirty="0" spc="-80"/>
              <a:t>s</a:t>
            </a:r>
            <a:r>
              <a:rPr dirty="0" spc="-60"/>
              <a:t>e</a:t>
            </a:r>
            <a:r>
              <a:rPr dirty="0"/>
              <a:t>r</a:t>
            </a:r>
            <a:r>
              <a:rPr dirty="0" spc="-50"/>
              <a:t>v</a:t>
            </a:r>
            <a:r>
              <a:rPr dirty="0" spc="-50"/>
              <a:t>e</a:t>
            </a:r>
            <a:r>
              <a:rPr dirty="0" spc="-35"/>
              <a:t>d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20"/>
              <a:t>A</a:t>
            </a:r>
            <a:r>
              <a:rPr dirty="0" spc="-35"/>
              <a:t>d</a:t>
            </a:r>
            <a:r>
              <a:rPr dirty="0" spc="-25"/>
              <a:t>o</a:t>
            </a:r>
            <a:r>
              <a:rPr dirty="0" spc="-25"/>
              <a:t>b</a:t>
            </a:r>
            <a:r>
              <a:rPr dirty="0" spc="-55"/>
              <a:t>e</a:t>
            </a:r>
            <a:r>
              <a:rPr dirty="0" spc="-114"/>
              <a:t> </a:t>
            </a:r>
            <a:r>
              <a:rPr dirty="0" spc="-40"/>
              <a:t>D</a:t>
            </a:r>
            <a:r>
              <a:rPr dirty="0" spc="-20"/>
              <a:t>i</a:t>
            </a:r>
            <a:r>
              <a:rPr dirty="0" spc="-60"/>
              <a:t>g</a:t>
            </a:r>
            <a:r>
              <a:rPr dirty="0" spc="-15"/>
              <a:t>i</a:t>
            </a:r>
            <a:r>
              <a:rPr dirty="0" spc="-30"/>
              <a:t>t</a:t>
            </a:r>
            <a:r>
              <a:rPr dirty="0" spc="-65"/>
              <a:t>a</a:t>
            </a:r>
            <a:r>
              <a:rPr dirty="0" spc="15"/>
              <a:t>l</a:t>
            </a:r>
            <a:r>
              <a:rPr dirty="0" spc="-105"/>
              <a:t> </a:t>
            </a:r>
            <a:r>
              <a:rPr dirty="0" spc="-20"/>
              <a:t>L</a:t>
            </a:r>
            <a:r>
              <a:rPr dirty="0" spc="-55"/>
              <a:t>e</a:t>
            </a:r>
            <a:r>
              <a:rPr dirty="0" spc="-65"/>
              <a:t>a</a:t>
            </a:r>
            <a:r>
              <a:rPr dirty="0" spc="-50"/>
              <a:t>r</a:t>
            </a:r>
            <a:r>
              <a:rPr dirty="0" spc="-20"/>
              <a:t>ni</a:t>
            </a:r>
            <a:r>
              <a:rPr dirty="0" spc="-50"/>
              <a:t>n</a:t>
            </a:r>
            <a:r>
              <a:rPr dirty="0" spc="-80"/>
              <a:t>g</a:t>
            </a:r>
            <a:r>
              <a:rPr dirty="0" spc="-100"/>
              <a:t> </a:t>
            </a:r>
            <a:r>
              <a:rPr dirty="0" spc="-85"/>
              <a:t>S</a:t>
            </a:r>
            <a:r>
              <a:rPr dirty="0" spc="-60"/>
              <a:t>e</a:t>
            </a:r>
            <a:r>
              <a:rPr dirty="0"/>
              <a:t>r</a:t>
            </a:r>
            <a:r>
              <a:rPr dirty="0" spc="-50"/>
              <a:t>v</a:t>
            </a:r>
            <a:r>
              <a:rPr dirty="0" spc="-35"/>
              <a:t>ic</a:t>
            </a:r>
            <a:r>
              <a:rPr dirty="0" spc="-30"/>
              <a:t>e</a:t>
            </a:r>
            <a:r>
              <a:rPr dirty="0" spc="-85"/>
              <a:t>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779" y="372441"/>
            <a:ext cx="3977004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260">
                <a:solidFill>
                  <a:srgbClr val="FF0000"/>
                </a:solidFill>
              </a:rPr>
              <a:t>D</a:t>
            </a:r>
            <a:r>
              <a:rPr dirty="0" sz="2800" spc="-90">
                <a:solidFill>
                  <a:srgbClr val="FF0000"/>
                </a:solidFill>
              </a:rPr>
              <a:t>i</a:t>
            </a:r>
            <a:r>
              <a:rPr dirty="0" sz="2800" spc="-250">
                <a:solidFill>
                  <a:srgbClr val="FF0000"/>
                </a:solidFill>
              </a:rPr>
              <a:t>sp</a:t>
            </a:r>
            <a:r>
              <a:rPr dirty="0" sz="2800" spc="-275">
                <a:solidFill>
                  <a:srgbClr val="FF0000"/>
                </a:solidFill>
              </a:rPr>
              <a:t>a</a:t>
            </a:r>
            <a:r>
              <a:rPr dirty="0" sz="2800" spc="-254">
                <a:solidFill>
                  <a:srgbClr val="FF0000"/>
                </a:solidFill>
              </a:rPr>
              <a:t>t</a:t>
            </a:r>
            <a:r>
              <a:rPr dirty="0" sz="2800" spc="-245">
                <a:solidFill>
                  <a:srgbClr val="FF0000"/>
                </a:solidFill>
              </a:rPr>
              <a:t>c</a:t>
            </a:r>
            <a:r>
              <a:rPr dirty="0" sz="2800" spc="-220">
                <a:solidFill>
                  <a:srgbClr val="FF0000"/>
                </a:solidFill>
              </a:rPr>
              <a:t>her</a:t>
            </a:r>
            <a:r>
              <a:rPr dirty="0" sz="2800" spc="-190">
                <a:solidFill>
                  <a:srgbClr val="FF0000"/>
                </a:solidFill>
              </a:rPr>
              <a:t> </a:t>
            </a:r>
            <a:r>
              <a:rPr dirty="0" sz="2800" spc="-325">
                <a:solidFill>
                  <a:srgbClr val="FF0000"/>
                </a:solidFill>
              </a:rPr>
              <a:t>C</a:t>
            </a:r>
            <a:r>
              <a:rPr dirty="0" sz="2800" spc="-185">
                <a:solidFill>
                  <a:srgbClr val="FF0000"/>
                </a:solidFill>
              </a:rPr>
              <a:t>o</a:t>
            </a:r>
            <a:r>
              <a:rPr dirty="0" sz="2800" spc="-220">
                <a:solidFill>
                  <a:srgbClr val="FF0000"/>
                </a:solidFill>
              </a:rPr>
              <a:t>n</a:t>
            </a:r>
            <a:r>
              <a:rPr dirty="0" sz="2800" spc="-210">
                <a:solidFill>
                  <a:srgbClr val="FF0000"/>
                </a:solidFill>
              </a:rPr>
              <a:t>f</a:t>
            </a:r>
            <a:r>
              <a:rPr dirty="0" sz="2800" spc="-165">
                <a:solidFill>
                  <a:srgbClr val="FF0000"/>
                </a:solidFill>
              </a:rPr>
              <a:t>i</a:t>
            </a:r>
            <a:r>
              <a:rPr dirty="0" sz="2800" spc="-315">
                <a:solidFill>
                  <a:srgbClr val="FF0000"/>
                </a:solidFill>
              </a:rPr>
              <a:t>g</a:t>
            </a:r>
            <a:r>
              <a:rPr dirty="0" sz="2800" spc="-245">
                <a:solidFill>
                  <a:srgbClr val="FF0000"/>
                </a:solidFill>
              </a:rPr>
              <a:t>u</a:t>
            </a:r>
            <a:r>
              <a:rPr dirty="0" sz="2800" spc="-220">
                <a:solidFill>
                  <a:srgbClr val="FF0000"/>
                </a:solidFill>
              </a:rPr>
              <a:t>r</a:t>
            </a:r>
            <a:r>
              <a:rPr dirty="0" sz="2800" spc="-275">
                <a:solidFill>
                  <a:srgbClr val="FF0000"/>
                </a:solidFill>
              </a:rPr>
              <a:t>a</a:t>
            </a:r>
            <a:r>
              <a:rPr dirty="0" sz="2800" spc="-240">
                <a:solidFill>
                  <a:srgbClr val="FF0000"/>
                </a:solidFill>
              </a:rPr>
              <a:t>t</a:t>
            </a:r>
            <a:r>
              <a:rPr dirty="0" sz="2800" spc="-100">
                <a:solidFill>
                  <a:srgbClr val="FF0000"/>
                </a:solidFill>
              </a:rPr>
              <a:t>i</a:t>
            </a:r>
            <a:r>
              <a:rPr dirty="0" sz="2800" spc="-204">
                <a:solidFill>
                  <a:srgbClr val="FF0000"/>
                </a:solidFill>
              </a:rPr>
              <a:t>o</a:t>
            </a:r>
            <a:r>
              <a:rPr dirty="0" sz="2800" spc="-215">
                <a:solidFill>
                  <a:srgbClr val="FF0000"/>
                </a:solidFill>
              </a:rPr>
              <a:t>n</a:t>
            </a:r>
            <a:r>
              <a:rPr dirty="0" sz="2800" spc="-290">
                <a:solidFill>
                  <a:srgbClr val="FF0000"/>
                </a:solidFill>
              </a:rPr>
              <a:t>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98779" y="2713750"/>
            <a:ext cx="5342890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200" spc="-65">
                <a:latin typeface="Tahoma"/>
                <a:cs typeface="Tahoma"/>
              </a:rPr>
              <a:t>Deploy</a:t>
            </a:r>
            <a:r>
              <a:rPr dirty="0" sz="2200" spc="-185">
                <a:latin typeface="Tahoma"/>
                <a:cs typeface="Tahoma"/>
              </a:rPr>
              <a:t> </a:t>
            </a:r>
            <a:r>
              <a:rPr dirty="0" sz="2200" spc="-90">
                <a:latin typeface="Tahoma"/>
                <a:cs typeface="Tahoma"/>
              </a:rPr>
              <a:t>web</a:t>
            </a:r>
            <a:r>
              <a:rPr dirty="0" sz="2200" spc="-185">
                <a:latin typeface="Tahoma"/>
                <a:cs typeface="Tahoma"/>
              </a:rPr>
              <a:t> </a:t>
            </a:r>
            <a:r>
              <a:rPr dirty="0" sz="2200" spc="-105">
                <a:latin typeface="Tahoma"/>
                <a:cs typeface="Tahoma"/>
              </a:rPr>
              <a:t>server</a:t>
            </a:r>
            <a:r>
              <a:rPr dirty="0" sz="2200" spc="-180">
                <a:latin typeface="Tahoma"/>
                <a:cs typeface="Tahoma"/>
              </a:rPr>
              <a:t> </a:t>
            </a:r>
            <a:r>
              <a:rPr dirty="0" sz="2200" spc="-95">
                <a:latin typeface="Tahoma"/>
                <a:cs typeface="Tahoma"/>
              </a:rPr>
              <a:t>and</a:t>
            </a:r>
            <a:r>
              <a:rPr dirty="0" sz="2200" spc="-165">
                <a:latin typeface="Tahoma"/>
                <a:cs typeface="Tahoma"/>
              </a:rPr>
              <a:t> </a:t>
            </a:r>
            <a:r>
              <a:rPr dirty="0" sz="2200" spc="-100">
                <a:latin typeface="Tahoma"/>
                <a:cs typeface="Tahoma"/>
              </a:rPr>
              <a:t>dispatcher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95">
                <a:latin typeface="Tahoma"/>
                <a:cs typeface="Tahoma"/>
              </a:rPr>
              <a:t>configuration </a:t>
            </a:r>
            <a:r>
              <a:rPr dirty="0" sz="2200" spc="-670">
                <a:latin typeface="Tahoma"/>
                <a:cs typeface="Tahoma"/>
              </a:rPr>
              <a:t> </a:t>
            </a:r>
            <a:r>
              <a:rPr dirty="0" sz="2200" spc="-80">
                <a:latin typeface="Tahoma"/>
                <a:cs typeface="Tahoma"/>
              </a:rPr>
              <a:t>files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85">
                <a:latin typeface="Tahoma"/>
                <a:cs typeface="Tahoma"/>
              </a:rPr>
              <a:t>from</a:t>
            </a:r>
            <a:r>
              <a:rPr dirty="0" sz="2200" spc="-185">
                <a:latin typeface="Tahoma"/>
                <a:cs typeface="Tahoma"/>
              </a:rPr>
              <a:t> </a:t>
            </a:r>
            <a:r>
              <a:rPr dirty="0" sz="2200" spc="-95">
                <a:latin typeface="Tahoma"/>
                <a:cs typeface="Tahoma"/>
              </a:rPr>
              <a:t>the</a:t>
            </a:r>
            <a:r>
              <a:rPr dirty="0" sz="2200" spc="-180">
                <a:latin typeface="Tahoma"/>
                <a:cs typeface="Tahoma"/>
              </a:rPr>
              <a:t> </a:t>
            </a:r>
            <a:r>
              <a:rPr dirty="0" sz="2200" spc="-70">
                <a:latin typeface="Tahoma"/>
                <a:cs typeface="Tahoma"/>
              </a:rPr>
              <a:t>Cloud</a:t>
            </a:r>
            <a:r>
              <a:rPr dirty="0" sz="2200" spc="-160">
                <a:latin typeface="Tahoma"/>
                <a:cs typeface="Tahoma"/>
              </a:rPr>
              <a:t> </a:t>
            </a:r>
            <a:r>
              <a:rPr dirty="0" sz="2200" spc="-95">
                <a:latin typeface="Tahoma"/>
                <a:cs typeface="Tahoma"/>
              </a:rPr>
              <a:t>Manager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75">
                <a:latin typeface="Tahoma"/>
                <a:cs typeface="Tahoma"/>
              </a:rPr>
              <a:t>GitHub</a:t>
            </a:r>
            <a:r>
              <a:rPr dirty="0" sz="2200" spc="-180">
                <a:latin typeface="Tahoma"/>
                <a:cs typeface="Tahoma"/>
              </a:rPr>
              <a:t> </a:t>
            </a:r>
            <a:r>
              <a:rPr dirty="0" sz="2200" spc="-80">
                <a:latin typeface="Tahoma"/>
                <a:cs typeface="Tahoma"/>
              </a:rPr>
              <a:t>repository</a:t>
            </a:r>
            <a:endParaRPr sz="22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190993" y="153923"/>
            <a:ext cx="4878070" cy="6226810"/>
            <a:chOff x="7190993" y="153923"/>
            <a:chExt cx="4878070" cy="62268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0993" y="153923"/>
              <a:ext cx="2529839" cy="622630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768306" y="609218"/>
              <a:ext cx="2287905" cy="704850"/>
            </a:xfrm>
            <a:custGeom>
              <a:avLst/>
              <a:gdLst/>
              <a:ahLst/>
              <a:cxnLst/>
              <a:rect l="l" t="t" r="r" b="b"/>
              <a:pathLst>
                <a:path w="2287904" h="704850">
                  <a:moveTo>
                    <a:pt x="2287676" y="0"/>
                  </a:moveTo>
                  <a:lnTo>
                    <a:pt x="288188" y="0"/>
                  </a:lnTo>
                  <a:lnTo>
                    <a:pt x="288188" y="117475"/>
                  </a:lnTo>
                  <a:lnTo>
                    <a:pt x="0" y="266750"/>
                  </a:lnTo>
                  <a:lnTo>
                    <a:pt x="288188" y="293687"/>
                  </a:lnTo>
                  <a:lnTo>
                    <a:pt x="288188" y="704850"/>
                  </a:lnTo>
                  <a:lnTo>
                    <a:pt x="2287676" y="704850"/>
                  </a:lnTo>
                  <a:lnTo>
                    <a:pt x="2287676" y="0"/>
                  </a:lnTo>
                  <a:close/>
                </a:path>
              </a:pathLst>
            </a:custGeom>
            <a:solidFill>
              <a:srgbClr val="00A3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768304" y="609218"/>
              <a:ext cx="2287905" cy="704850"/>
            </a:xfrm>
            <a:custGeom>
              <a:avLst/>
              <a:gdLst/>
              <a:ahLst/>
              <a:cxnLst/>
              <a:rect l="l" t="t" r="r" b="b"/>
              <a:pathLst>
                <a:path w="2287904" h="704850">
                  <a:moveTo>
                    <a:pt x="288188" y="0"/>
                  </a:moveTo>
                  <a:lnTo>
                    <a:pt x="621436" y="0"/>
                  </a:lnTo>
                  <a:lnTo>
                    <a:pt x="1121308" y="0"/>
                  </a:lnTo>
                  <a:lnTo>
                    <a:pt x="2287676" y="0"/>
                  </a:lnTo>
                  <a:lnTo>
                    <a:pt x="2287676" y="117475"/>
                  </a:lnTo>
                  <a:lnTo>
                    <a:pt x="2287676" y="293687"/>
                  </a:lnTo>
                  <a:lnTo>
                    <a:pt x="2287676" y="704850"/>
                  </a:lnTo>
                  <a:lnTo>
                    <a:pt x="1121308" y="704850"/>
                  </a:lnTo>
                  <a:lnTo>
                    <a:pt x="621436" y="704850"/>
                  </a:lnTo>
                  <a:lnTo>
                    <a:pt x="288188" y="704850"/>
                  </a:lnTo>
                  <a:lnTo>
                    <a:pt x="288188" y="293687"/>
                  </a:lnTo>
                  <a:lnTo>
                    <a:pt x="0" y="266750"/>
                  </a:lnTo>
                  <a:lnTo>
                    <a:pt x="288188" y="117475"/>
                  </a:lnTo>
                  <a:lnTo>
                    <a:pt x="288188" y="0"/>
                  </a:lnTo>
                  <a:close/>
                </a:path>
              </a:pathLst>
            </a:custGeom>
            <a:ln w="25400">
              <a:solidFill>
                <a:srgbClr val="8D9E1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0166369" y="804678"/>
            <a:ext cx="17786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5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1800" spc="1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800" spc="-125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1800" spc="-3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1800" spc="-11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800" spc="-85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800" spc="-7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1800" spc="-45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dirty="0" sz="1800" spc="-8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800" spc="-8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1800" spc="-1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1800" spc="-2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1800" spc="-7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1800" spc="-45">
                <a:solidFill>
                  <a:srgbClr val="FFFFFF"/>
                </a:solidFill>
                <a:latin typeface="Tahoma"/>
                <a:cs typeface="Tahoma"/>
              </a:rPr>
              <a:t>ule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477529" y="1799894"/>
            <a:ext cx="3404870" cy="1087755"/>
            <a:chOff x="8477529" y="1799894"/>
            <a:chExt cx="3404870" cy="1087755"/>
          </a:xfrm>
        </p:grpSpPr>
        <p:sp>
          <p:nvSpPr>
            <p:cNvPr id="10" name="object 10"/>
            <p:cNvSpPr/>
            <p:nvPr/>
          </p:nvSpPr>
          <p:spPr>
            <a:xfrm>
              <a:off x="8490229" y="1812594"/>
              <a:ext cx="3379470" cy="1062355"/>
            </a:xfrm>
            <a:custGeom>
              <a:avLst/>
              <a:gdLst/>
              <a:ahLst/>
              <a:cxnLst/>
              <a:rect l="l" t="t" r="r" b="b"/>
              <a:pathLst>
                <a:path w="3379470" h="1062355">
                  <a:moveTo>
                    <a:pt x="0" y="0"/>
                  </a:moveTo>
                  <a:lnTo>
                    <a:pt x="1380337" y="651332"/>
                  </a:lnTo>
                  <a:lnTo>
                    <a:pt x="1380337" y="1062050"/>
                  </a:lnTo>
                  <a:lnTo>
                    <a:pt x="3379063" y="1062050"/>
                  </a:lnTo>
                  <a:lnTo>
                    <a:pt x="3379063" y="357962"/>
                  </a:lnTo>
                  <a:lnTo>
                    <a:pt x="1380337" y="357962"/>
                  </a:lnTo>
                  <a:lnTo>
                    <a:pt x="1380337" y="475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3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490229" y="1812594"/>
              <a:ext cx="3379470" cy="1062355"/>
            </a:xfrm>
            <a:custGeom>
              <a:avLst/>
              <a:gdLst/>
              <a:ahLst/>
              <a:cxnLst/>
              <a:rect l="l" t="t" r="r" b="b"/>
              <a:pathLst>
                <a:path w="3379470" h="1062355">
                  <a:moveTo>
                    <a:pt x="1380337" y="357962"/>
                  </a:moveTo>
                  <a:lnTo>
                    <a:pt x="1713458" y="357962"/>
                  </a:lnTo>
                  <a:lnTo>
                    <a:pt x="2213140" y="357962"/>
                  </a:lnTo>
                  <a:lnTo>
                    <a:pt x="3379063" y="357962"/>
                  </a:lnTo>
                  <a:lnTo>
                    <a:pt x="3379063" y="475310"/>
                  </a:lnTo>
                  <a:lnTo>
                    <a:pt x="3379063" y="651332"/>
                  </a:lnTo>
                  <a:lnTo>
                    <a:pt x="3379063" y="1062050"/>
                  </a:lnTo>
                  <a:lnTo>
                    <a:pt x="2213140" y="1062050"/>
                  </a:lnTo>
                  <a:lnTo>
                    <a:pt x="1713458" y="1062050"/>
                  </a:lnTo>
                  <a:lnTo>
                    <a:pt x="1380337" y="1062050"/>
                  </a:lnTo>
                  <a:lnTo>
                    <a:pt x="1380337" y="651332"/>
                  </a:lnTo>
                  <a:lnTo>
                    <a:pt x="0" y="0"/>
                  </a:lnTo>
                  <a:lnTo>
                    <a:pt x="1380337" y="475310"/>
                  </a:lnTo>
                  <a:lnTo>
                    <a:pt x="1380337" y="357962"/>
                  </a:lnTo>
                  <a:close/>
                </a:path>
              </a:pathLst>
            </a:custGeom>
            <a:ln w="25399">
              <a:solidFill>
                <a:srgbClr val="8D9E1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0245042" y="2228450"/>
            <a:ext cx="124841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8890">
              <a:lnSpc>
                <a:spcPct val="100000"/>
              </a:lnSpc>
              <a:spcBef>
                <a:spcPts val="100"/>
              </a:spcBef>
            </a:pPr>
            <a:r>
              <a:rPr dirty="0" sz="1800" spc="-14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dirty="0" sz="1800" spc="-65">
                <a:solidFill>
                  <a:srgbClr val="FFFFFF"/>
                </a:solidFill>
                <a:latin typeface="Tahoma"/>
                <a:cs typeface="Tahoma"/>
              </a:rPr>
              <a:t>eb</a:t>
            </a:r>
            <a:r>
              <a:rPr dirty="0" sz="1800" spc="-1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12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1800" spc="-9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800" spc="1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1800" spc="-7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dirty="0" sz="1800" spc="-1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800" spc="-75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1800" spc="-5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800" spc="-100">
                <a:solidFill>
                  <a:srgbClr val="FFFFFF"/>
                </a:solidFill>
                <a:latin typeface="Tahoma"/>
                <a:cs typeface="Tahoma"/>
              </a:rPr>
              <a:t>s  </a:t>
            </a:r>
            <a:r>
              <a:rPr dirty="0" sz="1800" spc="-50">
                <a:solidFill>
                  <a:srgbClr val="FFFFFF"/>
                </a:solidFill>
                <a:latin typeface="Tahoma"/>
                <a:cs typeface="Tahoma"/>
              </a:rPr>
              <a:t>con</a:t>
            </a:r>
            <a:r>
              <a:rPr dirty="0" sz="1800" spc="-85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dirty="0" sz="1800" spc="-3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800" spc="-135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dirty="0" sz="1800" spc="-6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1800" spc="-85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1800" spc="-11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800" spc="-65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800" spc="-1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800" spc="-35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9098177" y="3004388"/>
            <a:ext cx="2970530" cy="992505"/>
            <a:chOff x="9098177" y="3004388"/>
            <a:chExt cx="2970530" cy="992505"/>
          </a:xfrm>
        </p:grpSpPr>
        <p:sp>
          <p:nvSpPr>
            <p:cNvPr id="14" name="object 14"/>
            <p:cNvSpPr/>
            <p:nvPr/>
          </p:nvSpPr>
          <p:spPr>
            <a:xfrm>
              <a:off x="9110878" y="3017088"/>
              <a:ext cx="2945130" cy="967105"/>
            </a:xfrm>
            <a:custGeom>
              <a:avLst/>
              <a:gdLst/>
              <a:ahLst/>
              <a:cxnLst/>
              <a:rect l="l" t="t" r="r" b="b"/>
              <a:pathLst>
                <a:path w="2945129" h="967104">
                  <a:moveTo>
                    <a:pt x="0" y="0"/>
                  </a:moveTo>
                  <a:lnTo>
                    <a:pt x="945616" y="555866"/>
                  </a:lnTo>
                  <a:lnTo>
                    <a:pt x="945616" y="967028"/>
                  </a:lnTo>
                  <a:lnTo>
                    <a:pt x="2945104" y="967028"/>
                  </a:lnTo>
                  <a:lnTo>
                    <a:pt x="2945104" y="262178"/>
                  </a:lnTo>
                  <a:lnTo>
                    <a:pt x="945616" y="262178"/>
                  </a:lnTo>
                  <a:lnTo>
                    <a:pt x="945616" y="3796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3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9110877" y="3017088"/>
              <a:ext cx="2945130" cy="967105"/>
            </a:xfrm>
            <a:custGeom>
              <a:avLst/>
              <a:gdLst/>
              <a:ahLst/>
              <a:cxnLst/>
              <a:rect l="l" t="t" r="r" b="b"/>
              <a:pathLst>
                <a:path w="2945129" h="967104">
                  <a:moveTo>
                    <a:pt x="945616" y="262178"/>
                  </a:moveTo>
                  <a:lnTo>
                    <a:pt x="1278864" y="262178"/>
                  </a:lnTo>
                  <a:lnTo>
                    <a:pt x="1778736" y="262178"/>
                  </a:lnTo>
                  <a:lnTo>
                    <a:pt x="2945104" y="262178"/>
                  </a:lnTo>
                  <a:lnTo>
                    <a:pt x="2945104" y="379653"/>
                  </a:lnTo>
                  <a:lnTo>
                    <a:pt x="2945104" y="555866"/>
                  </a:lnTo>
                  <a:lnTo>
                    <a:pt x="2945104" y="967028"/>
                  </a:lnTo>
                  <a:lnTo>
                    <a:pt x="1778736" y="967028"/>
                  </a:lnTo>
                  <a:lnTo>
                    <a:pt x="1278864" y="967028"/>
                  </a:lnTo>
                  <a:lnTo>
                    <a:pt x="945616" y="967028"/>
                  </a:lnTo>
                  <a:lnTo>
                    <a:pt x="945616" y="555866"/>
                  </a:lnTo>
                  <a:lnTo>
                    <a:pt x="0" y="0"/>
                  </a:lnTo>
                  <a:lnTo>
                    <a:pt x="945616" y="379653"/>
                  </a:lnTo>
                  <a:lnTo>
                    <a:pt x="945616" y="262178"/>
                  </a:lnTo>
                  <a:close/>
                </a:path>
              </a:pathLst>
            </a:custGeom>
            <a:ln w="25399">
              <a:solidFill>
                <a:srgbClr val="8D9E1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0431470" y="3337340"/>
            <a:ext cx="124841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18110">
              <a:lnSpc>
                <a:spcPct val="100000"/>
              </a:lnSpc>
              <a:spcBef>
                <a:spcPts val="100"/>
              </a:spcBef>
            </a:pPr>
            <a:r>
              <a:rPr dirty="0" sz="1800" spc="-70">
                <a:solidFill>
                  <a:srgbClr val="FFFFFF"/>
                </a:solidFill>
                <a:latin typeface="Tahoma"/>
                <a:cs typeface="Tahoma"/>
              </a:rPr>
              <a:t>Dispatcher </a:t>
            </a:r>
            <a:r>
              <a:rPr dirty="0" sz="1800" spc="-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Tahoma"/>
                <a:cs typeface="Tahoma"/>
              </a:rPr>
              <a:t>con</a:t>
            </a:r>
            <a:r>
              <a:rPr dirty="0" sz="1800" spc="-85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dirty="0" sz="1800" spc="-3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800" spc="-135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dirty="0" sz="1800" spc="-6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1800" spc="-85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1800" spc="-11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800" spc="-65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800" spc="-1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800" spc="-35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631309" y="1031494"/>
            <a:ext cx="2872740" cy="993775"/>
            <a:chOff x="4631309" y="1031494"/>
            <a:chExt cx="2872740" cy="993775"/>
          </a:xfrm>
        </p:grpSpPr>
        <p:sp>
          <p:nvSpPr>
            <p:cNvPr id="18" name="object 18"/>
            <p:cNvSpPr/>
            <p:nvPr/>
          </p:nvSpPr>
          <p:spPr>
            <a:xfrm>
              <a:off x="4644009" y="1044194"/>
              <a:ext cx="2847340" cy="968375"/>
            </a:xfrm>
            <a:custGeom>
              <a:avLst/>
              <a:gdLst/>
              <a:ahLst/>
              <a:cxnLst/>
              <a:rect l="l" t="t" r="r" b="b"/>
              <a:pathLst>
                <a:path w="2847340" h="968375">
                  <a:moveTo>
                    <a:pt x="2847276" y="0"/>
                  </a:moveTo>
                  <a:lnTo>
                    <a:pt x="1999488" y="261747"/>
                  </a:lnTo>
                  <a:lnTo>
                    <a:pt x="1999488" y="120523"/>
                  </a:lnTo>
                  <a:lnTo>
                    <a:pt x="0" y="120523"/>
                  </a:lnTo>
                  <a:lnTo>
                    <a:pt x="0" y="967867"/>
                  </a:lnTo>
                  <a:lnTo>
                    <a:pt x="1999488" y="967867"/>
                  </a:lnTo>
                  <a:lnTo>
                    <a:pt x="1999488" y="473583"/>
                  </a:lnTo>
                  <a:lnTo>
                    <a:pt x="2847276" y="0"/>
                  </a:lnTo>
                  <a:close/>
                </a:path>
              </a:pathLst>
            </a:custGeom>
            <a:solidFill>
              <a:srgbClr val="00A3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644009" y="1044194"/>
              <a:ext cx="2847340" cy="968375"/>
            </a:xfrm>
            <a:custGeom>
              <a:avLst/>
              <a:gdLst/>
              <a:ahLst/>
              <a:cxnLst/>
              <a:rect l="l" t="t" r="r" b="b"/>
              <a:pathLst>
                <a:path w="2847340" h="968375">
                  <a:moveTo>
                    <a:pt x="0" y="120523"/>
                  </a:moveTo>
                  <a:lnTo>
                    <a:pt x="1166368" y="120523"/>
                  </a:lnTo>
                  <a:lnTo>
                    <a:pt x="1666239" y="120523"/>
                  </a:lnTo>
                  <a:lnTo>
                    <a:pt x="1999488" y="120523"/>
                  </a:lnTo>
                  <a:lnTo>
                    <a:pt x="1999488" y="261747"/>
                  </a:lnTo>
                  <a:lnTo>
                    <a:pt x="2847276" y="0"/>
                  </a:lnTo>
                  <a:lnTo>
                    <a:pt x="1999488" y="473583"/>
                  </a:lnTo>
                  <a:lnTo>
                    <a:pt x="1999488" y="967867"/>
                  </a:lnTo>
                  <a:lnTo>
                    <a:pt x="1666239" y="967867"/>
                  </a:lnTo>
                  <a:lnTo>
                    <a:pt x="1166368" y="967867"/>
                  </a:lnTo>
                  <a:lnTo>
                    <a:pt x="0" y="967867"/>
                  </a:lnTo>
                  <a:lnTo>
                    <a:pt x="0" y="473583"/>
                  </a:lnTo>
                  <a:lnTo>
                    <a:pt x="0" y="261747"/>
                  </a:lnTo>
                  <a:lnTo>
                    <a:pt x="0" y="120523"/>
                  </a:lnTo>
                  <a:close/>
                </a:path>
              </a:pathLst>
            </a:custGeom>
            <a:ln w="25400">
              <a:solidFill>
                <a:srgbClr val="8D9E1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5092348" y="1156704"/>
            <a:ext cx="110299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44450">
              <a:lnSpc>
                <a:spcPct val="100000"/>
              </a:lnSpc>
              <a:spcBef>
                <a:spcPts val="100"/>
              </a:spcBef>
            </a:pPr>
            <a:r>
              <a:rPr dirty="0" sz="1800" spc="-70">
                <a:solidFill>
                  <a:srgbClr val="FFFFFF"/>
                </a:solidFill>
                <a:latin typeface="Tahoma"/>
                <a:cs typeface="Tahoma"/>
              </a:rPr>
              <a:t>Dispatcher </a:t>
            </a:r>
            <a:r>
              <a:rPr dirty="0" sz="1800" spc="-5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65">
                <a:solidFill>
                  <a:srgbClr val="FFFFFF"/>
                </a:solidFill>
                <a:latin typeface="Tahoma"/>
                <a:cs typeface="Tahoma"/>
              </a:rPr>
              <a:t>assembly </a:t>
            </a:r>
            <a:r>
              <a:rPr dirty="0" sz="1800" spc="-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800" spc="-35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1800" spc="-12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1800" spc="-7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800" spc="-75">
                <a:solidFill>
                  <a:srgbClr val="FFFFFF"/>
                </a:solidFill>
                <a:latin typeface="Tahoma"/>
                <a:cs typeface="Tahoma"/>
              </a:rPr>
              <a:t>ru</a:t>
            </a:r>
            <a:r>
              <a:rPr dirty="0" sz="1800" spc="-2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1800" spc="-7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800" spc="-1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800" spc="-35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1800" spc="-35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1800" spc="-125">
                <a:solidFill>
                  <a:srgbClr val="FFFFFF"/>
                </a:solidFill>
                <a:latin typeface="Tahoma"/>
                <a:cs typeface="Tahoma"/>
              </a:rPr>
              <a:t>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80888" y="6545018"/>
            <a:ext cx="228600" cy="211454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39370">
              <a:lnSpc>
                <a:spcPct val="100000"/>
              </a:lnSpc>
              <a:spcBef>
                <a:spcPts val="70"/>
              </a:spcBef>
            </a:pPr>
            <a:r>
              <a:rPr dirty="0" sz="1200" spc="-90">
                <a:solidFill>
                  <a:srgbClr val="FFFFFF"/>
                </a:solidFill>
                <a:latin typeface="Tahoma"/>
                <a:cs typeface="Tahoma"/>
              </a:rPr>
              <a:t>19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195"/>
              <a:t>©</a:t>
            </a:r>
            <a:r>
              <a:rPr dirty="0" spc="-100"/>
              <a:t> </a:t>
            </a:r>
            <a:r>
              <a:rPr dirty="0" spc="-100"/>
              <a:t>2</a:t>
            </a:r>
            <a:r>
              <a:rPr dirty="0" spc="-35"/>
              <a:t>0</a:t>
            </a:r>
            <a:r>
              <a:rPr dirty="0" spc="-90"/>
              <a:t>2</a:t>
            </a:r>
            <a:r>
              <a:rPr dirty="0" spc="-275"/>
              <a:t>1</a:t>
            </a:r>
            <a:r>
              <a:rPr dirty="0" spc="-90"/>
              <a:t> </a:t>
            </a:r>
            <a:r>
              <a:rPr dirty="0" spc="-20"/>
              <a:t>A</a:t>
            </a:r>
            <a:r>
              <a:rPr dirty="0" spc="-35"/>
              <a:t>d</a:t>
            </a:r>
            <a:r>
              <a:rPr dirty="0" spc="-25"/>
              <a:t>o</a:t>
            </a:r>
            <a:r>
              <a:rPr dirty="0" spc="-25"/>
              <a:t>b</a:t>
            </a:r>
            <a:r>
              <a:rPr dirty="0" spc="-60"/>
              <a:t>e</a:t>
            </a:r>
            <a:r>
              <a:rPr dirty="0" spc="-160"/>
              <a:t>.</a:t>
            </a:r>
            <a:r>
              <a:rPr dirty="0" spc="-120"/>
              <a:t> </a:t>
            </a:r>
            <a:r>
              <a:rPr dirty="0"/>
              <a:t>Al</a:t>
            </a:r>
            <a:r>
              <a:rPr dirty="0"/>
              <a:t>l</a:t>
            </a:r>
            <a:r>
              <a:rPr dirty="0" spc="-105"/>
              <a:t> </a:t>
            </a:r>
            <a:r>
              <a:rPr dirty="0" spc="-65"/>
              <a:t>R</a:t>
            </a:r>
            <a:r>
              <a:rPr dirty="0" spc="-20"/>
              <a:t>i</a:t>
            </a:r>
            <a:r>
              <a:rPr dirty="0" spc="-90"/>
              <a:t>g</a:t>
            </a:r>
            <a:r>
              <a:rPr dirty="0" spc="-55"/>
              <a:t>h</a:t>
            </a:r>
            <a:r>
              <a:rPr dirty="0"/>
              <a:t>t</a:t>
            </a:r>
            <a:r>
              <a:rPr dirty="0" spc="-85"/>
              <a:t>s</a:t>
            </a:r>
            <a:r>
              <a:rPr dirty="0" spc="-110"/>
              <a:t> </a:t>
            </a:r>
            <a:r>
              <a:rPr dirty="0" spc="-75"/>
              <a:t>R</a:t>
            </a:r>
            <a:r>
              <a:rPr dirty="0" spc="-35"/>
              <a:t>e</a:t>
            </a:r>
            <a:r>
              <a:rPr dirty="0" spc="-80"/>
              <a:t>s</a:t>
            </a:r>
            <a:r>
              <a:rPr dirty="0" spc="-60"/>
              <a:t>e</a:t>
            </a:r>
            <a:r>
              <a:rPr dirty="0"/>
              <a:t>r</a:t>
            </a:r>
            <a:r>
              <a:rPr dirty="0" spc="-50"/>
              <a:t>v</a:t>
            </a:r>
            <a:r>
              <a:rPr dirty="0" spc="-50"/>
              <a:t>e</a:t>
            </a:r>
            <a:r>
              <a:rPr dirty="0" spc="-35"/>
              <a:t>d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20"/>
              <a:t>A</a:t>
            </a:r>
            <a:r>
              <a:rPr dirty="0" spc="-35"/>
              <a:t>d</a:t>
            </a:r>
            <a:r>
              <a:rPr dirty="0" spc="-25"/>
              <a:t>o</a:t>
            </a:r>
            <a:r>
              <a:rPr dirty="0" spc="-25"/>
              <a:t>b</a:t>
            </a:r>
            <a:r>
              <a:rPr dirty="0" spc="-55"/>
              <a:t>e</a:t>
            </a:r>
            <a:r>
              <a:rPr dirty="0" spc="-114"/>
              <a:t> </a:t>
            </a:r>
            <a:r>
              <a:rPr dirty="0" spc="-40"/>
              <a:t>D</a:t>
            </a:r>
            <a:r>
              <a:rPr dirty="0" spc="-20"/>
              <a:t>i</a:t>
            </a:r>
            <a:r>
              <a:rPr dirty="0" spc="-60"/>
              <a:t>g</a:t>
            </a:r>
            <a:r>
              <a:rPr dirty="0" spc="-15"/>
              <a:t>i</a:t>
            </a:r>
            <a:r>
              <a:rPr dirty="0" spc="-30"/>
              <a:t>t</a:t>
            </a:r>
            <a:r>
              <a:rPr dirty="0" spc="-65"/>
              <a:t>a</a:t>
            </a:r>
            <a:r>
              <a:rPr dirty="0" spc="15"/>
              <a:t>l</a:t>
            </a:r>
            <a:r>
              <a:rPr dirty="0" spc="-105"/>
              <a:t> </a:t>
            </a:r>
            <a:r>
              <a:rPr dirty="0" spc="-20"/>
              <a:t>L</a:t>
            </a:r>
            <a:r>
              <a:rPr dirty="0" spc="-55"/>
              <a:t>e</a:t>
            </a:r>
            <a:r>
              <a:rPr dirty="0" spc="-65"/>
              <a:t>a</a:t>
            </a:r>
            <a:r>
              <a:rPr dirty="0" spc="-50"/>
              <a:t>r</a:t>
            </a:r>
            <a:r>
              <a:rPr dirty="0" spc="-20"/>
              <a:t>ni</a:t>
            </a:r>
            <a:r>
              <a:rPr dirty="0" spc="-50"/>
              <a:t>n</a:t>
            </a:r>
            <a:r>
              <a:rPr dirty="0" spc="-80"/>
              <a:t>g</a:t>
            </a:r>
            <a:r>
              <a:rPr dirty="0" spc="-100"/>
              <a:t> </a:t>
            </a:r>
            <a:r>
              <a:rPr dirty="0" spc="-85"/>
              <a:t>S</a:t>
            </a:r>
            <a:r>
              <a:rPr dirty="0" spc="-60"/>
              <a:t>e</a:t>
            </a:r>
            <a:r>
              <a:rPr dirty="0"/>
              <a:t>r</a:t>
            </a:r>
            <a:r>
              <a:rPr dirty="0" spc="-50"/>
              <a:t>v</a:t>
            </a:r>
            <a:r>
              <a:rPr dirty="0" spc="-35"/>
              <a:t>ic</a:t>
            </a:r>
            <a:r>
              <a:rPr dirty="0" spc="-30"/>
              <a:t>e</a:t>
            </a:r>
            <a:r>
              <a:rPr dirty="0" spc="-85"/>
              <a:t>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779" y="372441"/>
            <a:ext cx="646811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200">
                <a:solidFill>
                  <a:srgbClr val="FF0000"/>
                </a:solidFill>
              </a:rPr>
              <a:t>Git</a:t>
            </a:r>
            <a:r>
              <a:rPr dirty="0" sz="2800" spc="-180">
                <a:solidFill>
                  <a:srgbClr val="FF0000"/>
                </a:solidFill>
              </a:rPr>
              <a:t> </a:t>
            </a:r>
            <a:r>
              <a:rPr dirty="0" sz="2800" spc="-265">
                <a:solidFill>
                  <a:srgbClr val="FF0000"/>
                </a:solidFill>
              </a:rPr>
              <a:t>Integration</a:t>
            </a:r>
            <a:r>
              <a:rPr dirty="0" sz="2800" spc="-195">
                <a:solidFill>
                  <a:srgbClr val="FF0000"/>
                </a:solidFill>
              </a:rPr>
              <a:t> </a:t>
            </a:r>
            <a:r>
              <a:rPr dirty="0" sz="2800" spc="-235">
                <a:solidFill>
                  <a:srgbClr val="FF0000"/>
                </a:solidFill>
              </a:rPr>
              <a:t>with</a:t>
            </a:r>
            <a:r>
              <a:rPr dirty="0" sz="2800" spc="-180">
                <a:solidFill>
                  <a:srgbClr val="FF0000"/>
                </a:solidFill>
              </a:rPr>
              <a:t> </a:t>
            </a:r>
            <a:r>
              <a:rPr dirty="0" sz="2800" spc="-210">
                <a:solidFill>
                  <a:srgbClr val="FF0000"/>
                </a:solidFill>
              </a:rPr>
              <a:t>Adobe</a:t>
            </a:r>
            <a:r>
              <a:rPr dirty="0" sz="2800" spc="-185">
                <a:solidFill>
                  <a:srgbClr val="FF0000"/>
                </a:solidFill>
              </a:rPr>
              <a:t> </a:t>
            </a:r>
            <a:r>
              <a:rPr dirty="0" sz="2800" spc="-204">
                <a:solidFill>
                  <a:srgbClr val="FF0000"/>
                </a:solidFill>
              </a:rPr>
              <a:t>Cloud</a:t>
            </a:r>
            <a:r>
              <a:rPr dirty="0" sz="2800" spc="-180">
                <a:solidFill>
                  <a:srgbClr val="FF0000"/>
                </a:solidFill>
              </a:rPr>
              <a:t> </a:t>
            </a:r>
            <a:r>
              <a:rPr dirty="0" sz="2800" spc="-250">
                <a:solidFill>
                  <a:srgbClr val="FF0000"/>
                </a:solidFill>
              </a:rPr>
              <a:t>Manager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98781" y="1098309"/>
            <a:ext cx="4984750" cy="37547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200" spc="-40">
                <a:latin typeface="Tahoma"/>
                <a:cs typeface="Tahoma"/>
              </a:rPr>
              <a:t>A</a:t>
            </a:r>
            <a:r>
              <a:rPr dirty="0" sz="2200" spc="-75">
                <a:latin typeface="Tahoma"/>
                <a:cs typeface="Tahoma"/>
              </a:rPr>
              <a:t>d</a:t>
            </a:r>
            <a:r>
              <a:rPr dirty="0" sz="2200" spc="-65">
                <a:latin typeface="Tahoma"/>
                <a:cs typeface="Tahoma"/>
              </a:rPr>
              <a:t>o</a:t>
            </a:r>
            <a:r>
              <a:rPr dirty="0" sz="2200" spc="-65">
                <a:latin typeface="Tahoma"/>
                <a:cs typeface="Tahoma"/>
              </a:rPr>
              <a:t>b</a:t>
            </a:r>
            <a:r>
              <a:rPr dirty="0" sz="2200" spc="-120">
                <a:latin typeface="Tahoma"/>
                <a:cs typeface="Tahoma"/>
              </a:rPr>
              <a:t>e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140">
                <a:latin typeface="Tahoma"/>
                <a:cs typeface="Tahoma"/>
              </a:rPr>
              <a:t>C</a:t>
            </a:r>
            <a:r>
              <a:rPr dirty="0" sz="2200" spc="5">
                <a:latin typeface="Tahoma"/>
                <a:cs typeface="Tahoma"/>
              </a:rPr>
              <a:t>l</a:t>
            </a:r>
            <a:r>
              <a:rPr dirty="0" sz="2200" spc="-50">
                <a:latin typeface="Tahoma"/>
                <a:cs typeface="Tahoma"/>
              </a:rPr>
              <a:t>o</a:t>
            </a:r>
            <a:r>
              <a:rPr dirty="0" sz="2200" spc="-85">
                <a:latin typeface="Tahoma"/>
                <a:cs typeface="Tahoma"/>
              </a:rPr>
              <a:t>u</a:t>
            </a:r>
            <a:r>
              <a:rPr dirty="0" sz="2200" spc="-80">
                <a:latin typeface="Tahoma"/>
                <a:cs typeface="Tahoma"/>
              </a:rPr>
              <a:t>d</a:t>
            </a:r>
            <a:r>
              <a:rPr dirty="0" sz="2200" spc="-160">
                <a:latin typeface="Tahoma"/>
                <a:cs typeface="Tahoma"/>
              </a:rPr>
              <a:t> </a:t>
            </a:r>
            <a:r>
              <a:rPr dirty="0" sz="2200" spc="140">
                <a:latin typeface="Tahoma"/>
                <a:cs typeface="Tahoma"/>
              </a:rPr>
              <a:t>M</a:t>
            </a:r>
            <a:r>
              <a:rPr dirty="0" sz="2200" spc="-105">
                <a:latin typeface="Tahoma"/>
                <a:cs typeface="Tahoma"/>
              </a:rPr>
              <a:t>a</a:t>
            </a:r>
            <a:r>
              <a:rPr dirty="0" sz="2200" spc="-105">
                <a:latin typeface="Tahoma"/>
                <a:cs typeface="Tahoma"/>
              </a:rPr>
              <a:t>n</a:t>
            </a:r>
            <a:r>
              <a:rPr dirty="0" sz="2200" spc="-185">
                <a:latin typeface="Tahoma"/>
                <a:cs typeface="Tahoma"/>
              </a:rPr>
              <a:t>a</a:t>
            </a:r>
            <a:r>
              <a:rPr dirty="0" sz="2200" spc="-150">
                <a:latin typeface="Tahoma"/>
                <a:cs typeface="Tahoma"/>
              </a:rPr>
              <a:t>g</a:t>
            </a:r>
            <a:r>
              <a:rPr dirty="0" sz="2200" spc="-130">
                <a:latin typeface="Tahoma"/>
                <a:cs typeface="Tahoma"/>
              </a:rPr>
              <a:t>e</a:t>
            </a:r>
            <a:r>
              <a:rPr dirty="0" sz="2200" spc="-125">
                <a:latin typeface="Tahoma"/>
                <a:cs typeface="Tahoma"/>
              </a:rPr>
              <a:t>r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75">
                <a:latin typeface="Tahoma"/>
                <a:cs typeface="Tahoma"/>
              </a:rPr>
              <a:t>c</a:t>
            </a:r>
            <a:r>
              <a:rPr dirty="0" sz="2200" spc="-85">
                <a:latin typeface="Tahoma"/>
                <a:cs typeface="Tahoma"/>
              </a:rPr>
              <a:t>o</a:t>
            </a:r>
            <a:r>
              <a:rPr dirty="0" sz="2200" spc="-35">
                <a:latin typeface="Tahoma"/>
                <a:cs typeface="Tahoma"/>
              </a:rPr>
              <a:t>m</a:t>
            </a:r>
            <a:r>
              <a:rPr dirty="0" sz="2200" spc="-80">
                <a:latin typeface="Tahoma"/>
                <a:cs typeface="Tahoma"/>
              </a:rPr>
              <a:t>e</a:t>
            </a:r>
            <a:r>
              <a:rPr dirty="0" sz="2200" spc="-170">
                <a:latin typeface="Tahoma"/>
                <a:cs typeface="Tahoma"/>
              </a:rPr>
              <a:t>s</a:t>
            </a:r>
            <a:r>
              <a:rPr dirty="0" sz="2200" spc="-180">
                <a:latin typeface="Tahoma"/>
                <a:cs typeface="Tahoma"/>
              </a:rPr>
              <a:t> </a:t>
            </a:r>
            <a:r>
              <a:rPr dirty="0" sz="2200" spc="-130">
                <a:latin typeface="Tahoma"/>
                <a:cs typeface="Tahoma"/>
              </a:rPr>
              <a:t>p</a:t>
            </a:r>
            <a:r>
              <a:rPr dirty="0" sz="2200" spc="-65">
                <a:latin typeface="Tahoma"/>
                <a:cs typeface="Tahoma"/>
              </a:rPr>
              <a:t>r</a:t>
            </a:r>
            <a:r>
              <a:rPr dirty="0" sz="2200" spc="-35">
                <a:latin typeface="Tahoma"/>
                <a:cs typeface="Tahoma"/>
              </a:rPr>
              <a:t>o</a:t>
            </a:r>
            <a:r>
              <a:rPr dirty="0" sz="2200" spc="-105">
                <a:latin typeface="Tahoma"/>
                <a:cs typeface="Tahoma"/>
              </a:rPr>
              <a:t>v</a:t>
            </a:r>
            <a:r>
              <a:rPr dirty="0" sz="2200" spc="-10">
                <a:latin typeface="Tahoma"/>
                <a:cs typeface="Tahoma"/>
              </a:rPr>
              <a:t>i</a:t>
            </a:r>
            <a:r>
              <a:rPr dirty="0" sz="2200" spc="-170">
                <a:latin typeface="Tahoma"/>
                <a:cs typeface="Tahoma"/>
              </a:rPr>
              <a:t>s</a:t>
            </a:r>
            <a:r>
              <a:rPr dirty="0" sz="2200" spc="-30">
                <a:latin typeface="Tahoma"/>
                <a:cs typeface="Tahoma"/>
              </a:rPr>
              <a:t>i</a:t>
            </a:r>
            <a:r>
              <a:rPr dirty="0" sz="2200" spc="-50">
                <a:latin typeface="Tahoma"/>
                <a:cs typeface="Tahoma"/>
              </a:rPr>
              <a:t>o</a:t>
            </a:r>
            <a:r>
              <a:rPr dirty="0" sz="2200" spc="-65">
                <a:latin typeface="Tahoma"/>
                <a:cs typeface="Tahoma"/>
              </a:rPr>
              <a:t>n</a:t>
            </a:r>
            <a:r>
              <a:rPr dirty="0" sz="2200" spc="-95">
                <a:latin typeface="Tahoma"/>
                <a:cs typeface="Tahoma"/>
              </a:rPr>
              <a:t>e</a:t>
            </a:r>
            <a:r>
              <a:rPr dirty="0" sz="2200" spc="-60">
                <a:latin typeface="Tahoma"/>
                <a:cs typeface="Tahoma"/>
              </a:rPr>
              <a:t>d  </a:t>
            </a:r>
            <a:r>
              <a:rPr dirty="0" sz="2200" spc="-60">
                <a:latin typeface="Tahoma"/>
                <a:cs typeface="Tahoma"/>
              </a:rPr>
              <a:t>with</a:t>
            </a:r>
            <a:r>
              <a:rPr dirty="0" sz="2200" spc="-185">
                <a:latin typeface="Tahoma"/>
                <a:cs typeface="Tahoma"/>
              </a:rPr>
              <a:t> </a:t>
            </a:r>
            <a:r>
              <a:rPr dirty="0" sz="2200" spc="-135">
                <a:latin typeface="Tahoma"/>
                <a:cs typeface="Tahoma"/>
              </a:rPr>
              <a:t>a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100">
                <a:latin typeface="Tahoma"/>
                <a:cs typeface="Tahoma"/>
              </a:rPr>
              <a:t>single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60">
                <a:latin typeface="Tahoma"/>
                <a:cs typeface="Tahoma"/>
              </a:rPr>
              <a:t>Git</a:t>
            </a:r>
            <a:r>
              <a:rPr dirty="0" sz="2200" spc="-185">
                <a:latin typeface="Tahoma"/>
                <a:cs typeface="Tahoma"/>
              </a:rPr>
              <a:t> </a:t>
            </a:r>
            <a:r>
              <a:rPr dirty="0" sz="2200" spc="-80">
                <a:latin typeface="Tahoma"/>
                <a:cs typeface="Tahoma"/>
              </a:rPr>
              <a:t>repository</a:t>
            </a:r>
            <a:r>
              <a:rPr dirty="0" sz="2200" spc="-160">
                <a:latin typeface="Tahoma"/>
                <a:cs typeface="Tahoma"/>
              </a:rPr>
              <a:t> </a:t>
            </a:r>
            <a:r>
              <a:rPr dirty="0" sz="2200" spc="-105">
                <a:latin typeface="Tahoma"/>
                <a:cs typeface="Tahoma"/>
              </a:rPr>
              <a:t>for</a:t>
            </a:r>
            <a:r>
              <a:rPr dirty="0" sz="2200" spc="-180">
                <a:latin typeface="Tahoma"/>
                <a:cs typeface="Tahoma"/>
              </a:rPr>
              <a:t> </a:t>
            </a:r>
            <a:r>
              <a:rPr dirty="0" sz="2200" spc="-105">
                <a:latin typeface="Tahoma"/>
                <a:cs typeface="Tahoma"/>
              </a:rPr>
              <a:t>each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100">
                <a:latin typeface="Tahoma"/>
                <a:cs typeface="Tahoma"/>
              </a:rPr>
              <a:t>program</a:t>
            </a:r>
            <a:endParaRPr sz="2200">
              <a:latin typeface="Tahoma"/>
              <a:cs typeface="Tahoma"/>
            </a:endParaRPr>
          </a:p>
          <a:p>
            <a:pPr marL="12700" marR="101600">
              <a:lnSpc>
                <a:spcPct val="100000"/>
              </a:lnSpc>
              <a:spcBef>
                <a:spcPts val="1600"/>
              </a:spcBef>
            </a:pPr>
            <a:r>
              <a:rPr dirty="0" sz="2200" spc="-100">
                <a:latin typeface="Tahoma"/>
                <a:cs typeface="Tahoma"/>
              </a:rPr>
              <a:t>Used</a:t>
            </a:r>
            <a:r>
              <a:rPr dirty="0" sz="2200" spc="-180">
                <a:latin typeface="Tahoma"/>
                <a:cs typeface="Tahoma"/>
              </a:rPr>
              <a:t> </a:t>
            </a:r>
            <a:r>
              <a:rPr dirty="0" sz="2200" spc="-85">
                <a:latin typeface="Tahoma"/>
                <a:cs typeface="Tahoma"/>
              </a:rPr>
              <a:t>to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70">
                <a:latin typeface="Tahoma"/>
                <a:cs typeface="Tahoma"/>
              </a:rPr>
              <a:t>deploy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90">
                <a:latin typeface="Tahoma"/>
                <a:cs typeface="Tahoma"/>
              </a:rPr>
              <a:t>code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110">
                <a:latin typeface="Tahoma"/>
                <a:cs typeface="Tahoma"/>
              </a:rPr>
              <a:t>using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70">
                <a:latin typeface="Tahoma"/>
                <a:cs typeface="Tahoma"/>
              </a:rPr>
              <a:t>Cloud</a:t>
            </a:r>
            <a:r>
              <a:rPr dirty="0" sz="2200" spc="-160">
                <a:latin typeface="Tahoma"/>
                <a:cs typeface="Tahoma"/>
              </a:rPr>
              <a:t> </a:t>
            </a:r>
            <a:r>
              <a:rPr dirty="0" sz="2200" spc="-100">
                <a:latin typeface="Tahoma"/>
                <a:cs typeface="Tahoma"/>
              </a:rPr>
              <a:t>Manager’s </a:t>
            </a:r>
            <a:r>
              <a:rPr dirty="0" sz="2200" spc="-670">
                <a:latin typeface="Tahoma"/>
                <a:cs typeface="Tahoma"/>
              </a:rPr>
              <a:t> </a:t>
            </a:r>
            <a:r>
              <a:rPr dirty="0" sz="2200" spc="-220">
                <a:latin typeface="Tahoma"/>
                <a:cs typeface="Tahoma"/>
              </a:rPr>
              <a:t>CI</a:t>
            </a:r>
            <a:r>
              <a:rPr dirty="0" sz="2200" spc="-80">
                <a:latin typeface="Tahoma"/>
                <a:cs typeface="Tahoma"/>
              </a:rPr>
              <a:t>/</a:t>
            </a:r>
            <a:r>
              <a:rPr dirty="0" sz="2200" spc="-95">
                <a:latin typeface="Tahoma"/>
                <a:cs typeface="Tahoma"/>
              </a:rPr>
              <a:t>C</a:t>
            </a:r>
            <a:r>
              <a:rPr dirty="0" sz="2200" spc="-100">
                <a:latin typeface="Tahoma"/>
                <a:cs typeface="Tahoma"/>
              </a:rPr>
              <a:t>D</a:t>
            </a:r>
            <a:r>
              <a:rPr dirty="0" sz="2200" spc="-165">
                <a:latin typeface="Tahoma"/>
                <a:cs typeface="Tahoma"/>
              </a:rPr>
              <a:t> </a:t>
            </a:r>
            <a:r>
              <a:rPr dirty="0" sz="2200" spc="-85">
                <a:latin typeface="Tahoma"/>
                <a:cs typeface="Tahoma"/>
              </a:rPr>
              <a:t>p</a:t>
            </a:r>
            <a:r>
              <a:rPr dirty="0" sz="2200" spc="-35">
                <a:latin typeface="Tahoma"/>
                <a:cs typeface="Tahoma"/>
              </a:rPr>
              <a:t>i</a:t>
            </a:r>
            <a:r>
              <a:rPr dirty="0" sz="2200" spc="-65">
                <a:latin typeface="Tahoma"/>
                <a:cs typeface="Tahoma"/>
              </a:rPr>
              <a:t>p</a:t>
            </a:r>
            <a:r>
              <a:rPr dirty="0" sz="2200" spc="-120">
                <a:latin typeface="Tahoma"/>
                <a:cs typeface="Tahoma"/>
              </a:rPr>
              <a:t>e</a:t>
            </a:r>
            <a:r>
              <a:rPr dirty="0" sz="2200" spc="5">
                <a:latin typeface="Tahoma"/>
                <a:cs typeface="Tahoma"/>
              </a:rPr>
              <a:t>l</a:t>
            </a:r>
            <a:r>
              <a:rPr dirty="0" sz="2200" spc="-30">
                <a:latin typeface="Tahoma"/>
                <a:cs typeface="Tahoma"/>
              </a:rPr>
              <a:t>i</a:t>
            </a:r>
            <a:r>
              <a:rPr dirty="0" sz="2200" spc="-65">
                <a:latin typeface="Tahoma"/>
                <a:cs typeface="Tahoma"/>
              </a:rPr>
              <a:t>n</a:t>
            </a:r>
            <a:r>
              <a:rPr dirty="0" sz="2200" spc="-80">
                <a:latin typeface="Tahoma"/>
                <a:cs typeface="Tahoma"/>
              </a:rPr>
              <a:t>e</a:t>
            </a:r>
            <a:r>
              <a:rPr dirty="0" sz="2200" spc="-170">
                <a:latin typeface="Tahoma"/>
                <a:cs typeface="Tahoma"/>
              </a:rPr>
              <a:t>s</a:t>
            </a:r>
            <a:endParaRPr sz="2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dirty="0" sz="2200" spc="-55">
                <a:latin typeface="Tahoma"/>
                <a:cs typeface="Tahoma"/>
              </a:rPr>
              <a:t>O</a:t>
            </a:r>
            <a:r>
              <a:rPr dirty="0" sz="2200" spc="-75">
                <a:latin typeface="Tahoma"/>
                <a:cs typeface="Tahoma"/>
              </a:rPr>
              <a:t>p</a:t>
            </a:r>
            <a:r>
              <a:rPr dirty="0" sz="2200" spc="-100">
                <a:latin typeface="Tahoma"/>
                <a:cs typeface="Tahoma"/>
              </a:rPr>
              <a:t>t</a:t>
            </a:r>
            <a:r>
              <a:rPr dirty="0" sz="2200" spc="-45">
                <a:latin typeface="Tahoma"/>
                <a:cs typeface="Tahoma"/>
              </a:rPr>
              <a:t>io</a:t>
            </a:r>
            <a:r>
              <a:rPr dirty="0" sz="2200" spc="-50">
                <a:latin typeface="Tahoma"/>
                <a:cs typeface="Tahoma"/>
              </a:rPr>
              <a:t>n</a:t>
            </a:r>
            <a:r>
              <a:rPr dirty="0" sz="2200" spc="-170">
                <a:latin typeface="Tahoma"/>
                <a:cs typeface="Tahoma"/>
              </a:rPr>
              <a:t>s</a:t>
            </a:r>
            <a:r>
              <a:rPr dirty="0" sz="2200" spc="-165">
                <a:latin typeface="Tahoma"/>
                <a:cs typeface="Tahoma"/>
              </a:rPr>
              <a:t> </a:t>
            </a:r>
            <a:r>
              <a:rPr dirty="0" sz="2200" spc="-140">
                <a:latin typeface="Tahoma"/>
                <a:cs typeface="Tahoma"/>
              </a:rPr>
              <a:t>f</a:t>
            </a:r>
            <a:r>
              <a:rPr dirty="0" sz="2200" spc="-90">
                <a:latin typeface="Tahoma"/>
                <a:cs typeface="Tahoma"/>
              </a:rPr>
              <a:t>or</a:t>
            </a:r>
            <a:r>
              <a:rPr dirty="0" sz="2200" spc="-180">
                <a:latin typeface="Tahoma"/>
                <a:cs typeface="Tahoma"/>
              </a:rPr>
              <a:t> </a:t>
            </a:r>
            <a:r>
              <a:rPr dirty="0" sz="2200" spc="-55">
                <a:latin typeface="Tahoma"/>
                <a:cs typeface="Tahoma"/>
              </a:rPr>
              <a:t>u</a:t>
            </a:r>
            <a:r>
              <a:rPr dirty="0" sz="2200" spc="-165">
                <a:latin typeface="Tahoma"/>
                <a:cs typeface="Tahoma"/>
              </a:rPr>
              <a:t>s</a:t>
            </a:r>
            <a:r>
              <a:rPr dirty="0" sz="2200" spc="-114">
                <a:latin typeface="Tahoma"/>
                <a:cs typeface="Tahoma"/>
              </a:rPr>
              <a:t>e</a:t>
            </a:r>
            <a:r>
              <a:rPr dirty="0" sz="2200" spc="-325">
                <a:latin typeface="Tahoma"/>
                <a:cs typeface="Tahoma"/>
              </a:rPr>
              <a:t>:</a:t>
            </a:r>
            <a:endParaRPr sz="2200">
              <a:latin typeface="Tahoma"/>
              <a:cs typeface="Tahoma"/>
            </a:endParaRPr>
          </a:p>
          <a:p>
            <a:pPr marL="583565" marR="27178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2200" spc="-60">
                <a:latin typeface="Tahoma"/>
                <a:cs typeface="Tahoma"/>
              </a:rPr>
              <a:t>U</a:t>
            </a:r>
            <a:r>
              <a:rPr dirty="0" sz="2200" spc="-165">
                <a:latin typeface="Tahoma"/>
                <a:cs typeface="Tahoma"/>
              </a:rPr>
              <a:t>s</a:t>
            </a:r>
            <a:r>
              <a:rPr dirty="0" sz="2200" spc="-120">
                <a:latin typeface="Tahoma"/>
                <a:cs typeface="Tahoma"/>
              </a:rPr>
              <a:t>e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100">
                <a:latin typeface="Tahoma"/>
                <a:cs typeface="Tahoma"/>
              </a:rPr>
              <a:t>t</a:t>
            </a:r>
            <a:r>
              <a:rPr dirty="0" sz="2200" spc="-90">
                <a:latin typeface="Tahoma"/>
                <a:cs typeface="Tahoma"/>
              </a:rPr>
              <a:t>he</a:t>
            </a:r>
            <a:r>
              <a:rPr dirty="0" sz="2200" spc="-185">
                <a:latin typeface="Tahoma"/>
                <a:cs typeface="Tahoma"/>
              </a:rPr>
              <a:t> </a:t>
            </a:r>
            <a:r>
              <a:rPr dirty="0" sz="2200" spc="-135">
                <a:latin typeface="Tahoma"/>
                <a:cs typeface="Tahoma"/>
              </a:rPr>
              <a:t>g</a:t>
            </a:r>
            <a:r>
              <a:rPr dirty="0" sz="2200" spc="-45">
                <a:latin typeface="Tahoma"/>
                <a:cs typeface="Tahoma"/>
              </a:rPr>
              <a:t>i</a:t>
            </a:r>
            <a:r>
              <a:rPr dirty="0" sz="2200" spc="-114">
                <a:latin typeface="Tahoma"/>
                <a:cs typeface="Tahoma"/>
              </a:rPr>
              <a:t>t</a:t>
            </a:r>
            <a:r>
              <a:rPr dirty="0" sz="2200" spc="-185">
                <a:latin typeface="Tahoma"/>
                <a:cs typeface="Tahoma"/>
              </a:rPr>
              <a:t> </a:t>
            </a:r>
            <a:r>
              <a:rPr dirty="0" sz="2200" spc="-110">
                <a:latin typeface="Tahoma"/>
                <a:cs typeface="Tahoma"/>
              </a:rPr>
              <a:t>r</a:t>
            </a:r>
            <a:r>
              <a:rPr dirty="0" sz="2200" spc="-114">
                <a:latin typeface="Tahoma"/>
                <a:cs typeface="Tahoma"/>
              </a:rPr>
              <a:t>e</a:t>
            </a:r>
            <a:r>
              <a:rPr dirty="0" sz="2200" spc="-65">
                <a:latin typeface="Tahoma"/>
                <a:cs typeface="Tahoma"/>
              </a:rPr>
              <a:t>p</a:t>
            </a:r>
            <a:r>
              <a:rPr dirty="0" sz="2200" spc="-10">
                <a:latin typeface="Tahoma"/>
                <a:cs typeface="Tahoma"/>
              </a:rPr>
              <a:t>o</a:t>
            </a:r>
            <a:r>
              <a:rPr dirty="0" sz="2200" spc="-170">
                <a:latin typeface="Tahoma"/>
                <a:cs typeface="Tahoma"/>
              </a:rPr>
              <a:t>s</a:t>
            </a:r>
            <a:r>
              <a:rPr dirty="0" sz="2200" spc="-15">
                <a:latin typeface="Tahoma"/>
                <a:cs typeface="Tahoma"/>
              </a:rPr>
              <a:t>i</a:t>
            </a:r>
            <a:r>
              <a:rPr dirty="0" sz="2200" spc="-105">
                <a:latin typeface="Tahoma"/>
                <a:cs typeface="Tahoma"/>
              </a:rPr>
              <a:t>to</a:t>
            </a:r>
            <a:r>
              <a:rPr dirty="0" sz="2200" spc="20">
                <a:latin typeface="Tahoma"/>
                <a:cs typeface="Tahoma"/>
              </a:rPr>
              <a:t>r</a:t>
            </a:r>
            <a:r>
              <a:rPr dirty="0" sz="2200" spc="-105">
                <a:latin typeface="Tahoma"/>
                <a:cs typeface="Tahoma"/>
              </a:rPr>
              <a:t>y</a:t>
            </a:r>
            <a:r>
              <a:rPr dirty="0" sz="2200" spc="-165">
                <a:latin typeface="Tahoma"/>
                <a:cs typeface="Tahoma"/>
              </a:rPr>
              <a:t> </a:t>
            </a:r>
            <a:r>
              <a:rPr dirty="0" sz="2200" spc="-140">
                <a:latin typeface="Tahoma"/>
                <a:cs typeface="Tahoma"/>
              </a:rPr>
              <a:t>a</a:t>
            </a:r>
            <a:r>
              <a:rPr dirty="0" sz="2200" spc="-170">
                <a:latin typeface="Tahoma"/>
                <a:cs typeface="Tahoma"/>
              </a:rPr>
              <a:t>s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15">
                <a:latin typeface="Tahoma"/>
                <a:cs typeface="Tahoma"/>
              </a:rPr>
              <a:t>i</a:t>
            </a:r>
            <a:r>
              <a:rPr dirty="0" sz="2200" spc="-114">
                <a:latin typeface="Tahoma"/>
                <a:cs typeface="Tahoma"/>
              </a:rPr>
              <a:t>t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110">
                <a:latin typeface="Tahoma"/>
                <a:cs typeface="Tahoma"/>
              </a:rPr>
              <a:t>c</a:t>
            </a:r>
            <a:r>
              <a:rPr dirty="0" sz="2200" spc="-75">
                <a:latin typeface="Tahoma"/>
                <a:cs typeface="Tahoma"/>
              </a:rPr>
              <a:t>om</a:t>
            </a:r>
            <a:r>
              <a:rPr dirty="0" sz="2200" spc="-15">
                <a:latin typeface="Tahoma"/>
                <a:cs typeface="Tahoma"/>
              </a:rPr>
              <a:t>e</a:t>
            </a:r>
            <a:r>
              <a:rPr dirty="0" sz="2200" spc="-170">
                <a:latin typeface="Tahoma"/>
                <a:cs typeface="Tahoma"/>
              </a:rPr>
              <a:t>s</a:t>
            </a:r>
            <a:r>
              <a:rPr dirty="0" sz="2200" spc="-180">
                <a:latin typeface="Tahoma"/>
                <a:cs typeface="Tahoma"/>
              </a:rPr>
              <a:t> </a:t>
            </a:r>
            <a:r>
              <a:rPr dirty="0" sz="2200" spc="-65">
                <a:latin typeface="Tahoma"/>
                <a:cs typeface="Tahoma"/>
              </a:rPr>
              <a:t>o</a:t>
            </a:r>
            <a:r>
              <a:rPr dirty="0" sz="2200" spc="-50">
                <a:latin typeface="Tahoma"/>
                <a:cs typeface="Tahoma"/>
              </a:rPr>
              <a:t>u</a:t>
            </a:r>
            <a:r>
              <a:rPr dirty="0" sz="2200" spc="-110">
                <a:latin typeface="Tahoma"/>
                <a:cs typeface="Tahoma"/>
              </a:rPr>
              <a:t>t  </a:t>
            </a:r>
            <a:r>
              <a:rPr dirty="0" sz="2200" spc="-114">
                <a:latin typeface="Tahoma"/>
                <a:cs typeface="Tahoma"/>
              </a:rPr>
              <a:t>of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100">
                <a:latin typeface="Tahoma"/>
                <a:cs typeface="Tahoma"/>
              </a:rPr>
              <a:t>t</a:t>
            </a:r>
            <a:r>
              <a:rPr dirty="0" sz="2200" spc="-90">
                <a:latin typeface="Tahoma"/>
                <a:cs typeface="Tahoma"/>
              </a:rPr>
              <a:t>he</a:t>
            </a:r>
            <a:r>
              <a:rPr dirty="0" sz="2200" spc="-190">
                <a:latin typeface="Tahoma"/>
                <a:cs typeface="Tahoma"/>
              </a:rPr>
              <a:t> </a:t>
            </a:r>
            <a:r>
              <a:rPr dirty="0" sz="2200" spc="-65">
                <a:latin typeface="Tahoma"/>
                <a:cs typeface="Tahoma"/>
              </a:rPr>
              <a:t>b</a:t>
            </a:r>
            <a:r>
              <a:rPr dirty="0" sz="2200" spc="-35">
                <a:latin typeface="Tahoma"/>
                <a:cs typeface="Tahoma"/>
              </a:rPr>
              <a:t>o</a:t>
            </a:r>
            <a:r>
              <a:rPr dirty="0" sz="2200" spc="-175">
                <a:latin typeface="Tahoma"/>
                <a:cs typeface="Tahoma"/>
              </a:rPr>
              <a:t>x</a:t>
            </a:r>
            <a:endParaRPr sz="2200">
              <a:latin typeface="Tahoma"/>
              <a:cs typeface="Tahoma"/>
            </a:endParaRPr>
          </a:p>
          <a:p>
            <a:pPr marL="583565" marR="58928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2200" spc="-145">
                <a:latin typeface="Tahoma"/>
                <a:cs typeface="Tahoma"/>
              </a:rPr>
              <a:t>Integrate</a:t>
            </a:r>
            <a:r>
              <a:rPr dirty="0" sz="2200" spc="-185">
                <a:latin typeface="Tahoma"/>
                <a:cs typeface="Tahoma"/>
              </a:rPr>
              <a:t> </a:t>
            </a:r>
            <a:r>
              <a:rPr dirty="0" sz="2200" spc="-135">
                <a:latin typeface="Tahoma"/>
                <a:cs typeface="Tahoma"/>
              </a:rPr>
              <a:t>a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105">
                <a:latin typeface="Tahoma"/>
                <a:cs typeface="Tahoma"/>
              </a:rPr>
              <a:t>customer-managed</a:t>
            </a:r>
            <a:r>
              <a:rPr dirty="0" sz="2200" spc="-190">
                <a:latin typeface="Tahoma"/>
                <a:cs typeface="Tahoma"/>
              </a:rPr>
              <a:t> </a:t>
            </a:r>
            <a:r>
              <a:rPr dirty="0" sz="2200" spc="-60">
                <a:latin typeface="Tahoma"/>
                <a:cs typeface="Tahoma"/>
              </a:rPr>
              <a:t>Git </a:t>
            </a:r>
            <a:r>
              <a:rPr dirty="0" sz="2200" spc="-675">
                <a:latin typeface="Tahoma"/>
                <a:cs typeface="Tahoma"/>
              </a:rPr>
              <a:t> </a:t>
            </a:r>
            <a:r>
              <a:rPr dirty="0" sz="2200" spc="-110">
                <a:latin typeface="Tahoma"/>
                <a:cs typeface="Tahoma"/>
              </a:rPr>
              <a:t>r</a:t>
            </a:r>
            <a:r>
              <a:rPr dirty="0" sz="2200" spc="-114">
                <a:latin typeface="Tahoma"/>
                <a:cs typeface="Tahoma"/>
              </a:rPr>
              <a:t>e</a:t>
            </a:r>
            <a:r>
              <a:rPr dirty="0" sz="2200" spc="-65">
                <a:latin typeface="Tahoma"/>
                <a:cs typeface="Tahoma"/>
              </a:rPr>
              <a:t>p</a:t>
            </a:r>
            <a:r>
              <a:rPr dirty="0" sz="2200" spc="-10">
                <a:latin typeface="Tahoma"/>
                <a:cs typeface="Tahoma"/>
              </a:rPr>
              <a:t>o</a:t>
            </a:r>
            <a:r>
              <a:rPr dirty="0" sz="2200" spc="-170">
                <a:latin typeface="Tahoma"/>
                <a:cs typeface="Tahoma"/>
              </a:rPr>
              <a:t>s</a:t>
            </a:r>
            <a:r>
              <a:rPr dirty="0" sz="2200" spc="-15">
                <a:latin typeface="Tahoma"/>
                <a:cs typeface="Tahoma"/>
              </a:rPr>
              <a:t>i</a:t>
            </a:r>
            <a:r>
              <a:rPr dirty="0" sz="2200" spc="-105">
                <a:latin typeface="Tahoma"/>
                <a:cs typeface="Tahoma"/>
              </a:rPr>
              <a:t>to</a:t>
            </a:r>
            <a:r>
              <a:rPr dirty="0" sz="2200" spc="20">
                <a:latin typeface="Tahoma"/>
                <a:cs typeface="Tahoma"/>
              </a:rPr>
              <a:t>r</a:t>
            </a:r>
            <a:r>
              <a:rPr dirty="0" sz="2200" spc="-105">
                <a:latin typeface="Tahoma"/>
                <a:cs typeface="Tahoma"/>
              </a:rPr>
              <a:t>y</a:t>
            </a:r>
            <a:r>
              <a:rPr dirty="0" sz="2200" spc="-165">
                <a:latin typeface="Tahoma"/>
                <a:cs typeface="Tahoma"/>
              </a:rPr>
              <a:t> </a:t>
            </a:r>
            <a:r>
              <a:rPr dirty="0" sz="2200" spc="-55">
                <a:latin typeface="Tahoma"/>
                <a:cs typeface="Tahoma"/>
              </a:rPr>
              <a:t>w</a:t>
            </a:r>
            <a:r>
              <a:rPr dirty="0" sz="2200" spc="-15">
                <a:latin typeface="Tahoma"/>
                <a:cs typeface="Tahoma"/>
              </a:rPr>
              <a:t>i</a:t>
            </a:r>
            <a:r>
              <a:rPr dirty="0" sz="2200" spc="-100">
                <a:latin typeface="Tahoma"/>
                <a:cs typeface="Tahoma"/>
              </a:rPr>
              <a:t>t</a:t>
            </a:r>
            <a:r>
              <a:rPr dirty="0" sz="2200" spc="-65">
                <a:latin typeface="Tahoma"/>
                <a:cs typeface="Tahoma"/>
              </a:rPr>
              <a:t>h</a:t>
            </a:r>
            <a:r>
              <a:rPr dirty="0" sz="2200" spc="-185">
                <a:latin typeface="Tahoma"/>
                <a:cs typeface="Tahoma"/>
              </a:rPr>
              <a:t> </a:t>
            </a:r>
            <a:r>
              <a:rPr dirty="0" sz="2200" spc="-140">
                <a:latin typeface="Tahoma"/>
                <a:cs typeface="Tahoma"/>
              </a:rPr>
              <a:t>C</a:t>
            </a:r>
            <a:r>
              <a:rPr dirty="0" sz="2200" spc="5">
                <a:latin typeface="Tahoma"/>
                <a:cs typeface="Tahoma"/>
              </a:rPr>
              <a:t>l</a:t>
            </a:r>
            <a:r>
              <a:rPr dirty="0" sz="2200" spc="-65">
                <a:latin typeface="Tahoma"/>
                <a:cs typeface="Tahoma"/>
              </a:rPr>
              <a:t>o</a:t>
            </a:r>
            <a:r>
              <a:rPr dirty="0" sz="2200" spc="-75">
                <a:latin typeface="Tahoma"/>
                <a:cs typeface="Tahoma"/>
              </a:rPr>
              <a:t>u</a:t>
            </a:r>
            <a:r>
              <a:rPr dirty="0" sz="2200" spc="-80">
                <a:latin typeface="Tahoma"/>
                <a:cs typeface="Tahoma"/>
              </a:rPr>
              <a:t>d</a:t>
            </a:r>
            <a:r>
              <a:rPr dirty="0" sz="2200" spc="-160">
                <a:latin typeface="Tahoma"/>
                <a:cs typeface="Tahoma"/>
              </a:rPr>
              <a:t> </a:t>
            </a:r>
            <a:r>
              <a:rPr dirty="0" sz="2200" spc="140">
                <a:latin typeface="Tahoma"/>
                <a:cs typeface="Tahoma"/>
              </a:rPr>
              <a:t>M</a:t>
            </a:r>
            <a:r>
              <a:rPr dirty="0" sz="2200" spc="-140">
                <a:latin typeface="Tahoma"/>
                <a:cs typeface="Tahoma"/>
              </a:rPr>
              <a:t>a</a:t>
            </a:r>
            <a:r>
              <a:rPr dirty="0" sz="2200" spc="-65">
                <a:latin typeface="Tahoma"/>
                <a:cs typeface="Tahoma"/>
              </a:rPr>
              <a:t>n</a:t>
            </a:r>
            <a:r>
              <a:rPr dirty="0" sz="2200" spc="-185">
                <a:latin typeface="Tahoma"/>
                <a:cs typeface="Tahoma"/>
              </a:rPr>
              <a:t>a</a:t>
            </a:r>
            <a:r>
              <a:rPr dirty="0" sz="2200" spc="-145">
                <a:latin typeface="Tahoma"/>
                <a:cs typeface="Tahoma"/>
              </a:rPr>
              <a:t>g</a:t>
            </a:r>
            <a:r>
              <a:rPr dirty="0" sz="2200" spc="-130">
                <a:latin typeface="Tahoma"/>
                <a:cs typeface="Tahoma"/>
              </a:rPr>
              <a:t>e</a:t>
            </a:r>
            <a:r>
              <a:rPr dirty="0" sz="2200" spc="-125">
                <a:latin typeface="Tahoma"/>
                <a:cs typeface="Tahoma"/>
              </a:rPr>
              <a:t>r</a:t>
            </a:r>
            <a:endParaRPr sz="22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127267" y="879347"/>
            <a:ext cx="5492750" cy="5328920"/>
            <a:chOff x="6127267" y="879347"/>
            <a:chExt cx="5492750" cy="53289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7267" y="879347"/>
              <a:ext cx="5492470" cy="532866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21552" y="1073658"/>
              <a:ext cx="4905755" cy="474192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980888" y="6545018"/>
            <a:ext cx="228600" cy="211454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39370">
              <a:lnSpc>
                <a:spcPct val="100000"/>
              </a:lnSpc>
              <a:spcBef>
                <a:spcPts val="70"/>
              </a:spcBef>
            </a:pPr>
            <a:r>
              <a:rPr dirty="0" sz="1200" spc="-90">
                <a:solidFill>
                  <a:srgbClr val="FFFFFF"/>
                </a:solidFill>
                <a:latin typeface="Tahoma"/>
                <a:cs typeface="Tahoma"/>
              </a:rPr>
              <a:t>20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195"/>
              <a:t>©</a:t>
            </a:r>
            <a:r>
              <a:rPr dirty="0" spc="-100"/>
              <a:t> </a:t>
            </a:r>
            <a:r>
              <a:rPr dirty="0" spc="-100"/>
              <a:t>2</a:t>
            </a:r>
            <a:r>
              <a:rPr dirty="0" spc="-35"/>
              <a:t>0</a:t>
            </a:r>
            <a:r>
              <a:rPr dirty="0" spc="-90"/>
              <a:t>2</a:t>
            </a:r>
            <a:r>
              <a:rPr dirty="0" spc="-275"/>
              <a:t>1</a:t>
            </a:r>
            <a:r>
              <a:rPr dirty="0" spc="-90"/>
              <a:t> </a:t>
            </a:r>
            <a:r>
              <a:rPr dirty="0" spc="-20"/>
              <a:t>A</a:t>
            </a:r>
            <a:r>
              <a:rPr dirty="0" spc="-35"/>
              <a:t>d</a:t>
            </a:r>
            <a:r>
              <a:rPr dirty="0" spc="-25"/>
              <a:t>o</a:t>
            </a:r>
            <a:r>
              <a:rPr dirty="0" spc="-25"/>
              <a:t>b</a:t>
            </a:r>
            <a:r>
              <a:rPr dirty="0" spc="-60"/>
              <a:t>e</a:t>
            </a:r>
            <a:r>
              <a:rPr dirty="0" spc="-160"/>
              <a:t>.</a:t>
            </a:r>
            <a:r>
              <a:rPr dirty="0" spc="-120"/>
              <a:t> </a:t>
            </a:r>
            <a:r>
              <a:rPr dirty="0"/>
              <a:t>Al</a:t>
            </a:r>
            <a:r>
              <a:rPr dirty="0"/>
              <a:t>l</a:t>
            </a:r>
            <a:r>
              <a:rPr dirty="0" spc="-105"/>
              <a:t> </a:t>
            </a:r>
            <a:r>
              <a:rPr dirty="0" spc="-65"/>
              <a:t>R</a:t>
            </a:r>
            <a:r>
              <a:rPr dirty="0" spc="-20"/>
              <a:t>i</a:t>
            </a:r>
            <a:r>
              <a:rPr dirty="0" spc="-90"/>
              <a:t>g</a:t>
            </a:r>
            <a:r>
              <a:rPr dirty="0" spc="-55"/>
              <a:t>h</a:t>
            </a:r>
            <a:r>
              <a:rPr dirty="0"/>
              <a:t>t</a:t>
            </a:r>
            <a:r>
              <a:rPr dirty="0" spc="-85"/>
              <a:t>s</a:t>
            </a:r>
            <a:r>
              <a:rPr dirty="0" spc="-110"/>
              <a:t> </a:t>
            </a:r>
            <a:r>
              <a:rPr dirty="0" spc="-75"/>
              <a:t>R</a:t>
            </a:r>
            <a:r>
              <a:rPr dirty="0" spc="-35"/>
              <a:t>e</a:t>
            </a:r>
            <a:r>
              <a:rPr dirty="0" spc="-80"/>
              <a:t>s</a:t>
            </a:r>
            <a:r>
              <a:rPr dirty="0" spc="-60"/>
              <a:t>e</a:t>
            </a:r>
            <a:r>
              <a:rPr dirty="0"/>
              <a:t>r</a:t>
            </a:r>
            <a:r>
              <a:rPr dirty="0" spc="-50"/>
              <a:t>v</a:t>
            </a:r>
            <a:r>
              <a:rPr dirty="0" spc="-50"/>
              <a:t>e</a:t>
            </a:r>
            <a:r>
              <a:rPr dirty="0" spc="-35"/>
              <a:t>d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20"/>
              <a:t>A</a:t>
            </a:r>
            <a:r>
              <a:rPr dirty="0" spc="-35"/>
              <a:t>d</a:t>
            </a:r>
            <a:r>
              <a:rPr dirty="0" spc="-25"/>
              <a:t>o</a:t>
            </a:r>
            <a:r>
              <a:rPr dirty="0" spc="-25"/>
              <a:t>b</a:t>
            </a:r>
            <a:r>
              <a:rPr dirty="0" spc="-55"/>
              <a:t>e</a:t>
            </a:r>
            <a:r>
              <a:rPr dirty="0" spc="-114"/>
              <a:t> </a:t>
            </a:r>
            <a:r>
              <a:rPr dirty="0" spc="-40"/>
              <a:t>D</a:t>
            </a:r>
            <a:r>
              <a:rPr dirty="0" spc="-20"/>
              <a:t>i</a:t>
            </a:r>
            <a:r>
              <a:rPr dirty="0" spc="-60"/>
              <a:t>g</a:t>
            </a:r>
            <a:r>
              <a:rPr dirty="0" spc="-15"/>
              <a:t>i</a:t>
            </a:r>
            <a:r>
              <a:rPr dirty="0" spc="-30"/>
              <a:t>t</a:t>
            </a:r>
            <a:r>
              <a:rPr dirty="0" spc="-65"/>
              <a:t>a</a:t>
            </a:r>
            <a:r>
              <a:rPr dirty="0" spc="15"/>
              <a:t>l</a:t>
            </a:r>
            <a:r>
              <a:rPr dirty="0" spc="-105"/>
              <a:t> </a:t>
            </a:r>
            <a:r>
              <a:rPr dirty="0" spc="-20"/>
              <a:t>L</a:t>
            </a:r>
            <a:r>
              <a:rPr dirty="0" spc="-55"/>
              <a:t>e</a:t>
            </a:r>
            <a:r>
              <a:rPr dirty="0" spc="-65"/>
              <a:t>a</a:t>
            </a:r>
            <a:r>
              <a:rPr dirty="0" spc="-50"/>
              <a:t>r</a:t>
            </a:r>
            <a:r>
              <a:rPr dirty="0" spc="-20"/>
              <a:t>ni</a:t>
            </a:r>
            <a:r>
              <a:rPr dirty="0" spc="-50"/>
              <a:t>n</a:t>
            </a:r>
            <a:r>
              <a:rPr dirty="0" spc="-80"/>
              <a:t>g</a:t>
            </a:r>
            <a:r>
              <a:rPr dirty="0" spc="-100"/>
              <a:t> </a:t>
            </a:r>
            <a:r>
              <a:rPr dirty="0" spc="-85"/>
              <a:t>S</a:t>
            </a:r>
            <a:r>
              <a:rPr dirty="0" spc="-60"/>
              <a:t>e</a:t>
            </a:r>
            <a:r>
              <a:rPr dirty="0"/>
              <a:t>r</a:t>
            </a:r>
            <a:r>
              <a:rPr dirty="0" spc="-50"/>
              <a:t>v</a:t>
            </a:r>
            <a:r>
              <a:rPr dirty="0" spc="-35"/>
              <a:t>ic</a:t>
            </a:r>
            <a:r>
              <a:rPr dirty="0" spc="-30"/>
              <a:t>e</a:t>
            </a:r>
            <a:r>
              <a:rPr dirty="0" spc="-85"/>
              <a:t>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779" y="372441"/>
            <a:ext cx="906970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260">
                <a:solidFill>
                  <a:srgbClr val="FF0000"/>
                </a:solidFill>
              </a:rPr>
              <a:t>Introducing</a:t>
            </a:r>
            <a:r>
              <a:rPr dirty="0" sz="2800" spc="-175">
                <a:solidFill>
                  <a:srgbClr val="FF0000"/>
                </a:solidFill>
              </a:rPr>
              <a:t> </a:t>
            </a:r>
            <a:r>
              <a:rPr dirty="0" sz="2800" spc="-295">
                <a:solidFill>
                  <a:srgbClr val="FF0000"/>
                </a:solidFill>
              </a:rPr>
              <a:t>Your</a:t>
            </a:r>
            <a:r>
              <a:rPr dirty="0" sz="2800" spc="-175">
                <a:solidFill>
                  <a:srgbClr val="FF0000"/>
                </a:solidFill>
              </a:rPr>
              <a:t> </a:t>
            </a:r>
            <a:r>
              <a:rPr dirty="0" sz="2800" spc="-210">
                <a:solidFill>
                  <a:srgbClr val="FF0000"/>
                </a:solidFill>
              </a:rPr>
              <a:t>Adobe</a:t>
            </a:r>
            <a:r>
              <a:rPr dirty="0" sz="2800" spc="-165">
                <a:solidFill>
                  <a:srgbClr val="FF0000"/>
                </a:solidFill>
              </a:rPr>
              <a:t> </a:t>
            </a:r>
            <a:r>
              <a:rPr dirty="0" sz="2800" spc="-200">
                <a:solidFill>
                  <a:srgbClr val="FF0000"/>
                </a:solidFill>
              </a:rPr>
              <a:t>Digital</a:t>
            </a:r>
            <a:r>
              <a:rPr dirty="0" sz="2800" spc="-170">
                <a:solidFill>
                  <a:srgbClr val="FF0000"/>
                </a:solidFill>
              </a:rPr>
              <a:t> </a:t>
            </a:r>
            <a:r>
              <a:rPr dirty="0" sz="2800" spc="-220">
                <a:solidFill>
                  <a:srgbClr val="FF0000"/>
                </a:solidFill>
              </a:rPr>
              <a:t>Learning</a:t>
            </a:r>
            <a:r>
              <a:rPr dirty="0" sz="2800" spc="-175">
                <a:solidFill>
                  <a:srgbClr val="FF0000"/>
                </a:solidFill>
              </a:rPr>
              <a:t> </a:t>
            </a:r>
            <a:r>
              <a:rPr dirty="0" sz="2800" spc="-225">
                <a:solidFill>
                  <a:srgbClr val="FF0000"/>
                </a:solidFill>
              </a:rPr>
              <a:t>Services</a:t>
            </a:r>
            <a:r>
              <a:rPr dirty="0" sz="2800" spc="-175">
                <a:solidFill>
                  <a:srgbClr val="FF0000"/>
                </a:solidFill>
              </a:rPr>
              <a:t> </a:t>
            </a:r>
            <a:r>
              <a:rPr dirty="0" sz="2800" spc="-260">
                <a:solidFill>
                  <a:srgbClr val="FF0000"/>
                </a:solidFill>
              </a:rPr>
              <a:t>Instructor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98779" y="1099833"/>
            <a:ext cx="6913880" cy="4597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35">
                <a:latin typeface="Tahoma"/>
                <a:cs typeface="Tahoma"/>
              </a:rPr>
              <a:t>Chunlong</a:t>
            </a:r>
            <a:r>
              <a:rPr dirty="0" sz="2000" spc="-70">
                <a:latin typeface="Tahoma"/>
                <a:cs typeface="Tahoma"/>
              </a:rPr>
              <a:t> </a:t>
            </a:r>
            <a:r>
              <a:rPr dirty="0" sz="2000" spc="-60">
                <a:latin typeface="Tahoma"/>
                <a:cs typeface="Tahoma"/>
              </a:rPr>
              <a:t>Zhang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2000" spc="-85">
                <a:latin typeface="Tahoma"/>
                <a:cs typeface="Tahoma"/>
              </a:rPr>
              <a:t>Senior</a:t>
            </a:r>
            <a:r>
              <a:rPr dirty="0" sz="2000" spc="-175">
                <a:latin typeface="Tahoma"/>
                <a:cs typeface="Tahoma"/>
              </a:rPr>
              <a:t> </a:t>
            </a:r>
            <a:r>
              <a:rPr dirty="0" sz="2000" spc="-135">
                <a:latin typeface="Tahoma"/>
                <a:cs typeface="Tahoma"/>
              </a:rPr>
              <a:t>Instructor,</a:t>
            </a:r>
            <a:r>
              <a:rPr dirty="0" sz="2000" spc="-180">
                <a:latin typeface="Tahoma"/>
                <a:cs typeface="Tahoma"/>
              </a:rPr>
              <a:t> </a:t>
            </a:r>
            <a:r>
              <a:rPr dirty="0" sz="2000" spc="-70">
                <a:latin typeface="Tahoma"/>
                <a:cs typeface="Tahoma"/>
              </a:rPr>
              <a:t>Adobe</a:t>
            </a:r>
            <a:r>
              <a:rPr dirty="0" sz="2000" spc="-160">
                <a:latin typeface="Tahoma"/>
                <a:cs typeface="Tahoma"/>
              </a:rPr>
              <a:t> </a:t>
            </a:r>
            <a:r>
              <a:rPr dirty="0" sz="2000" spc="-70">
                <a:latin typeface="Tahoma"/>
                <a:cs typeface="Tahoma"/>
              </a:rPr>
              <a:t>Digital</a:t>
            </a:r>
            <a:r>
              <a:rPr dirty="0" sz="2000" spc="-170">
                <a:latin typeface="Tahoma"/>
                <a:cs typeface="Tahoma"/>
              </a:rPr>
              <a:t> </a:t>
            </a:r>
            <a:r>
              <a:rPr dirty="0" sz="2000" spc="-90">
                <a:latin typeface="Tahoma"/>
                <a:cs typeface="Tahoma"/>
              </a:rPr>
              <a:t>Learning</a:t>
            </a:r>
            <a:r>
              <a:rPr dirty="0" sz="2000" spc="-185">
                <a:latin typeface="Tahoma"/>
                <a:cs typeface="Tahoma"/>
              </a:rPr>
              <a:t> </a:t>
            </a:r>
            <a:r>
              <a:rPr dirty="0" sz="2000" spc="-90">
                <a:latin typeface="Tahoma"/>
                <a:cs typeface="Tahoma"/>
              </a:rPr>
              <a:t>Services</a:t>
            </a:r>
            <a:endParaRPr sz="2000">
              <a:latin typeface="Tahoma"/>
              <a:cs typeface="Tahoma"/>
            </a:endParaRPr>
          </a:p>
          <a:p>
            <a:pPr marL="583565" marR="254635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2000" spc="-470">
                <a:latin typeface="Tahoma"/>
                <a:cs typeface="Tahoma"/>
              </a:rPr>
              <a:t>1</a:t>
            </a:r>
            <a:r>
              <a:rPr dirty="0" sz="2000" spc="-60">
                <a:latin typeface="Tahoma"/>
                <a:cs typeface="Tahoma"/>
              </a:rPr>
              <a:t>6</a:t>
            </a:r>
            <a:r>
              <a:rPr dirty="0" sz="2000" spc="-160">
                <a:latin typeface="Tahoma"/>
                <a:cs typeface="Tahoma"/>
              </a:rPr>
              <a:t> </a:t>
            </a:r>
            <a:r>
              <a:rPr dirty="0" sz="2000" spc="-80">
                <a:latin typeface="Tahoma"/>
                <a:cs typeface="Tahoma"/>
              </a:rPr>
              <a:t>y</a:t>
            </a:r>
            <a:r>
              <a:rPr dirty="0" sz="2000" spc="-95">
                <a:latin typeface="Tahoma"/>
                <a:cs typeface="Tahoma"/>
              </a:rPr>
              <a:t>e</a:t>
            </a:r>
            <a:r>
              <a:rPr dirty="0" sz="2000" spc="-140">
                <a:latin typeface="Tahoma"/>
                <a:cs typeface="Tahoma"/>
              </a:rPr>
              <a:t>a</a:t>
            </a:r>
            <a:r>
              <a:rPr dirty="0" sz="2000" spc="-45">
                <a:latin typeface="Tahoma"/>
                <a:cs typeface="Tahoma"/>
              </a:rPr>
              <a:t>r</a:t>
            </a:r>
            <a:r>
              <a:rPr dirty="0" sz="2000" spc="-150">
                <a:latin typeface="Tahoma"/>
                <a:cs typeface="Tahoma"/>
              </a:rPr>
              <a:t>s</a:t>
            </a:r>
            <a:r>
              <a:rPr dirty="0" sz="2000" spc="-114">
                <a:latin typeface="Tahoma"/>
                <a:cs typeface="Tahoma"/>
              </a:rPr>
              <a:t>'</a:t>
            </a:r>
            <a:r>
              <a:rPr dirty="0" sz="2000" spc="-165">
                <a:latin typeface="Tahoma"/>
                <a:cs typeface="Tahoma"/>
              </a:rPr>
              <a:t> </a:t>
            </a:r>
            <a:r>
              <a:rPr dirty="0" sz="2000" spc="-85">
                <a:latin typeface="Tahoma"/>
                <a:cs typeface="Tahoma"/>
              </a:rPr>
              <a:t>e</a:t>
            </a:r>
            <a:r>
              <a:rPr dirty="0" sz="2000" spc="-150">
                <a:latin typeface="Tahoma"/>
                <a:cs typeface="Tahoma"/>
              </a:rPr>
              <a:t>x</a:t>
            </a:r>
            <a:r>
              <a:rPr dirty="0" sz="2000" spc="-60">
                <a:latin typeface="Tahoma"/>
                <a:cs typeface="Tahoma"/>
              </a:rPr>
              <a:t>p</a:t>
            </a:r>
            <a:r>
              <a:rPr dirty="0" sz="2000" spc="-105">
                <a:latin typeface="Tahoma"/>
                <a:cs typeface="Tahoma"/>
              </a:rPr>
              <a:t>e</a:t>
            </a:r>
            <a:r>
              <a:rPr dirty="0" sz="2000" spc="-105">
                <a:latin typeface="Tahoma"/>
                <a:cs typeface="Tahoma"/>
              </a:rPr>
              <a:t>r</a:t>
            </a:r>
            <a:r>
              <a:rPr dirty="0" sz="2000" spc="-45">
                <a:latin typeface="Tahoma"/>
                <a:cs typeface="Tahoma"/>
              </a:rPr>
              <a:t>i</a:t>
            </a:r>
            <a:r>
              <a:rPr dirty="0" sz="2000" spc="-90">
                <a:latin typeface="Tahoma"/>
                <a:cs typeface="Tahoma"/>
              </a:rPr>
              <a:t>e</a:t>
            </a:r>
            <a:r>
              <a:rPr dirty="0" sz="2000" spc="-85">
                <a:latin typeface="Tahoma"/>
                <a:cs typeface="Tahoma"/>
              </a:rPr>
              <a:t>n</a:t>
            </a:r>
            <a:r>
              <a:rPr dirty="0" sz="2000" spc="-75">
                <a:latin typeface="Tahoma"/>
                <a:cs typeface="Tahoma"/>
              </a:rPr>
              <a:t>c</a:t>
            </a:r>
            <a:r>
              <a:rPr dirty="0" sz="2000" spc="-110">
                <a:latin typeface="Tahoma"/>
                <a:cs typeface="Tahoma"/>
              </a:rPr>
              <a:t>e</a:t>
            </a:r>
            <a:r>
              <a:rPr dirty="0" sz="2000" spc="-160">
                <a:latin typeface="Tahoma"/>
                <a:cs typeface="Tahoma"/>
              </a:rPr>
              <a:t> </a:t>
            </a:r>
            <a:r>
              <a:rPr dirty="0" sz="2000" spc="-45">
                <a:latin typeface="Tahoma"/>
                <a:cs typeface="Tahoma"/>
              </a:rPr>
              <a:t>in</a:t>
            </a:r>
            <a:r>
              <a:rPr dirty="0" sz="2000" spc="-180">
                <a:latin typeface="Tahoma"/>
                <a:cs typeface="Tahoma"/>
              </a:rPr>
              <a:t> </a:t>
            </a:r>
            <a:r>
              <a:rPr dirty="0" sz="2000" spc="-40">
                <a:latin typeface="Tahoma"/>
                <a:cs typeface="Tahoma"/>
              </a:rPr>
              <a:t>A</a:t>
            </a:r>
            <a:r>
              <a:rPr dirty="0" sz="2000" spc="-75">
                <a:latin typeface="Tahoma"/>
                <a:cs typeface="Tahoma"/>
              </a:rPr>
              <a:t>d</a:t>
            </a:r>
            <a:r>
              <a:rPr dirty="0" sz="2000" spc="-55">
                <a:latin typeface="Tahoma"/>
                <a:cs typeface="Tahoma"/>
              </a:rPr>
              <a:t>o</a:t>
            </a:r>
            <a:r>
              <a:rPr dirty="0" sz="2000" spc="-60">
                <a:latin typeface="Tahoma"/>
                <a:cs typeface="Tahoma"/>
              </a:rPr>
              <a:t>b</a:t>
            </a:r>
            <a:r>
              <a:rPr dirty="0" sz="2000" spc="-110">
                <a:latin typeface="Tahoma"/>
                <a:cs typeface="Tahoma"/>
              </a:rPr>
              <a:t>e</a:t>
            </a:r>
            <a:r>
              <a:rPr dirty="0" sz="2000" spc="-150">
                <a:latin typeface="Tahoma"/>
                <a:cs typeface="Tahoma"/>
              </a:rPr>
              <a:t> </a:t>
            </a:r>
            <a:r>
              <a:rPr dirty="0" sz="2000" spc="-50">
                <a:latin typeface="Tahoma"/>
                <a:cs typeface="Tahoma"/>
              </a:rPr>
              <a:t>E</a:t>
            </a:r>
            <a:r>
              <a:rPr dirty="0" sz="2000" spc="-145">
                <a:latin typeface="Tahoma"/>
                <a:cs typeface="Tahoma"/>
              </a:rPr>
              <a:t>x</a:t>
            </a:r>
            <a:r>
              <a:rPr dirty="0" sz="2000" spc="-60">
                <a:latin typeface="Tahoma"/>
                <a:cs typeface="Tahoma"/>
              </a:rPr>
              <a:t>p</a:t>
            </a:r>
            <a:r>
              <a:rPr dirty="0" sz="2000" spc="-105">
                <a:latin typeface="Tahoma"/>
                <a:cs typeface="Tahoma"/>
              </a:rPr>
              <a:t>e</a:t>
            </a:r>
            <a:r>
              <a:rPr dirty="0" sz="2000" spc="-105">
                <a:latin typeface="Tahoma"/>
                <a:cs typeface="Tahoma"/>
              </a:rPr>
              <a:t>r</a:t>
            </a:r>
            <a:r>
              <a:rPr dirty="0" sz="2000" spc="-45">
                <a:latin typeface="Tahoma"/>
                <a:cs typeface="Tahoma"/>
              </a:rPr>
              <a:t>i</a:t>
            </a:r>
            <a:r>
              <a:rPr dirty="0" sz="2000" spc="-90">
                <a:latin typeface="Tahoma"/>
                <a:cs typeface="Tahoma"/>
              </a:rPr>
              <a:t>e</a:t>
            </a:r>
            <a:r>
              <a:rPr dirty="0" sz="2000" spc="-85">
                <a:latin typeface="Tahoma"/>
                <a:cs typeface="Tahoma"/>
              </a:rPr>
              <a:t>n</a:t>
            </a:r>
            <a:r>
              <a:rPr dirty="0" sz="2000" spc="-75">
                <a:latin typeface="Tahoma"/>
                <a:cs typeface="Tahoma"/>
              </a:rPr>
              <a:t>c</a:t>
            </a:r>
            <a:r>
              <a:rPr dirty="0" sz="2000" spc="-110">
                <a:latin typeface="Tahoma"/>
                <a:cs typeface="Tahoma"/>
              </a:rPr>
              <a:t>e</a:t>
            </a:r>
            <a:r>
              <a:rPr dirty="0" sz="2000" spc="-170">
                <a:latin typeface="Tahoma"/>
                <a:cs typeface="Tahoma"/>
              </a:rPr>
              <a:t> </a:t>
            </a:r>
            <a:r>
              <a:rPr dirty="0" sz="2000" spc="114">
                <a:latin typeface="Tahoma"/>
                <a:cs typeface="Tahoma"/>
              </a:rPr>
              <a:t>M</a:t>
            </a:r>
            <a:r>
              <a:rPr dirty="0" sz="2000" spc="-95">
                <a:latin typeface="Tahoma"/>
                <a:cs typeface="Tahoma"/>
              </a:rPr>
              <a:t>an</a:t>
            </a:r>
            <a:r>
              <a:rPr dirty="0" sz="2000" spc="-165">
                <a:latin typeface="Tahoma"/>
                <a:cs typeface="Tahoma"/>
              </a:rPr>
              <a:t>a</a:t>
            </a:r>
            <a:r>
              <a:rPr dirty="0" sz="2000" spc="-150">
                <a:latin typeface="Tahoma"/>
                <a:cs typeface="Tahoma"/>
              </a:rPr>
              <a:t>g</a:t>
            </a:r>
            <a:r>
              <a:rPr dirty="0" sz="2000" spc="-105">
                <a:latin typeface="Tahoma"/>
                <a:cs typeface="Tahoma"/>
              </a:rPr>
              <a:t>e</a:t>
            </a:r>
            <a:r>
              <a:rPr dirty="0" sz="2000" spc="-180">
                <a:latin typeface="Tahoma"/>
                <a:cs typeface="Tahoma"/>
              </a:rPr>
              <a:t>r</a:t>
            </a:r>
            <a:r>
              <a:rPr dirty="0" sz="2000" spc="-300">
                <a:latin typeface="Tahoma"/>
                <a:cs typeface="Tahoma"/>
              </a:rPr>
              <a:t>,</a:t>
            </a:r>
            <a:r>
              <a:rPr dirty="0" sz="2000" spc="-175">
                <a:latin typeface="Tahoma"/>
                <a:cs typeface="Tahoma"/>
              </a:rPr>
              <a:t> </a:t>
            </a:r>
            <a:r>
              <a:rPr dirty="0" sz="2000" spc="-35">
                <a:latin typeface="Tahoma"/>
                <a:cs typeface="Tahoma"/>
              </a:rPr>
              <a:t>m</a:t>
            </a:r>
            <a:r>
              <a:rPr dirty="0" sz="2000">
                <a:latin typeface="Tahoma"/>
                <a:cs typeface="Tahoma"/>
              </a:rPr>
              <a:t>i</a:t>
            </a:r>
            <a:r>
              <a:rPr dirty="0" sz="2000" spc="-155">
                <a:latin typeface="Tahoma"/>
                <a:cs typeface="Tahoma"/>
              </a:rPr>
              <a:t>x</a:t>
            </a:r>
            <a:r>
              <a:rPr dirty="0" sz="2000" spc="-90">
                <a:latin typeface="Tahoma"/>
                <a:cs typeface="Tahoma"/>
              </a:rPr>
              <a:t>e</a:t>
            </a:r>
            <a:r>
              <a:rPr dirty="0" sz="2000" spc="-75">
                <a:latin typeface="Tahoma"/>
                <a:cs typeface="Tahoma"/>
              </a:rPr>
              <a:t>d</a:t>
            </a:r>
            <a:r>
              <a:rPr dirty="0" sz="2000" spc="-160">
                <a:latin typeface="Tahoma"/>
                <a:cs typeface="Tahoma"/>
              </a:rPr>
              <a:t> </a:t>
            </a:r>
            <a:r>
              <a:rPr dirty="0" sz="2000" spc="-40">
                <a:latin typeface="Tahoma"/>
                <a:cs typeface="Tahoma"/>
              </a:rPr>
              <a:t>in  </a:t>
            </a:r>
            <a:r>
              <a:rPr dirty="0" sz="2000" spc="-75">
                <a:latin typeface="Tahoma"/>
                <a:cs typeface="Tahoma"/>
              </a:rPr>
              <a:t>d</a:t>
            </a:r>
            <a:r>
              <a:rPr dirty="0" sz="2000" spc="-10">
                <a:latin typeface="Tahoma"/>
                <a:cs typeface="Tahoma"/>
              </a:rPr>
              <a:t>i</a:t>
            </a:r>
            <a:r>
              <a:rPr dirty="0" sz="2000" spc="-125">
                <a:latin typeface="Tahoma"/>
                <a:cs typeface="Tahoma"/>
              </a:rPr>
              <a:t>f</a:t>
            </a:r>
            <a:r>
              <a:rPr dirty="0" sz="2000" spc="-130">
                <a:latin typeface="Tahoma"/>
                <a:cs typeface="Tahoma"/>
              </a:rPr>
              <a:t>f</a:t>
            </a:r>
            <a:r>
              <a:rPr dirty="0" sz="2000" spc="-105">
                <a:latin typeface="Tahoma"/>
                <a:cs typeface="Tahoma"/>
              </a:rPr>
              <a:t>e</a:t>
            </a:r>
            <a:r>
              <a:rPr dirty="0" sz="2000" spc="-105">
                <a:latin typeface="Tahoma"/>
                <a:cs typeface="Tahoma"/>
              </a:rPr>
              <a:t>r</a:t>
            </a:r>
            <a:r>
              <a:rPr dirty="0" sz="2000" spc="-105">
                <a:latin typeface="Tahoma"/>
                <a:cs typeface="Tahoma"/>
              </a:rPr>
              <a:t>e</a:t>
            </a:r>
            <a:r>
              <a:rPr dirty="0" sz="2000" spc="-65">
                <a:latin typeface="Tahoma"/>
                <a:cs typeface="Tahoma"/>
              </a:rPr>
              <a:t>n</a:t>
            </a:r>
            <a:r>
              <a:rPr dirty="0" sz="2000" spc="-105">
                <a:latin typeface="Tahoma"/>
                <a:cs typeface="Tahoma"/>
              </a:rPr>
              <a:t>t</a:t>
            </a:r>
            <a:r>
              <a:rPr dirty="0" sz="2000" spc="-180">
                <a:latin typeface="Tahoma"/>
                <a:cs typeface="Tahoma"/>
              </a:rPr>
              <a:t> </a:t>
            </a:r>
            <a:r>
              <a:rPr dirty="0" sz="2000" spc="-105">
                <a:latin typeface="Tahoma"/>
                <a:cs typeface="Tahoma"/>
              </a:rPr>
              <a:t>r</a:t>
            </a:r>
            <a:r>
              <a:rPr dirty="0" sz="2000" spc="-55">
                <a:latin typeface="Tahoma"/>
                <a:cs typeface="Tahoma"/>
              </a:rPr>
              <a:t>o</a:t>
            </a:r>
            <a:r>
              <a:rPr dirty="0" sz="2000" spc="-35">
                <a:latin typeface="Tahoma"/>
                <a:cs typeface="Tahoma"/>
              </a:rPr>
              <a:t>l</a:t>
            </a:r>
            <a:r>
              <a:rPr dirty="0" sz="2000" spc="-30">
                <a:latin typeface="Tahoma"/>
                <a:cs typeface="Tahoma"/>
              </a:rPr>
              <a:t>e</a:t>
            </a:r>
            <a:r>
              <a:rPr dirty="0" sz="2000" spc="-125">
                <a:latin typeface="Tahoma"/>
                <a:cs typeface="Tahoma"/>
              </a:rPr>
              <a:t>s</a:t>
            </a:r>
            <a:r>
              <a:rPr dirty="0" sz="2000" spc="-300">
                <a:latin typeface="Tahoma"/>
                <a:cs typeface="Tahoma"/>
              </a:rPr>
              <a:t>:</a:t>
            </a:r>
            <a:endParaRPr sz="2000">
              <a:latin typeface="Tahoma"/>
              <a:cs typeface="Tahoma"/>
            </a:endParaRPr>
          </a:p>
          <a:p>
            <a:pPr lvl="1" marL="929005" indent="-345440">
              <a:lnSpc>
                <a:spcPct val="100000"/>
              </a:lnSpc>
              <a:spcBef>
                <a:spcPts val="1200"/>
              </a:spcBef>
              <a:buClr>
                <a:srgbClr val="252525"/>
              </a:buClr>
              <a:buChar char="-"/>
              <a:tabLst>
                <a:tab pos="929005" algn="l"/>
                <a:tab pos="929640" algn="l"/>
              </a:tabLst>
            </a:pPr>
            <a:r>
              <a:rPr dirty="0" sz="2000" spc="-75">
                <a:latin typeface="Tahoma"/>
                <a:cs typeface="Tahoma"/>
              </a:rPr>
              <a:t>Developer</a:t>
            </a:r>
            <a:endParaRPr sz="2000">
              <a:latin typeface="Tahoma"/>
              <a:cs typeface="Tahoma"/>
            </a:endParaRPr>
          </a:p>
          <a:p>
            <a:pPr lvl="1" marL="929005" indent="-345440">
              <a:lnSpc>
                <a:spcPct val="100000"/>
              </a:lnSpc>
              <a:spcBef>
                <a:spcPts val="1200"/>
              </a:spcBef>
              <a:buClr>
                <a:srgbClr val="252525"/>
              </a:buClr>
              <a:buChar char="-"/>
              <a:tabLst>
                <a:tab pos="929005" algn="l"/>
                <a:tab pos="929640" algn="l"/>
              </a:tabLst>
            </a:pPr>
            <a:r>
              <a:rPr dirty="0" sz="2000" spc="-80">
                <a:latin typeface="Tahoma"/>
                <a:cs typeface="Tahoma"/>
              </a:rPr>
              <a:t>Consulting</a:t>
            </a:r>
            <a:endParaRPr sz="2000">
              <a:latin typeface="Tahoma"/>
              <a:cs typeface="Tahoma"/>
            </a:endParaRPr>
          </a:p>
          <a:p>
            <a:pPr lvl="1" marL="929005" indent="-345440">
              <a:lnSpc>
                <a:spcPct val="100000"/>
              </a:lnSpc>
              <a:spcBef>
                <a:spcPts val="1200"/>
              </a:spcBef>
              <a:buClr>
                <a:srgbClr val="252525"/>
              </a:buClr>
              <a:buChar char="-"/>
              <a:tabLst>
                <a:tab pos="929005" algn="l"/>
                <a:tab pos="929640" algn="l"/>
              </a:tabLst>
            </a:pPr>
            <a:r>
              <a:rPr dirty="0" sz="2000" spc="-80">
                <a:latin typeface="Tahoma"/>
                <a:cs typeface="Tahoma"/>
              </a:rPr>
              <a:t>Support</a:t>
            </a:r>
            <a:endParaRPr sz="2000">
              <a:latin typeface="Tahoma"/>
              <a:cs typeface="Tahoma"/>
            </a:endParaRPr>
          </a:p>
          <a:p>
            <a:pPr lvl="1" marL="929005" indent="-345440">
              <a:lnSpc>
                <a:spcPct val="100000"/>
              </a:lnSpc>
              <a:spcBef>
                <a:spcPts val="1205"/>
              </a:spcBef>
              <a:buClr>
                <a:srgbClr val="252525"/>
              </a:buClr>
              <a:buChar char="-"/>
              <a:tabLst>
                <a:tab pos="929005" algn="l"/>
                <a:tab pos="929640" algn="l"/>
              </a:tabLst>
            </a:pPr>
            <a:r>
              <a:rPr dirty="0" sz="2000" spc="-120">
                <a:latin typeface="Tahoma"/>
                <a:cs typeface="Tahoma"/>
              </a:rPr>
              <a:t>Training</a:t>
            </a:r>
            <a:endParaRPr sz="2000">
              <a:latin typeface="Tahoma"/>
              <a:cs typeface="Tahoma"/>
            </a:endParaRPr>
          </a:p>
          <a:p>
            <a:pPr marL="583565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2000" spc="-70">
                <a:latin typeface="Tahoma"/>
                <a:cs typeface="Tahoma"/>
              </a:rPr>
              <a:t>Adobe</a:t>
            </a:r>
            <a:r>
              <a:rPr dirty="0" sz="2000" spc="-145">
                <a:latin typeface="Tahoma"/>
                <a:cs typeface="Tahoma"/>
              </a:rPr>
              <a:t> </a:t>
            </a:r>
            <a:r>
              <a:rPr dirty="0" sz="2000" spc="-75">
                <a:latin typeface="Tahoma"/>
                <a:cs typeface="Tahoma"/>
              </a:rPr>
              <a:t>Certified</a:t>
            </a:r>
            <a:r>
              <a:rPr dirty="0" sz="2000" spc="-160">
                <a:latin typeface="Tahoma"/>
                <a:cs typeface="Tahoma"/>
              </a:rPr>
              <a:t> </a:t>
            </a:r>
            <a:r>
              <a:rPr dirty="0" sz="2000" spc="-100">
                <a:latin typeface="Tahoma"/>
                <a:cs typeface="Tahoma"/>
              </a:rPr>
              <a:t>Expert:</a:t>
            </a:r>
            <a:r>
              <a:rPr dirty="0" sz="2000" spc="-150">
                <a:latin typeface="Tahoma"/>
                <a:cs typeface="Tahoma"/>
              </a:rPr>
              <a:t> </a:t>
            </a:r>
            <a:r>
              <a:rPr dirty="0" sz="2000" spc="-70">
                <a:latin typeface="Tahoma"/>
                <a:cs typeface="Tahoma"/>
              </a:rPr>
              <a:t>Adobe</a:t>
            </a:r>
            <a:r>
              <a:rPr dirty="0" sz="2000" spc="-150">
                <a:latin typeface="Tahoma"/>
                <a:cs typeface="Tahoma"/>
              </a:rPr>
              <a:t> </a:t>
            </a:r>
            <a:r>
              <a:rPr dirty="0" sz="2000" spc="-90">
                <a:latin typeface="Tahoma"/>
                <a:cs typeface="Tahoma"/>
              </a:rPr>
              <a:t>Experience</a:t>
            </a:r>
            <a:r>
              <a:rPr dirty="0" sz="2000" spc="-155">
                <a:latin typeface="Tahoma"/>
                <a:cs typeface="Tahoma"/>
              </a:rPr>
              <a:t> </a:t>
            </a:r>
            <a:r>
              <a:rPr dirty="0" sz="2000" spc="-85">
                <a:latin typeface="Tahoma"/>
                <a:cs typeface="Tahoma"/>
              </a:rPr>
              <a:t>Manager</a:t>
            </a:r>
            <a:r>
              <a:rPr dirty="0" sz="2000" spc="-170">
                <a:latin typeface="Tahoma"/>
                <a:cs typeface="Tahoma"/>
              </a:rPr>
              <a:t> </a:t>
            </a:r>
            <a:r>
              <a:rPr dirty="0" sz="2000" spc="-75">
                <a:latin typeface="Tahoma"/>
                <a:cs typeface="Tahoma"/>
              </a:rPr>
              <a:t>Developer</a:t>
            </a:r>
            <a:endParaRPr sz="2000">
              <a:latin typeface="Tahoma"/>
              <a:cs typeface="Tahoma"/>
            </a:endParaRPr>
          </a:p>
          <a:p>
            <a:pPr marL="583565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2000" spc="-70">
                <a:latin typeface="Tahoma"/>
                <a:cs typeface="Tahoma"/>
              </a:rPr>
              <a:t>Adobe</a:t>
            </a:r>
            <a:r>
              <a:rPr dirty="0" sz="2000" spc="-140">
                <a:latin typeface="Tahoma"/>
                <a:cs typeface="Tahoma"/>
              </a:rPr>
              <a:t> </a:t>
            </a:r>
            <a:r>
              <a:rPr dirty="0" sz="2000" spc="-75">
                <a:latin typeface="Tahoma"/>
                <a:cs typeface="Tahoma"/>
              </a:rPr>
              <a:t>Certified</a:t>
            </a:r>
            <a:r>
              <a:rPr dirty="0" sz="2000" spc="-155">
                <a:latin typeface="Tahoma"/>
                <a:cs typeface="Tahoma"/>
              </a:rPr>
              <a:t> </a:t>
            </a:r>
            <a:r>
              <a:rPr dirty="0" sz="2000" spc="-105">
                <a:latin typeface="Tahoma"/>
                <a:cs typeface="Tahoma"/>
              </a:rPr>
              <a:t>Master:</a:t>
            </a:r>
            <a:r>
              <a:rPr dirty="0" sz="2000" spc="-155">
                <a:latin typeface="Tahoma"/>
                <a:cs typeface="Tahoma"/>
              </a:rPr>
              <a:t> </a:t>
            </a:r>
            <a:r>
              <a:rPr dirty="0" sz="2000" spc="-70">
                <a:latin typeface="Tahoma"/>
                <a:cs typeface="Tahoma"/>
              </a:rPr>
              <a:t>Adobe</a:t>
            </a:r>
            <a:r>
              <a:rPr dirty="0" sz="2000" spc="-145">
                <a:latin typeface="Tahoma"/>
                <a:cs typeface="Tahoma"/>
              </a:rPr>
              <a:t> </a:t>
            </a:r>
            <a:r>
              <a:rPr dirty="0" sz="2000" spc="-90">
                <a:latin typeface="Tahoma"/>
                <a:cs typeface="Tahoma"/>
              </a:rPr>
              <a:t>Experience</a:t>
            </a:r>
            <a:r>
              <a:rPr dirty="0" sz="2000" spc="-155">
                <a:latin typeface="Tahoma"/>
                <a:cs typeface="Tahoma"/>
              </a:rPr>
              <a:t> </a:t>
            </a:r>
            <a:r>
              <a:rPr dirty="0" sz="2000" spc="-85">
                <a:latin typeface="Tahoma"/>
                <a:cs typeface="Tahoma"/>
              </a:rPr>
              <a:t>Manager</a:t>
            </a:r>
            <a:r>
              <a:rPr dirty="0" sz="2000" spc="-160">
                <a:latin typeface="Tahoma"/>
                <a:cs typeface="Tahoma"/>
              </a:rPr>
              <a:t> </a:t>
            </a:r>
            <a:r>
              <a:rPr dirty="0" sz="2000" spc="-75">
                <a:latin typeface="Tahoma"/>
                <a:cs typeface="Tahoma"/>
              </a:rPr>
              <a:t>Architect</a:t>
            </a:r>
            <a:endParaRPr sz="2000">
              <a:latin typeface="Tahoma"/>
              <a:cs typeface="Tahoma"/>
            </a:endParaRPr>
          </a:p>
          <a:p>
            <a:pPr marL="583565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2000" spc="-75">
                <a:latin typeface="Tahoma"/>
                <a:cs typeface="Tahoma"/>
              </a:rPr>
              <a:t>Certified</a:t>
            </a:r>
            <a:r>
              <a:rPr dirty="0" sz="2000" spc="-170">
                <a:latin typeface="Tahoma"/>
                <a:cs typeface="Tahoma"/>
              </a:rPr>
              <a:t> </a:t>
            </a:r>
            <a:r>
              <a:rPr dirty="0" sz="2000" spc="-70">
                <a:latin typeface="Tahoma"/>
                <a:cs typeface="Tahoma"/>
              </a:rPr>
              <a:t>Adobe</a:t>
            </a:r>
            <a:r>
              <a:rPr dirty="0" sz="2000" spc="-145">
                <a:latin typeface="Tahoma"/>
                <a:cs typeface="Tahoma"/>
              </a:rPr>
              <a:t> </a:t>
            </a:r>
            <a:r>
              <a:rPr dirty="0" sz="2000" spc="-55">
                <a:latin typeface="Tahoma"/>
                <a:cs typeface="Tahoma"/>
              </a:rPr>
              <a:t>Multi-Solution</a:t>
            </a:r>
            <a:r>
              <a:rPr dirty="0" sz="2000" spc="-180">
                <a:latin typeface="Tahoma"/>
                <a:cs typeface="Tahoma"/>
              </a:rPr>
              <a:t> </a:t>
            </a:r>
            <a:r>
              <a:rPr dirty="0" sz="2000" spc="-90">
                <a:latin typeface="Tahoma"/>
                <a:cs typeface="Tahoma"/>
              </a:rPr>
              <a:t>Implementor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844028" y="1571244"/>
            <a:ext cx="2622550" cy="3684270"/>
            <a:chOff x="7844028" y="1571244"/>
            <a:chExt cx="2622550" cy="36842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4028" y="1571244"/>
              <a:ext cx="2622041" cy="368426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95844" y="1572006"/>
              <a:ext cx="2518409" cy="358063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6016092" y="6545018"/>
            <a:ext cx="156845" cy="211454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dirty="0" sz="1200" spc="-25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195"/>
              <a:t>©</a:t>
            </a:r>
            <a:r>
              <a:rPr dirty="0" spc="-100"/>
              <a:t> </a:t>
            </a:r>
            <a:r>
              <a:rPr dirty="0" spc="-100"/>
              <a:t>2</a:t>
            </a:r>
            <a:r>
              <a:rPr dirty="0" spc="-35"/>
              <a:t>0</a:t>
            </a:r>
            <a:r>
              <a:rPr dirty="0" spc="-90"/>
              <a:t>2</a:t>
            </a:r>
            <a:r>
              <a:rPr dirty="0" spc="-275"/>
              <a:t>1</a:t>
            </a:r>
            <a:r>
              <a:rPr dirty="0" spc="-90"/>
              <a:t> </a:t>
            </a:r>
            <a:r>
              <a:rPr dirty="0" spc="-20"/>
              <a:t>A</a:t>
            </a:r>
            <a:r>
              <a:rPr dirty="0" spc="-35"/>
              <a:t>d</a:t>
            </a:r>
            <a:r>
              <a:rPr dirty="0" spc="-25"/>
              <a:t>o</a:t>
            </a:r>
            <a:r>
              <a:rPr dirty="0" spc="-25"/>
              <a:t>b</a:t>
            </a:r>
            <a:r>
              <a:rPr dirty="0" spc="-60"/>
              <a:t>e</a:t>
            </a:r>
            <a:r>
              <a:rPr dirty="0" spc="-160"/>
              <a:t>.</a:t>
            </a:r>
            <a:r>
              <a:rPr dirty="0" spc="-120"/>
              <a:t> </a:t>
            </a:r>
            <a:r>
              <a:rPr dirty="0"/>
              <a:t>Al</a:t>
            </a:r>
            <a:r>
              <a:rPr dirty="0"/>
              <a:t>l</a:t>
            </a:r>
            <a:r>
              <a:rPr dirty="0" spc="-105"/>
              <a:t> </a:t>
            </a:r>
            <a:r>
              <a:rPr dirty="0" spc="-65"/>
              <a:t>R</a:t>
            </a:r>
            <a:r>
              <a:rPr dirty="0" spc="-20"/>
              <a:t>i</a:t>
            </a:r>
            <a:r>
              <a:rPr dirty="0" spc="-90"/>
              <a:t>g</a:t>
            </a:r>
            <a:r>
              <a:rPr dirty="0" spc="-55"/>
              <a:t>h</a:t>
            </a:r>
            <a:r>
              <a:rPr dirty="0"/>
              <a:t>t</a:t>
            </a:r>
            <a:r>
              <a:rPr dirty="0" spc="-85"/>
              <a:t>s</a:t>
            </a:r>
            <a:r>
              <a:rPr dirty="0" spc="-110"/>
              <a:t> </a:t>
            </a:r>
            <a:r>
              <a:rPr dirty="0" spc="-75"/>
              <a:t>R</a:t>
            </a:r>
            <a:r>
              <a:rPr dirty="0" spc="-35"/>
              <a:t>e</a:t>
            </a:r>
            <a:r>
              <a:rPr dirty="0" spc="-80"/>
              <a:t>s</a:t>
            </a:r>
            <a:r>
              <a:rPr dirty="0" spc="-60"/>
              <a:t>e</a:t>
            </a:r>
            <a:r>
              <a:rPr dirty="0"/>
              <a:t>r</a:t>
            </a:r>
            <a:r>
              <a:rPr dirty="0" spc="-50"/>
              <a:t>v</a:t>
            </a:r>
            <a:r>
              <a:rPr dirty="0" spc="-50"/>
              <a:t>e</a:t>
            </a:r>
            <a:r>
              <a:rPr dirty="0" spc="-35"/>
              <a:t>d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20"/>
              <a:t>A</a:t>
            </a:r>
            <a:r>
              <a:rPr dirty="0" spc="-35"/>
              <a:t>d</a:t>
            </a:r>
            <a:r>
              <a:rPr dirty="0" spc="-25"/>
              <a:t>o</a:t>
            </a:r>
            <a:r>
              <a:rPr dirty="0" spc="-25"/>
              <a:t>b</a:t>
            </a:r>
            <a:r>
              <a:rPr dirty="0" spc="-55"/>
              <a:t>e</a:t>
            </a:r>
            <a:r>
              <a:rPr dirty="0" spc="-114"/>
              <a:t> </a:t>
            </a:r>
            <a:r>
              <a:rPr dirty="0" spc="-40"/>
              <a:t>D</a:t>
            </a:r>
            <a:r>
              <a:rPr dirty="0" spc="-20"/>
              <a:t>i</a:t>
            </a:r>
            <a:r>
              <a:rPr dirty="0" spc="-60"/>
              <a:t>g</a:t>
            </a:r>
            <a:r>
              <a:rPr dirty="0" spc="-15"/>
              <a:t>i</a:t>
            </a:r>
            <a:r>
              <a:rPr dirty="0" spc="-30"/>
              <a:t>t</a:t>
            </a:r>
            <a:r>
              <a:rPr dirty="0" spc="-65"/>
              <a:t>a</a:t>
            </a:r>
            <a:r>
              <a:rPr dirty="0" spc="15"/>
              <a:t>l</a:t>
            </a:r>
            <a:r>
              <a:rPr dirty="0" spc="-105"/>
              <a:t> </a:t>
            </a:r>
            <a:r>
              <a:rPr dirty="0" spc="-20"/>
              <a:t>L</a:t>
            </a:r>
            <a:r>
              <a:rPr dirty="0" spc="-55"/>
              <a:t>e</a:t>
            </a:r>
            <a:r>
              <a:rPr dirty="0" spc="-65"/>
              <a:t>a</a:t>
            </a:r>
            <a:r>
              <a:rPr dirty="0" spc="-50"/>
              <a:t>r</a:t>
            </a:r>
            <a:r>
              <a:rPr dirty="0" spc="-20"/>
              <a:t>ni</a:t>
            </a:r>
            <a:r>
              <a:rPr dirty="0" spc="-50"/>
              <a:t>n</a:t>
            </a:r>
            <a:r>
              <a:rPr dirty="0" spc="-80"/>
              <a:t>g</a:t>
            </a:r>
            <a:r>
              <a:rPr dirty="0" spc="-100"/>
              <a:t> </a:t>
            </a:r>
            <a:r>
              <a:rPr dirty="0" spc="-85"/>
              <a:t>S</a:t>
            </a:r>
            <a:r>
              <a:rPr dirty="0" spc="-60"/>
              <a:t>e</a:t>
            </a:r>
            <a:r>
              <a:rPr dirty="0"/>
              <a:t>r</a:t>
            </a:r>
            <a:r>
              <a:rPr dirty="0" spc="-50"/>
              <a:t>v</a:t>
            </a:r>
            <a:r>
              <a:rPr dirty="0" spc="-35"/>
              <a:t>ic</a:t>
            </a:r>
            <a:r>
              <a:rPr dirty="0" spc="-30"/>
              <a:t>e</a:t>
            </a:r>
            <a:r>
              <a:rPr dirty="0" spc="-85"/>
              <a:t>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779" y="372441"/>
            <a:ext cx="401637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315">
                <a:solidFill>
                  <a:srgbClr val="FF0000"/>
                </a:solidFill>
              </a:rPr>
              <a:t>C</a:t>
            </a:r>
            <a:r>
              <a:rPr dirty="0" sz="2800" spc="-85">
                <a:solidFill>
                  <a:srgbClr val="FF0000"/>
                </a:solidFill>
              </a:rPr>
              <a:t>l</a:t>
            </a:r>
            <a:r>
              <a:rPr dirty="0" sz="2800" spc="-175">
                <a:solidFill>
                  <a:srgbClr val="FF0000"/>
                </a:solidFill>
              </a:rPr>
              <a:t>o</a:t>
            </a:r>
            <a:r>
              <a:rPr dirty="0" sz="2800" spc="-245">
                <a:solidFill>
                  <a:srgbClr val="FF0000"/>
                </a:solidFill>
              </a:rPr>
              <a:t>u</a:t>
            </a:r>
            <a:r>
              <a:rPr dirty="0" sz="2800" spc="-220">
                <a:solidFill>
                  <a:srgbClr val="FF0000"/>
                </a:solidFill>
              </a:rPr>
              <a:t>d</a:t>
            </a:r>
            <a:r>
              <a:rPr dirty="0" sz="2800" spc="-195">
                <a:solidFill>
                  <a:srgbClr val="FF0000"/>
                </a:solidFill>
              </a:rPr>
              <a:t> </a:t>
            </a:r>
            <a:r>
              <a:rPr dirty="0" sz="2800" spc="-190">
                <a:solidFill>
                  <a:srgbClr val="FF0000"/>
                </a:solidFill>
              </a:rPr>
              <a:t>M</a:t>
            </a:r>
            <a:r>
              <a:rPr dirty="0" sz="2800" spc="-250">
                <a:solidFill>
                  <a:srgbClr val="FF0000"/>
                </a:solidFill>
              </a:rPr>
              <a:t>an</a:t>
            </a:r>
            <a:r>
              <a:rPr dirty="0" sz="2800" spc="-300">
                <a:solidFill>
                  <a:srgbClr val="FF0000"/>
                </a:solidFill>
              </a:rPr>
              <a:t>a</a:t>
            </a:r>
            <a:r>
              <a:rPr dirty="0" sz="2800" spc="-320">
                <a:solidFill>
                  <a:srgbClr val="FF0000"/>
                </a:solidFill>
              </a:rPr>
              <a:t>g</a:t>
            </a:r>
            <a:r>
              <a:rPr dirty="0" sz="2800" spc="-215">
                <a:solidFill>
                  <a:srgbClr val="FF0000"/>
                </a:solidFill>
              </a:rPr>
              <a:t>er</a:t>
            </a:r>
            <a:r>
              <a:rPr dirty="0" sz="2800" spc="-195">
                <a:solidFill>
                  <a:srgbClr val="FF0000"/>
                </a:solidFill>
              </a:rPr>
              <a:t> </a:t>
            </a:r>
            <a:r>
              <a:rPr dirty="0" sz="2800" spc="-325">
                <a:solidFill>
                  <a:srgbClr val="FF0000"/>
                </a:solidFill>
              </a:rPr>
              <a:t>C</a:t>
            </a:r>
            <a:r>
              <a:rPr dirty="0" sz="2800" spc="-170">
                <a:solidFill>
                  <a:srgbClr val="FF0000"/>
                </a:solidFill>
              </a:rPr>
              <a:t>o</a:t>
            </a:r>
            <a:r>
              <a:rPr dirty="0" sz="2800" spc="-225">
                <a:solidFill>
                  <a:srgbClr val="FF0000"/>
                </a:solidFill>
              </a:rPr>
              <a:t>de</a:t>
            </a:r>
            <a:r>
              <a:rPr dirty="0" sz="2800" spc="-175">
                <a:solidFill>
                  <a:srgbClr val="FF0000"/>
                </a:solidFill>
              </a:rPr>
              <a:t> </a:t>
            </a:r>
            <a:r>
              <a:rPr dirty="0" sz="2800" spc="-204">
                <a:solidFill>
                  <a:srgbClr val="FF0000"/>
                </a:solidFill>
              </a:rPr>
              <a:t>F</a:t>
            </a:r>
            <a:r>
              <a:rPr dirty="0" sz="2800" spc="-85">
                <a:solidFill>
                  <a:srgbClr val="FF0000"/>
                </a:solidFill>
              </a:rPr>
              <a:t>l</a:t>
            </a:r>
            <a:r>
              <a:rPr dirty="0" sz="2800" spc="-150">
                <a:solidFill>
                  <a:srgbClr val="FF0000"/>
                </a:solidFill>
              </a:rPr>
              <a:t>o</a:t>
            </a:r>
            <a:r>
              <a:rPr dirty="0" sz="2800" spc="-390">
                <a:solidFill>
                  <a:srgbClr val="FF0000"/>
                </a:solidFill>
              </a:rPr>
              <a:t>w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5250053" y="2272919"/>
            <a:ext cx="5045075" cy="3717290"/>
            <a:chOff x="5250053" y="2272919"/>
            <a:chExt cx="5045075" cy="3717290"/>
          </a:xfrm>
        </p:grpSpPr>
        <p:sp>
          <p:nvSpPr>
            <p:cNvPr id="4" name="object 4"/>
            <p:cNvSpPr/>
            <p:nvPr/>
          </p:nvSpPr>
          <p:spPr>
            <a:xfrm>
              <a:off x="5262753" y="2285619"/>
              <a:ext cx="5019675" cy="3691890"/>
            </a:xfrm>
            <a:custGeom>
              <a:avLst/>
              <a:gdLst/>
              <a:ahLst/>
              <a:cxnLst/>
              <a:rect l="l" t="t" r="r" b="b"/>
              <a:pathLst>
                <a:path w="5019675" h="3691890">
                  <a:moveTo>
                    <a:pt x="5019294" y="0"/>
                  </a:moveTo>
                  <a:lnTo>
                    <a:pt x="0" y="0"/>
                  </a:lnTo>
                  <a:lnTo>
                    <a:pt x="0" y="3691890"/>
                  </a:lnTo>
                  <a:lnTo>
                    <a:pt x="5019294" y="3691890"/>
                  </a:lnTo>
                  <a:lnTo>
                    <a:pt x="5019294" y="0"/>
                  </a:lnTo>
                  <a:close/>
                </a:path>
              </a:pathLst>
            </a:custGeom>
            <a:solidFill>
              <a:srgbClr val="9EA6A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262753" y="2285619"/>
              <a:ext cx="5019675" cy="3691890"/>
            </a:xfrm>
            <a:custGeom>
              <a:avLst/>
              <a:gdLst/>
              <a:ahLst/>
              <a:cxnLst/>
              <a:rect l="l" t="t" r="r" b="b"/>
              <a:pathLst>
                <a:path w="5019675" h="3691890">
                  <a:moveTo>
                    <a:pt x="0" y="0"/>
                  </a:moveTo>
                  <a:lnTo>
                    <a:pt x="5019294" y="0"/>
                  </a:lnTo>
                  <a:lnTo>
                    <a:pt x="5019294" y="3691890"/>
                  </a:lnTo>
                  <a:lnTo>
                    <a:pt x="0" y="369189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7360042" y="2311727"/>
            <a:ext cx="8229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0">
                <a:latin typeface="Tahoma"/>
                <a:cs typeface="Tahoma"/>
              </a:rPr>
              <a:t>Program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84572" y="4291203"/>
            <a:ext cx="1769110" cy="1402080"/>
          </a:xfrm>
          <a:custGeom>
            <a:avLst/>
            <a:gdLst/>
            <a:ahLst/>
            <a:cxnLst/>
            <a:rect l="l" t="t" r="r" b="b"/>
            <a:pathLst>
              <a:path w="1769110" h="1402079">
                <a:moveTo>
                  <a:pt x="1768602" y="0"/>
                </a:moveTo>
                <a:lnTo>
                  <a:pt x="0" y="0"/>
                </a:lnTo>
                <a:lnTo>
                  <a:pt x="0" y="1402080"/>
                </a:lnTo>
                <a:lnTo>
                  <a:pt x="1768602" y="1402080"/>
                </a:lnTo>
                <a:lnTo>
                  <a:pt x="1768602" y="0"/>
                </a:lnTo>
                <a:close/>
              </a:path>
            </a:pathLst>
          </a:custGeom>
          <a:solidFill>
            <a:srgbClr val="FFEB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584572" y="4291203"/>
            <a:ext cx="678180" cy="140208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254000">
              <a:lnSpc>
                <a:spcPct val="100000"/>
              </a:lnSpc>
              <a:spcBef>
                <a:spcPts val="1245"/>
              </a:spcBef>
            </a:pPr>
            <a:r>
              <a:rPr dirty="0" sz="1600" spc="-40">
                <a:latin typeface="Tahoma"/>
                <a:cs typeface="Tahoma"/>
              </a:rPr>
              <a:t>Clou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62753" y="4291203"/>
            <a:ext cx="1090930" cy="140208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45"/>
              </a:spcBef>
            </a:pPr>
            <a:r>
              <a:rPr dirty="0" sz="1600" spc="-45">
                <a:latin typeface="Tahoma"/>
                <a:cs typeface="Tahoma"/>
              </a:rPr>
              <a:t>d</a:t>
            </a:r>
            <a:r>
              <a:rPr dirty="0" sz="1600" spc="-125">
                <a:latin typeface="Tahoma"/>
                <a:cs typeface="Tahoma"/>
              </a:rPr>
              <a:t> </a:t>
            </a:r>
            <a:r>
              <a:rPr dirty="0" sz="1600" spc="95">
                <a:latin typeface="Tahoma"/>
                <a:cs typeface="Tahoma"/>
              </a:rPr>
              <a:t>M</a:t>
            </a:r>
            <a:r>
              <a:rPr dirty="0" sz="1600" spc="-85">
                <a:latin typeface="Tahoma"/>
                <a:cs typeface="Tahoma"/>
              </a:rPr>
              <a:t>a</a:t>
            </a:r>
            <a:r>
              <a:rPr dirty="0" sz="1600" spc="-60">
                <a:latin typeface="Tahoma"/>
                <a:cs typeface="Tahoma"/>
              </a:rPr>
              <a:t>n</a:t>
            </a:r>
            <a:r>
              <a:rPr dirty="0" sz="1600" spc="-95">
                <a:latin typeface="Tahoma"/>
                <a:cs typeface="Tahoma"/>
              </a:rPr>
              <a:t>a</a:t>
            </a:r>
            <a:r>
              <a:rPr dirty="0" sz="1600" spc="-80">
                <a:latin typeface="Tahoma"/>
                <a:cs typeface="Tahoma"/>
              </a:rPr>
              <a:t>ger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727570" y="2765932"/>
            <a:ext cx="2835910" cy="1734820"/>
            <a:chOff x="6727570" y="2765932"/>
            <a:chExt cx="2835910" cy="1734820"/>
          </a:xfrm>
        </p:grpSpPr>
        <p:sp>
          <p:nvSpPr>
            <p:cNvPr id="11" name="object 11"/>
            <p:cNvSpPr/>
            <p:nvPr/>
          </p:nvSpPr>
          <p:spPr>
            <a:xfrm>
              <a:off x="6740270" y="2778632"/>
              <a:ext cx="2810510" cy="1709420"/>
            </a:xfrm>
            <a:custGeom>
              <a:avLst/>
              <a:gdLst/>
              <a:ahLst/>
              <a:cxnLst/>
              <a:rect l="l" t="t" r="r" b="b"/>
              <a:pathLst>
                <a:path w="2810509" h="1709420">
                  <a:moveTo>
                    <a:pt x="2810255" y="0"/>
                  </a:moveTo>
                  <a:lnTo>
                    <a:pt x="0" y="0"/>
                  </a:lnTo>
                  <a:lnTo>
                    <a:pt x="0" y="1709166"/>
                  </a:lnTo>
                  <a:lnTo>
                    <a:pt x="2810255" y="1709166"/>
                  </a:lnTo>
                  <a:lnTo>
                    <a:pt x="2810255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740270" y="2778632"/>
              <a:ext cx="2810510" cy="1709420"/>
            </a:xfrm>
            <a:custGeom>
              <a:avLst/>
              <a:gdLst/>
              <a:ahLst/>
              <a:cxnLst/>
              <a:rect l="l" t="t" r="r" b="b"/>
              <a:pathLst>
                <a:path w="2810509" h="1709420">
                  <a:moveTo>
                    <a:pt x="0" y="0"/>
                  </a:moveTo>
                  <a:lnTo>
                    <a:pt x="2810255" y="0"/>
                  </a:lnTo>
                  <a:lnTo>
                    <a:pt x="2810255" y="1709166"/>
                  </a:lnTo>
                  <a:lnTo>
                    <a:pt x="0" y="170916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860666" y="3202304"/>
              <a:ext cx="1245870" cy="1123315"/>
            </a:xfrm>
            <a:custGeom>
              <a:avLst/>
              <a:gdLst/>
              <a:ahLst/>
              <a:cxnLst/>
              <a:rect l="l" t="t" r="r" b="b"/>
              <a:pathLst>
                <a:path w="1245870" h="1123314">
                  <a:moveTo>
                    <a:pt x="1245870" y="0"/>
                  </a:moveTo>
                  <a:lnTo>
                    <a:pt x="0" y="0"/>
                  </a:lnTo>
                  <a:lnTo>
                    <a:pt x="0" y="1123188"/>
                  </a:lnTo>
                  <a:lnTo>
                    <a:pt x="1245870" y="1123188"/>
                  </a:lnTo>
                  <a:lnTo>
                    <a:pt x="1245870" y="0"/>
                  </a:lnTo>
                  <a:close/>
                </a:path>
              </a:pathLst>
            </a:custGeom>
            <a:solidFill>
              <a:srgbClr val="F9D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860666" y="3202304"/>
              <a:ext cx="1245870" cy="1123315"/>
            </a:xfrm>
            <a:custGeom>
              <a:avLst/>
              <a:gdLst/>
              <a:ahLst/>
              <a:cxnLst/>
              <a:rect l="l" t="t" r="r" b="b"/>
              <a:pathLst>
                <a:path w="1245870" h="1123314">
                  <a:moveTo>
                    <a:pt x="0" y="0"/>
                  </a:moveTo>
                  <a:lnTo>
                    <a:pt x="1245870" y="0"/>
                  </a:lnTo>
                  <a:lnTo>
                    <a:pt x="1245870" y="1123188"/>
                  </a:lnTo>
                  <a:lnTo>
                    <a:pt x="0" y="112318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AAF3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159876" y="3209162"/>
              <a:ext cx="1245235" cy="772160"/>
            </a:xfrm>
            <a:custGeom>
              <a:avLst/>
              <a:gdLst/>
              <a:ahLst/>
              <a:cxnLst/>
              <a:rect l="l" t="t" r="r" b="b"/>
              <a:pathLst>
                <a:path w="1245234" h="772160">
                  <a:moveTo>
                    <a:pt x="1245107" y="0"/>
                  </a:moveTo>
                  <a:lnTo>
                    <a:pt x="0" y="0"/>
                  </a:lnTo>
                  <a:lnTo>
                    <a:pt x="0" y="771906"/>
                  </a:lnTo>
                  <a:lnTo>
                    <a:pt x="1245107" y="771906"/>
                  </a:lnTo>
                  <a:lnTo>
                    <a:pt x="1245107" y="0"/>
                  </a:lnTo>
                  <a:close/>
                </a:path>
              </a:pathLst>
            </a:custGeom>
            <a:solidFill>
              <a:srgbClr val="F7931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159876" y="3209162"/>
              <a:ext cx="1245235" cy="772160"/>
            </a:xfrm>
            <a:custGeom>
              <a:avLst/>
              <a:gdLst/>
              <a:ahLst/>
              <a:cxnLst/>
              <a:rect l="l" t="t" r="r" b="b"/>
              <a:pathLst>
                <a:path w="1245234" h="772160">
                  <a:moveTo>
                    <a:pt x="0" y="0"/>
                  </a:moveTo>
                  <a:lnTo>
                    <a:pt x="1245107" y="0"/>
                  </a:lnTo>
                  <a:lnTo>
                    <a:pt x="1245107" y="771906"/>
                  </a:lnTo>
                  <a:lnTo>
                    <a:pt x="0" y="77190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AAF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7164003" y="2647766"/>
            <a:ext cx="1970405" cy="8870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53975">
              <a:lnSpc>
                <a:spcPct val="157000"/>
              </a:lnSpc>
              <a:spcBef>
                <a:spcPts val="100"/>
              </a:spcBef>
              <a:tabLst>
                <a:tab pos="1277620" algn="l"/>
              </a:tabLst>
            </a:pPr>
            <a:r>
              <a:rPr dirty="0" sz="1800" spc="-40">
                <a:latin typeface="Tahoma"/>
                <a:cs typeface="Tahoma"/>
              </a:rPr>
              <a:t>D</a:t>
            </a:r>
            <a:r>
              <a:rPr dirty="0" sz="1800" spc="-60">
                <a:latin typeface="Tahoma"/>
                <a:cs typeface="Tahoma"/>
              </a:rPr>
              <a:t>e</a:t>
            </a:r>
            <a:r>
              <a:rPr dirty="0" sz="1800" spc="-75">
                <a:latin typeface="Tahoma"/>
                <a:cs typeface="Tahoma"/>
              </a:rPr>
              <a:t>v</a:t>
            </a:r>
            <a:r>
              <a:rPr dirty="0" sz="1800" spc="-170">
                <a:latin typeface="Tahoma"/>
                <a:cs typeface="Tahoma"/>
              </a:rPr>
              <a:t> </a:t>
            </a:r>
            <a:r>
              <a:rPr dirty="0" sz="1800" spc="-100">
                <a:latin typeface="Tahoma"/>
                <a:cs typeface="Tahoma"/>
              </a:rPr>
              <a:t>E</a:t>
            </a:r>
            <a:r>
              <a:rPr dirty="0" sz="1800" spc="-55">
                <a:latin typeface="Tahoma"/>
                <a:cs typeface="Tahoma"/>
              </a:rPr>
              <a:t>n</a:t>
            </a:r>
            <a:r>
              <a:rPr dirty="0" sz="1800" spc="-70">
                <a:latin typeface="Tahoma"/>
                <a:cs typeface="Tahoma"/>
              </a:rPr>
              <a:t>v</a:t>
            </a:r>
            <a:r>
              <a:rPr dirty="0" sz="1800" spc="-10">
                <a:latin typeface="Tahoma"/>
                <a:cs typeface="Tahoma"/>
              </a:rPr>
              <a:t>i</a:t>
            </a:r>
            <a:r>
              <a:rPr dirty="0" sz="1800" spc="-75">
                <a:latin typeface="Tahoma"/>
                <a:cs typeface="Tahoma"/>
              </a:rPr>
              <a:t>r</a:t>
            </a:r>
            <a:r>
              <a:rPr dirty="0" sz="1800" spc="-35">
                <a:latin typeface="Tahoma"/>
                <a:cs typeface="Tahoma"/>
              </a:rPr>
              <a:t>on</a:t>
            </a:r>
            <a:r>
              <a:rPr dirty="0" sz="1800" spc="-15">
                <a:latin typeface="Tahoma"/>
                <a:cs typeface="Tahoma"/>
              </a:rPr>
              <a:t>m</a:t>
            </a:r>
            <a:r>
              <a:rPr dirty="0" sz="1800" spc="-80">
                <a:latin typeface="Tahoma"/>
                <a:cs typeface="Tahoma"/>
              </a:rPr>
              <a:t>e</a:t>
            </a:r>
            <a:r>
              <a:rPr dirty="0" sz="1800" spc="-45">
                <a:latin typeface="Tahoma"/>
                <a:cs typeface="Tahoma"/>
              </a:rPr>
              <a:t>n</a:t>
            </a:r>
            <a:r>
              <a:rPr dirty="0" sz="1800" spc="-80">
                <a:latin typeface="Tahoma"/>
                <a:cs typeface="Tahoma"/>
              </a:rPr>
              <a:t>t</a:t>
            </a:r>
            <a:r>
              <a:rPr dirty="0" sz="1800" spc="-105">
                <a:latin typeface="Tahoma"/>
                <a:cs typeface="Tahoma"/>
              </a:rPr>
              <a:t>(</a:t>
            </a:r>
            <a:r>
              <a:rPr dirty="0" sz="1800" spc="-150">
                <a:latin typeface="Tahoma"/>
                <a:cs typeface="Tahoma"/>
              </a:rPr>
              <a:t>s</a:t>
            </a:r>
            <a:r>
              <a:rPr dirty="0" sz="1800" spc="-85">
                <a:latin typeface="Tahoma"/>
                <a:cs typeface="Tahoma"/>
              </a:rPr>
              <a:t>)  </a:t>
            </a:r>
            <a:r>
              <a:rPr dirty="0" baseline="1543" sz="2700" spc="-104">
                <a:latin typeface="Tahoma"/>
                <a:cs typeface="Tahoma"/>
              </a:rPr>
              <a:t>A</a:t>
            </a:r>
            <a:r>
              <a:rPr dirty="0" baseline="1543" sz="2700" spc="-37">
                <a:latin typeface="Tahoma"/>
                <a:cs typeface="Tahoma"/>
              </a:rPr>
              <a:t>u</a:t>
            </a:r>
            <a:r>
              <a:rPr dirty="0" baseline="1543" sz="2700" spc="-97">
                <a:latin typeface="Tahoma"/>
                <a:cs typeface="Tahoma"/>
              </a:rPr>
              <a:t>t</a:t>
            </a:r>
            <a:r>
              <a:rPr dirty="0" baseline="1543" sz="2700" spc="-60">
                <a:latin typeface="Tahoma"/>
                <a:cs typeface="Tahoma"/>
              </a:rPr>
              <a:t>h</a:t>
            </a:r>
            <a:r>
              <a:rPr dirty="0" baseline="1543" sz="2700" spc="-52">
                <a:latin typeface="Tahoma"/>
                <a:cs typeface="Tahoma"/>
              </a:rPr>
              <a:t>o</a:t>
            </a:r>
            <a:r>
              <a:rPr dirty="0" baseline="1543" sz="2700" spc="-120">
                <a:latin typeface="Tahoma"/>
                <a:cs typeface="Tahoma"/>
              </a:rPr>
              <a:t>r</a:t>
            </a:r>
            <a:r>
              <a:rPr dirty="0" baseline="1543" sz="2700">
                <a:latin typeface="Tahoma"/>
                <a:cs typeface="Tahoma"/>
              </a:rPr>
              <a:t>	</a:t>
            </a:r>
            <a:r>
              <a:rPr dirty="0" sz="1800" spc="-35">
                <a:latin typeface="Tahoma"/>
                <a:cs typeface="Tahoma"/>
              </a:rPr>
              <a:t>P</a:t>
            </a:r>
            <a:r>
              <a:rPr dirty="0" sz="1800" spc="-60">
                <a:latin typeface="Tahoma"/>
                <a:cs typeface="Tahoma"/>
              </a:rPr>
              <a:t>u</a:t>
            </a:r>
            <a:r>
              <a:rPr dirty="0" sz="1800" spc="-55">
                <a:latin typeface="Tahoma"/>
                <a:cs typeface="Tahoma"/>
              </a:rPr>
              <a:t>b</a:t>
            </a:r>
            <a:r>
              <a:rPr dirty="0" sz="1800">
                <a:latin typeface="Tahoma"/>
                <a:cs typeface="Tahoma"/>
              </a:rPr>
              <a:t>l</a:t>
            </a:r>
            <a:r>
              <a:rPr dirty="0" sz="1800" spc="25">
                <a:latin typeface="Tahoma"/>
                <a:cs typeface="Tahoma"/>
              </a:rPr>
              <a:t>i</a:t>
            </a:r>
            <a:r>
              <a:rPr dirty="0" sz="1800" spc="-135">
                <a:latin typeface="Tahoma"/>
                <a:cs typeface="Tahoma"/>
              </a:rPr>
              <a:t>s</a:t>
            </a:r>
            <a:r>
              <a:rPr dirty="0" sz="1800" spc="-40">
                <a:latin typeface="Tahoma"/>
                <a:cs typeface="Tahoma"/>
              </a:rPr>
              <a:t>h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147177" y="4047616"/>
            <a:ext cx="1270635" cy="299085"/>
            <a:chOff x="8147177" y="4047616"/>
            <a:chExt cx="1270635" cy="299085"/>
          </a:xfrm>
        </p:grpSpPr>
        <p:sp>
          <p:nvSpPr>
            <p:cNvPr id="19" name="object 19"/>
            <p:cNvSpPr/>
            <p:nvPr/>
          </p:nvSpPr>
          <p:spPr>
            <a:xfrm>
              <a:off x="8159877" y="4060316"/>
              <a:ext cx="1245235" cy="273685"/>
            </a:xfrm>
            <a:custGeom>
              <a:avLst/>
              <a:gdLst/>
              <a:ahLst/>
              <a:cxnLst/>
              <a:rect l="l" t="t" r="r" b="b"/>
              <a:pathLst>
                <a:path w="1245234" h="273685">
                  <a:moveTo>
                    <a:pt x="1245107" y="0"/>
                  </a:moveTo>
                  <a:lnTo>
                    <a:pt x="0" y="0"/>
                  </a:lnTo>
                  <a:lnTo>
                    <a:pt x="0" y="273557"/>
                  </a:lnTo>
                  <a:lnTo>
                    <a:pt x="1245107" y="273557"/>
                  </a:lnTo>
                  <a:lnTo>
                    <a:pt x="1245107" y="0"/>
                  </a:lnTo>
                  <a:close/>
                </a:path>
              </a:pathLst>
            </a:custGeom>
            <a:solidFill>
              <a:srgbClr val="ED60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8159877" y="4060316"/>
              <a:ext cx="1245235" cy="273685"/>
            </a:xfrm>
            <a:custGeom>
              <a:avLst/>
              <a:gdLst/>
              <a:ahLst/>
              <a:cxnLst/>
              <a:rect l="l" t="t" r="r" b="b"/>
              <a:pathLst>
                <a:path w="1245234" h="273685">
                  <a:moveTo>
                    <a:pt x="0" y="0"/>
                  </a:moveTo>
                  <a:lnTo>
                    <a:pt x="1245107" y="0"/>
                  </a:lnTo>
                  <a:lnTo>
                    <a:pt x="1245107" y="273557"/>
                  </a:lnTo>
                  <a:lnTo>
                    <a:pt x="0" y="273557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8342171" y="4056072"/>
            <a:ext cx="89217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600" spc="-60">
                <a:latin typeface="Tahoma"/>
                <a:cs typeface="Tahoma"/>
              </a:rPr>
              <a:t>Dispatcher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920103" y="3824859"/>
            <a:ext cx="1127125" cy="312420"/>
          </a:xfrm>
          <a:prstGeom prst="rect">
            <a:avLst/>
          </a:prstGeom>
          <a:solidFill>
            <a:srgbClr val="DADDDF"/>
          </a:solidFill>
          <a:ln w="25400">
            <a:solidFill>
              <a:srgbClr val="000000"/>
            </a:solidFill>
          </a:ln>
        </p:spPr>
        <p:txBody>
          <a:bodyPr wrap="square" lIns="0" tIns="11430" rIns="0" bIns="0" rtlCol="0" vert="horz">
            <a:spAutoFit/>
          </a:bodyPr>
          <a:lstStyle/>
          <a:p>
            <a:pPr marL="196215">
              <a:lnSpc>
                <a:spcPct val="100000"/>
              </a:lnSpc>
              <a:spcBef>
                <a:spcPts val="90"/>
              </a:spcBef>
            </a:pPr>
            <a:r>
              <a:rPr dirty="0" sz="1800" spc="-85">
                <a:latin typeface="Tahoma"/>
                <a:cs typeface="Tahoma"/>
              </a:rPr>
              <a:t>g</a:t>
            </a:r>
            <a:r>
              <a:rPr dirty="0" sz="1800" spc="-25">
                <a:latin typeface="Tahoma"/>
                <a:cs typeface="Tahoma"/>
              </a:rPr>
              <a:t>i</a:t>
            </a:r>
            <a:r>
              <a:rPr dirty="0" sz="1800" spc="-75">
                <a:latin typeface="Tahoma"/>
                <a:cs typeface="Tahoma"/>
              </a:rPr>
              <a:t>t</a:t>
            </a:r>
            <a:r>
              <a:rPr dirty="0" sz="1800" spc="-155">
                <a:latin typeface="Tahoma"/>
                <a:cs typeface="Tahoma"/>
              </a:rPr>
              <a:t> </a:t>
            </a:r>
            <a:r>
              <a:rPr dirty="0" sz="1800" spc="-50">
                <a:latin typeface="Tahoma"/>
                <a:cs typeface="Tahoma"/>
              </a:rPr>
              <a:t>c</a:t>
            </a:r>
            <a:r>
              <a:rPr dirty="0" sz="1800" spc="-50">
                <a:latin typeface="Tahoma"/>
                <a:cs typeface="Tahoma"/>
              </a:rPr>
              <a:t>o</a:t>
            </a:r>
            <a:r>
              <a:rPr dirty="0" sz="1800" spc="-60">
                <a:latin typeface="Tahoma"/>
                <a:cs typeface="Tahoma"/>
              </a:rPr>
              <a:t>d</a:t>
            </a:r>
            <a:r>
              <a:rPr dirty="0" sz="1800" spc="-80"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218551" y="3589401"/>
            <a:ext cx="1127125" cy="312420"/>
          </a:xfrm>
          <a:prstGeom prst="rect">
            <a:avLst/>
          </a:prstGeom>
          <a:solidFill>
            <a:srgbClr val="DADDDF"/>
          </a:solidFill>
          <a:ln w="25400">
            <a:solidFill>
              <a:srgbClr val="000000"/>
            </a:solidFill>
          </a:ln>
        </p:spPr>
        <p:txBody>
          <a:bodyPr wrap="square" lIns="0" tIns="12065" rIns="0" bIns="0" rtlCol="0" vert="horz">
            <a:spAutoFit/>
          </a:bodyPr>
          <a:lstStyle/>
          <a:p>
            <a:pPr marL="196850">
              <a:lnSpc>
                <a:spcPct val="100000"/>
              </a:lnSpc>
              <a:spcBef>
                <a:spcPts val="95"/>
              </a:spcBef>
            </a:pPr>
            <a:r>
              <a:rPr dirty="0" sz="1800" spc="-85">
                <a:latin typeface="Tahoma"/>
                <a:cs typeface="Tahoma"/>
              </a:rPr>
              <a:t>g</a:t>
            </a:r>
            <a:r>
              <a:rPr dirty="0" sz="1800" spc="-25">
                <a:latin typeface="Tahoma"/>
                <a:cs typeface="Tahoma"/>
              </a:rPr>
              <a:t>i</a:t>
            </a:r>
            <a:r>
              <a:rPr dirty="0" sz="1800" spc="-75">
                <a:latin typeface="Tahoma"/>
                <a:cs typeface="Tahoma"/>
              </a:rPr>
              <a:t>t</a:t>
            </a:r>
            <a:r>
              <a:rPr dirty="0" sz="1800" spc="-155">
                <a:latin typeface="Tahoma"/>
                <a:cs typeface="Tahoma"/>
              </a:rPr>
              <a:t> </a:t>
            </a:r>
            <a:r>
              <a:rPr dirty="0" sz="1800" spc="-50">
                <a:latin typeface="Tahoma"/>
                <a:cs typeface="Tahoma"/>
              </a:rPr>
              <a:t>c</a:t>
            </a:r>
            <a:r>
              <a:rPr dirty="0" sz="1800" spc="-50">
                <a:latin typeface="Tahoma"/>
                <a:cs typeface="Tahoma"/>
              </a:rPr>
              <a:t>o</a:t>
            </a:r>
            <a:r>
              <a:rPr dirty="0" sz="1800" spc="-60">
                <a:latin typeface="Tahoma"/>
                <a:cs typeface="Tahoma"/>
              </a:rPr>
              <a:t>d</a:t>
            </a:r>
            <a:r>
              <a:rPr dirty="0" sz="1800" spc="-80"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275832" y="3794635"/>
            <a:ext cx="5497195" cy="1406525"/>
            <a:chOff x="6275832" y="3794635"/>
            <a:chExt cx="5497195" cy="1406525"/>
          </a:xfrm>
        </p:grpSpPr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75832" y="4893563"/>
              <a:ext cx="598931" cy="307085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6353175" y="4992242"/>
              <a:ext cx="304800" cy="3810"/>
            </a:xfrm>
            <a:custGeom>
              <a:avLst/>
              <a:gdLst/>
              <a:ahLst/>
              <a:cxnLst/>
              <a:rect l="l" t="t" r="r" b="b"/>
              <a:pathLst>
                <a:path w="304800" h="3810">
                  <a:moveTo>
                    <a:pt x="0" y="0"/>
                  </a:moveTo>
                  <a:lnTo>
                    <a:pt x="304355" y="342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644394" y="4957433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4" h="76200">
                  <a:moveTo>
                    <a:pt x="863" y="0"/>
                  </a:moveTo>
                  <a:lnTo>
                    <a:pt x="0" y="76199"/>
                  </a:lnTo>
                  <a:lnTo>
                    <a:pt x="76631" y="38963"/>
                  </a:lnTo>
                  <a:lnTo>
                    <a:pt x="8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0778869" y="3807335"/>
              <a:ext cx="981710" cy="648970"/>
            </a:xfrm>
            <a:custGeom>
              <a:avLst/>
              <a:gdLst/>
              <a:ahLst/>
              <a:cxnLst/>
              <a:rect l="l" t="t" r="r" b="b"/>
              <a:pathLst>
                <a:path w="981709" h="648970">
                  <a:moveTo>
                    <a:pt x="0" y="108076"/>
                  </a:moveTo>
                  <a:lnTo>
                    <a:pt x="8493" y="66008"/>
                  </a:lnTo>
                  <a:lnTo>
                    <a:pt x="31654" y="31654"/>
                  </a:lnTo>
                  <a:lnTo>
                    <a:pt x="66008" y="8493"/>
                  </a:lnTo>
                  <a:lnTo>
                    <a:pt x="108077" y="0"/>
                  </a:lnTo>
                  <a:lnTo>
                    <a:pt x="873379" y="0"/>
                  </a:lnTo>
                  <a:lnTo>
                    <a:pt x="915447" y="8493"/>
                  </a:lnTo>
                  <a:lnTo>
                    <a:pt x="949801" y="31654"/>
                  </a:lnTo>
                  <a:lnTo>
                    <a:pt x="972962" y="66008"/>
                  </a:lnTo>
                  <a:lnTo>
                    <a:pt x="981456" y="108076"/>
                  </a:lnTo>
                  <a:lnTo>
                    <a:pt x="981456" y="540384"/>
                  </a:lnTo>
                  <a:lnTo>
                    <a:pt x="972962" y="582453"/>
                  </a:lnTo>
                  <a:lnTo>
                    <a:pt x="949801" y="616807"/>
                  </a:lnTo>
                  <a:lnTo>
                    <a:pt x="915447" y="639968"/>
                  </a:lnTo>
                  <a:lnTo>
                    <a:pt x="873379" y="648461"/>
                  </a:lnTo>
                  <a:lnTo>
                    <a:pt x="108077" y="648461"/>
                  </a:lnTo>
                  <a:lnTo>
                    <a:pt x="66008" y="639968"/>
                  </a:lnTo>
                  <a:lnTo>
                    <a:pt x="31654" y="616807"/>
                  </a:lnTo>
                  <a:lnTo>
                    <a:pt x="8493" y="582453"/>
                  </a:lnTo>
                  <a:lnTo>
                    <a:pt x="0" y="540384"/>
                  </a:lnTo>
                  <a:lnTo>
                    <a:pt x="0" y="108076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9" name="object 29"/>
          <p:cNvGrpSpPr/>
          <p:nvPr/>
        </p:nvGrpSpPr>
        <p:grpSpPr>
          <a:xfrm>
            <a:off x="368427" y="4536566"/>
            <a:ext cx="2778760" cy="932180"/>
            <a:chOff x="368427" y="4536566"/>
            <a:chExt cx="2778760" cy="932180"/>
          </a:xfrm>
        </p:grpSpPr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59685" y="4889753"/>
              <a:ext cx="1087373" cy="307085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2137028" y="4997607"/>
              <a:ext cx="805815" cy="0"/>
            </a:xfrm>
            <a:custGeom>
              <a:avLst/>
              <a:gdLst/>
              <a:ahLst/>
              <a:cxnLst/>
              <a:rect l="l" t="t" r="r" b="b"/>
              <a:pathLst>
                <a:path w="805814" h="0">
                  <a:moveTo>
                    <a:pt x="0" y="0"/>
                  </a:moveTo>
                  <a:lnTo>
                    <a:pt x="805357" y="0"/>
                  </a:lnTo>
                </a:path>
              </a:pathLst>
            </a:custGeom>
            <a:ln w="346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916544" y="4955033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>
                  <a:moveTo>
                    <a:pt x="0" y="0"/>
                  </a:moveTo>
                  <a:lnTo>
                    <a:pt x="888" y="76200"/>
                  </a:lnTo>
                  <a:lnTo>
                    <a:pt x="76631" y="372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68427" y="4536566"/>
              <a:ext cx="1769110" cy="932180"/>
            </a:xfrm>
            <a:custGeom>
              <a:avLst/>
              <a:gdLst/>
              <a:ahLst/>
              <a:cxnLst/>
              <a:rect l="l" t="t" r="r" b="b"/>
              <a:pathLst>
                <a:path w="1769110" h="932179">
                  <a:moveTo>
                    <a:pt x="1768602" y="0"/>
                  </a:moveTo>
                  <a:lnTo>
                    <a:pt x="0" y="0"/>
                  </a:lnTo>
                  <a:lnTo>
                    <a:pt x="0" y="931925"/>
                  </a:lnTo>
                  <a:lnTo>
                    <a:pt x="1768602" y="931925"/>
                  </a:lnTo>
                  <a:lnTo>
                    <a:pt x="1768602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10919234" y="3990478"/>
            <a:ext cx="70040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5">
                <a:latin typeface="Tahoma"/>
                <a:cs typeface="Tahoma"/>
              </a:rPr>
              <a:t>browser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721220" y="4093842"/>
            <a:ext cx="4064000" cy="1107440"/>
            <a:chOff x="6721220" y="4093842"/>
            <a:chExt cx="4064000" cy="1107440"/>
          </a:xfrm>
        </p:grpSpPr>
        <p:sp>
          <p:nvSpPr>
            <p:cNvPr id="36" name="object 36"/>
            <p:cNvSpPr/>
            <p:nvPr/>
          </p:nvSpPr>
          <p:spPr>
            <a:xfrm>
              <a:off x="10345546" y="4131944"/>
              <a:ext cx="433070" cy="0"/>
            </a:xfrm>
            <a:custGeom>
              <a:avLst/>
              <a:gdLst/>
              <a:ahLst/>
              <a:cxnLst/>
              <a:rect l="l" t="t" r="r" b="b"/>
              <a:pathLst>
                <a:path w="433070" h="0">
                  <a:moveTo>
                    <a:pt x="432892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0282044" y="409384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721220" y="4791074"/>
              <a:ext cx="2810510" cy="410209"/>
            </a:xfrm>
            <a:custGeom>
              <a:avLst/>
              <a:gdLst/>
              <a:ahLst/>
              <a:cxnLst/>
              <a:rect l="l" t="t" r="r" b="b"/>
              <a:pathLst>
                <a:path w="2810509" h="410210">
                  <a:moveTo>
                    <a:pt x="2810255" y="0"/>
                  </a:moveTo>
                  <a:lnTo>
                    <a:pt x="0" y="0"/>
                  </a:lnTo>
                  <a:lnTo>
                    <a:pt x="0" y="409956"/>
                  </a:lnTo>
                  <a:lnTo>
                    <a:pt x="2810255" y="409956"/>
                  </a:lnTo>
                  <a:lnTo>
                    <a:pt x="2810255" y="0"/>
                  </a:lnTo>
                  <a:close/>
                </a:path>
              </a:pathLst>
            </a:custGeom>
            <a:solidFill>
              <a:srgbClr val="D3EBB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9735693" y="5397627"/>
            <a:ext cx="308610" cy="410209"/>
          </a:xfrm>
          <a:prstGeom prst="rect">
            <a:avLst/>
          </a:prstGeom>
          <a:solidFill>
            <a:srgbClr val="FFC000"/>
          </a:solidFill>
          <a:ln w="25400">
            <a:solidFill>
              <a:srgbClr val="000000"/>
            </a:solidFill>
          </a:ln>
        </p:spPr>
        <p:txBody>
          <a:bodyPr wrap="square" lIns="0" tIns="10160" rIns="0" bIns="0" rtlCol="0" vert="vert270">
            <a:spAutoFit/>
          </a:bodyPr>
          <a:lstStyle/>
          <a:p>
            <a:pPr marL="86360">
              <a:lnSpc>
                <a:spcPct val="100000"/>
              </a:lnSpc>
              <a:spcBef>
                <a:spcPts val="80"/>
              </a:spcBef>
            </a:pPr>
            <a:r>
              <a:rPr dirty="0" sz="1800" spc="-40">
                <a:latin typeface="Tahoma"/>
                <a:cs typeface="Tahoma"/>
              </a:rPr>
              <a:t>LB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68427" y="4536566"/>
            <a:ext cx="1769110" cy="93218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marL="436880">
              <a:lnSpc>
                <a:spcPct val="100000"/>
              </a:lnSpc>
              <a:spcBef>
                <a:spcPts val="300"/>
              </a:spcBef>
            </a:pPr>
            <a:r>
              <a:rPr dirty="0" sz="1800" spc="-70">
                <a:latin typeface="Tahoma"/>
                <a:cs typeface="Tahoma"/>
              </a:rPr>
              <a:t>Customer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29615" y="4900803"/>
            <a:ext cx="1045844" cy="443865"/>
            <a:chOff x="729615" y="4900803"/>
            <a:chExt cx="1045844" cy="443865"/>
          </a:xfrm>
        </p:grpSpPr>
        <p:pic>
          <p:nvPicPr>
            <p:cNvPr id="42" name="object 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9140" y="4910328"/>
              <a:ext cx="1026413" cy="424434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734377" y="4905565"/>
              <a:ext cx="1036319" cy="434340"/>
            </a:xfrm>
            <a:custGeom>
              <a:avLst/>
              <a:gdLst/>
              <a:ahLst/>
              <a:cxnLst/>
              <a:rect l="l" t="t" r="r" b="b"/>
              <a:pathLst>
                <a:path w="1036319" h="434339">
                  <a:moveTo>
                    <a:pt x="0" y="0"/>
                  </a:moveTo>
                  <a:lnTo>
                    <a:pt x="1035938" y="0"/>
                  </a:lnTo>
                  <a:lnTo>
                    <a:pt x="1035938" y="433959"/>
                  </a:lnTo>
                  <a:lnTo>
                    <a:pt x="0" y="43395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6721220" y="4791075"/>
            <a:ext cx="2810510" cy="410209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marL="525145">
              <a:lnSpc>
                <a:spcPct val="100000"/>
              </a:lnSpc>
              <a:spcBef>
                <a:spcPts val="305"/>
              </a:spcBef>
            </a:pPr>
            <a:r>
              <a:rPr dirty="0" sz="1800" spc="-150">
                <a:latin typeface="Tahoma"/>
                <a:cs typeface="Tahoma"/>
              </a:rPr>
              <a:t>S</a:t>
            </a:r>
            <a:r>
              <a:rPr dirty="0" sz="1800" spc="-55">
                <a:latin typeface="Tahoma"/>
                <a:cs typeface="Tahoma"/>
              </a:rPr>
              <a:t>t</a:t>
            </a:r>
            <a:r>
              <a:rPr dirty="0" sz="1800" spc="-140">
                <a:latin typeface="Tahoma"/>
                <a:cs typeface="Tahoma"/>
              </a:rPr>
              <a:t>a</a:t>
            </a:r>
            <a:r>
              <a:rPr dirty="0" sz="1800" spc="-114">
                <a:latin typeface="Tahoma"/>
                <a:cs typeface="Tahoma"/>
              </a:rPr>
              <a:t>g</a:t>
            </a:r>
            <a:r>
              <a:rPr dirty="0" sz="1800" spc="-80">
                <a:latin typeface="Tahoma"/>
                <a:cs typeface="Tahoma"/>
              </a:rPr>
              <a:t>e</a:t>
            </a:r>
            <a:r>
              <a:rPr dirty="0" sz="1800" spc="-150">
                <a:latin typeface="Tahoma"/>
                <a:cs typeface="Tahoma"/>
              </a:rPr>
              <a:t> </a:t>
            </a:r>
            <a:r>
              <a:rPr dirty="0" sz="1800" spc="-100">
                <a:latin typeface="Tahoma"/>
                <a:cs typeface="Tahoma"/>
              </a:rPr>
              <a:t>E</a:t>
            </a:r>
            <a:r>
              <a:rPr dirty="0" sz="1800" spc="-55">
                <a:latin typeface="Tahoma"/>
                <a:cs typeface="Tahoma"/>
              </a:rPr>
              <a:t>n</a:t>
            </a:r>
            <a:r>
              <a:rPr dirty="0" sz="1800" spc="-70">
                <a:latin typeface="Tahoma"/>
                <a:cs typeface="Tahoma"/>
              </a:rPr>
              <a:t>v</a:t>
            </a:r>
            <a:r>
              <a:rPr dirty="0" sz="1800" spc="-10">
                <a:latin typeface="Tahoma"/>
                <a:cs typeface="Tahoma"/>
              </a:rPr>
              <a:t>i</a:t>
            </a:r>
            <a:r>
              <a:rPr dirty="0" sz="1800" spc="-75">
                <a:latin typeface="Tahoma"/>
                <a:cs typeface="Tahoma"/>
              </a:rPr>
              <a:t>r</a:t>
            </a:r>
            <a:r>
              <a:rPr dirty="0" sz="1800" spc="-35">
                <a:latin typeface="Tahoma"/>
                <a:cs typeface="Tahoma"/>
              </a:rPr>
              <a:t>o</a:t>
            </a:r>
            <a:r>
              <a:rPr dirty="0" sz="1800" spc="-45">
                <a:latin typeface="Tahoma"/>
                <a:cs typeface="Tahoma"/>
              </a:rPr>
              <a:t>n</a:t>
            </a:r>
            <a:r>
              <a:rPr dirty="0" sz="1800" spc="-45">
                <a:latin typeface="Tahoma"/>
                <a:cs typeface="Tahoma"/>
              </a:rPr>
              <a:t>men</a:t>
            </a:r>
            <a:r>
              <a:rPr dirty="0" sz="1800" spc="-75">
                <a:latin typeface="Tahoma"/>
                <a:cs typeface="Tahoma"/>
              </a:rPr>
              <a:t>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721220" y="5397627"/>
            <a:ext cx="2810510" cy="410209"/>
          </a:xfrm>
          <a:custGeom>
            <a:avLst/>
            <a:gdLst/>
            <a:ahLst/>
            <a:cxnLst/>
            <a:rect l="l" t="t" r="r" b="b"/>
            <a:pathLst>
              <a:path w="2810509" h="410210">
                <a:moveTo>
                  <a:pt x="2810255" y="0"/>
                </a:moveTo>
                <a:lnTo>
                  <a:pt x="0" y="0"/>
                </a:lnTo>
                <a:lnTo>
                  <a:pt x="0" y="409956"/>
                </a:lnTo>
                <a:lnTo>
                  <a:pt x="2810255" y="409956"/>
                </a:lnTo>
                <a:lnTo>
                  <a:pt x="2810255" y="0"/>
                </a:lnTo>
                <a:close/>
              </a:path>
            </a:pathLst>
          </a:custGeom>
          <a:solidFill>
            <a:srgbClr val="8347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6721220" y="5397627"/>
            <a:ext cx="2810510" cy="410209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marL="558800">
              <a:lnSpc>
                <a:spcPct val="100000"/>
              </a:lnSpc>
              <a:spcBef>
                <a:spcPts val="300"/>
              </a:spcBef>
            </a:pPr>
            <a:r>
              <a:rPr dirty="0" sz="1800" spc="-40">
                <a:latin typeface="Tahoma"/>
                <a:cs typeface="Tahoma"/>
              </a:rPr>
              <a:t>P</a:t>
            </a:r>
            <a:r>
              <a:rPr dirty="0" sz="1800" spc="-75">
                <a:latin typeface="Tahoma"/>
                <a:cs typeface="Tahoma"/>
              </a:rPr>
              <a:t>r</a:t>
            </a:r>
            <a:r>
              <a:rPr dirty="0" sz="1800" spc="-20">
                <a:latin typeface="Tahoma"/>
                <a:cs typeface="Tahoma"/>
              </a:rPr>
              <a:t>o</a:t>
            </a:r>
            <a:r>
              <a:rPr dirty="0" sz="1800" spc="-55">
                <a:latin typeface="Tahoma"/>
                <a:cs typeface="Tahoma"/>
              </a:rPr>
              <a:t>d</a:t>
            </a:r>
            <a:r>
              <a:rPr dirty="0" sz="1800" spc="-145">
                <a:latin typeface="Tahoma"/>
                <a:cs typeface="Tahoma"/>
              </a:rPr>
              <a:t> </a:t>
            </a:r>
            <a:r>
              <a:rPr dirty="0" sz="1800" spc="-100">
                <a:latin typeface="Tahoma"/>
                <a:cs typeface="Tahoma"/>
              </a:rPr>
              <a:t>E</a:t>
            </a:r>
            <a:r>
              <a:rPr dirty="0" sz="1800" spc="-55">
                <a:latin typeface="Tahoma"/>
                <a:cs typeface="Tahoma"/>
              </a:rPr>
              <a:t>n</a:t>
            </a:r>
            <a:r>
              <a:rPr dirty="0" sz="1800" spc="-70">
                <a:latin typeface="Tahoma"/>
                <a:cs typeface="Tahoma"/>
              </a:rPr>
              <a:t>v</a:t>
            </a:r>
            <a:r>
              <a:rPr dirty="0" sz="1800" spc="-35">
                <a:latin typeface="Tahoma"/>
                <a:cs typeface="Tahoma"/>
              </a:rPr>
              <a:t>i</a:t>
            </a:r>
            <a:r>
              <a:rPr dirty="0" sz="1800" spc="-50">
                <a:latin typeface="Tahoma"/>
                <a:cs typeface="Tahoma"/>
              </a:rPr>
              <a:t>r</a:t>
            </a:r>
            <a:r>
              <a:rPr dirty="0" sz="1800" spc="-35">
                <a:latin typeface="Tahoma"/>
                <a:cs typeface="Tahoma"/>
              </a:rPr>
              <a:t>o</a:t>
            </a:r>
            <a:r>
              <a:rPr dirty="0" sz="1800" spc="-30">
                <a:latin typeface="Tahoma"/>
                <a:cs typeface="Tahoma"/>
              </a:rPr>
              <a:t>nm</a:t>
            </a:r>
            <a:r>
              <a:rPr dirty="0" sz="1800" spc="-80">
                <a:latin typeface="Tahoma"/>
                <a:cs typeface="Tahoma"/>
              </a:rPr>
              <a:t>e</a:t>
            </a:r>
            <a:r>
              <a:rPr dirty="0" sz="1800" spc="-60">
                <a:latin typeface="Tahoma"/>
                <a:cs typeface="Tahoma"/>
              </a:rPr>
              <a:t>nt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4944618" y="3589591"/>
            <a:ext cx="3335654" cy="2012314"/>
            <a:chOff x="4944618" y="3589591"/>
            <a:chExt cx="3335654" cy="2012314"/>
          </a:xfrm>
        </p:grpSpPr>
        <p:pic>
          <p:nvPicPr>
            <p:cNvPr id="48" name="object 4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72805" y="5174741"/>
              <a:ext cx="307085" cy="426719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8126350" y="5201030"/>
              <a:ext cx="0" cy="132715"/>
            </a:xfrm>
            <a:custGeom>
              <a:avLst/>
              <a:gdLst/>
              <a:ahLst/>
              <a:cxnLst/>
              <a:rect l="l" t="t" r="r" b="b"/>
              <a:pathLst>
                <a:path w="0" h="132714">
                  <a:moveTo>
                    <a:pt x="0" y="0"/>
                  </a:moveTo>
                  <a:lnTo>
                    <a:pt x="0" y="13251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8088246" y="532083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19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5468873" y="3632457"/>
              <a:ext cx="1200150" cy="658495"/>
            </a:xfrm>
            <a:custGeom>
              <a:avLst/>
              <a:gdLst/>
              <a:ahLst/>
              <a:cxnLst/>
              <a:rect l="l" t="t" r="r" b="b"/>
              <a:pathLst>
                <a:path w="1200150" h="658495">
                  <a:moveTo>
                    <a:pt x="0" y="658367"/>
                  </a:moveTo>
                  <a:lnTo>
                    <a:pt x="0" y="0"/>
                  </a:lnTo>
                  <a:lnTo>
                    <a:pt x="1199857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6654449" y="3589591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44618" y="5029199"/>
              <a:ext cx="1025651" cy="424433"/>
            </a:xfrm>
            <a:prstGeom prst="rect">
              <a:avLst/>
            </a:prstGeom>
          </p:spPr>
        </p:pic>
      </p:grpSp>
      <p:sp>
        <p:nvSpPr>
          <p:cNvPr id="54" name="object 54"/>
          <p:cNvSpPr txBox="1"/>
          <p:nvPr/>
        </p:nvSpPr>
        <p:spPr>
          <a:xfrm>
            <a:off x="9735693" y="4797171"/>
            <a:ext cx="308610" cy="410209"/>
          </a:xfrm>
          <a:prstGeom prst="rect">
            <a:avLst/>
          </a:prstGeom>
          <a:solidFill>
            <a:srgbClr val="FFC000"/>
          </a:solidFill>
          <a:ln w="25400">
            <a:solidFill>
              <a:srgbClr val="000000"/>
            </a:solidFill>
          </a:ln>
        </p:spPr>
        <p:txBody>
          <a:bodyPr wrap="square" lIns="0" tIns="10160" rIns="0" bIns="0" rtlCol="0" vert="vert270">
            <a:spAutoFit/>
          </a:bodyPr>
          <a:lstStyle/>
          <a:p>
            <a:pPr marL="85725">
              <a:lnSpc>
                <a:spcPct val="100000"/>
              </a:lnSpc>
              <a:spcBef>
                <a:spcPts val="80"/>
              </a:spcBef>
            </a:pPr>
            <a:r>
              <a:rPr dirty="0" sz="1800" spc="-40">
                <a:latin typeface="Tahoma"/>
                <a:cs typeface="Tahoma"/>
              </a:rPr>
              <a:t>LB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735693" y="2779395"/>
            <a:ext cx="308610" cy="1746885"/>
          </a:xfrm>
          <a:prstGeom prst="rect">
            <a:avLst/>
          </a:prstGeom>
          <a:solidFill>
            <a:srgbClr val="FFC000"/>
          </a:solidFill>
          <a:ln w="25400">
            <a:solidFill>
              <a:srgbClr val="000000"/>
            </a:solidFill>
          </a:ln>
        </p:spPr>
        <p:txBody>
          <a:bodyPr wrap="square" lIns="0" tIns="10160" rIns="0" bIns="0" rtlCol="0" vert="vert270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80"/>
              </a:spcBef>
            </a:pPr>
            <a:r>
              <a:rPr dirty="0" sz="1800" spc="-40">
                <a:latin typeface="Tahoma"/>
                <a:cs typeface="Tahoma"/>
              </a:rPr>
              <a:t>LB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32467" y="3309316"/>
            <a:ext cx="7258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40">
                <a:solidFill>
                  <a:srgbClr val="FF6666"/>
                </a:solidFill>
                <a:latin typeface="Tahoma"/>
                <a:cs typeface="Tahoma"/>
              </a:rPr>
              <a:t>Developers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129541" y="1374052"/>
            <a:ext cx="2145665" cy="1400175"/>
          </a:xfrm>
          <a:custGeom>
            <a:avLst/>
            <a:gdLst/>
            <a:ahLst/>
            <a:cxnLst/>
            <a:rect l="l" t="t" r="r" b="b"/>
            <a:pathLst>
              <a:path w="2145665" h="1400175">
                <a:moveTo>
                  <a:pt x="1838185" y="0"/>
                </a:moveTo>
                <a:lnTo>
                  <a:pt x="251625" y="745350"/>
                </a:lnTo>
                <a:lnTo>
                  <a:pt x="366890" y="990714"/>
                </a:lnTo>
                <a:lnTo>
                  <a:pt x="288175" y="1027684"/>
                </a:lnTo>
                <a:lnTo>
                  <a:pt x="237502" y="919822"/>
                </a:lnTo>
                <a:lnTo>
                  <a:pt x="0" y="1262900"/>
                </a:lnTo>
                <a:lnTo>
                  <a:pt x="415696" y="1299133"/>
                </a:lnTo>
                <a:lnTo>
                  <a:pt x="365023" y="1191260"/>
                </a:lnTo>
                <a:lnTo>
                  <a:pt x="443725" y="1154277"/>
                </a:lnTo>
                <a:lnTo>
                  <a:pt x="559003" y="1399641"/>
                </a:lnTo>
                <a:lnTo>
                  <a:pt x="2145563" y="654291"/>
                </a:lnTo>
                <a:lnTo>
                  <a:pt x="1838185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8" name="object 58"/>
          <p:cNvGrpSpPr/>
          <p:nvPr/>
        </p:nvGrpSpPr>
        <p:grpSpPr>
          <a:xfrm>
            <a:off x="299465" y="1275588"/>
            <a:ext cx="4438650" cy="3921760"/>
            <a:chOff x="299465" y="1275588"/>
            <a:chExt cx="4438650" cy="3921760"/>
          </a:xfrm>
        </p:grpSpPr>
        <p:pic>
          <p:nvPicPr>
            <p:cNvPr id="59" name="object 5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9465" y="2429255"/>
              <a:ext cx="760475" cy="839723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9442" y="2431541"/>
              <a:ext cx="760475" cy="840485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8655" y="2458974"/>
              <a:ext cx="760475" cy="840485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54430" y="2350770"/>
              <a:ext cx="759713" cy="839711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3598" y="2342388"/>
              <a:ext cx="759713" cy="839723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23871" y="1275588"/>
              <a:ext cx="2356866" cy="1596389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2129541" y="1374052"/>
              <a:ext cx="2145665" cy="1400175"/>
            </a:xfrm>
            <a:custGeom>
              <a:avLst/>
              <a:gdLst/>
              <a:ahLst/>
              <a:cxnLst/>
              <a:rect l="l" t="t" r="r" b="b"/>
              <a:pathLst>
                <a:path w="2145665" h="1400175">
                  <a:moveTo>
                    <a:pt x="1838185" y="0"/>
                  </a:moveTo>
                  <a:lnTo>
                    <a:pt x="251625" y="745350"/>
                  </a:lnTo>
                  <a:lnTo>
                    <a:pt x="366890" y="990714"/>
                  </a:lnTo>
                  <a:lnTo>
                    <a:pt x="288175" y="1027684"/>
                  </a:lnTo>
                  <a:lnTo>
                    <a:pt x="237502" y="919822"/>
                  </a:lnTo>
                  <a:lnTo>
                    <a:pt x="0" y="1262900"/>
                  </a:lnTo>
                  <a:lnTo>
                    <a:pt x="415696" y="1299133"/>
                  </a:lnTo>
                  <a:lnTo>
                    <a:pt x="365023" y="1191260"/>
                  </a:lnTo>
                  <a:lnTo>
                    <a:pt x="443725" y="1154277"/>
                  </a:lnTo>
                  <a:lnTo>
                    <a:pt x="559003" y="1399641"/>
                  </a:lnTo>
                  <a:lnTo>
                    <a:pt x="2145563" y="654291"/>
                  </a:lnTo>
                  <a:lnTo>
                    <a:pt x="1838185" y="0"/>
                  </a:lnTo>
                  <a:close/>
                </a:path>
              </a:pathLst>
            </a:custGeom>
            <a:solidFill>
              <a:srgbClr val="2F8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6" name="object 6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83552" y="1724581"/>
              <a:ext cx="1206004" cy="883173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56076" y="4889753"/>
              <a:ext cx="1082027" cy="307085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3733419" y="4992242"/>
              <a:ext cx="787400" cy="0"/>
            </a:xfrm>
            <a:custGeom>
              <a:avLst/>
              <a:gdLst/>
              <a:ahLst/>
              <a:cxnLst/>
              <a:rect l="l" t="t" r="r" b="b"/>
              <a:pathLst>
                <a:path w="787400" h="0">
                  <a:moveTo>
                    <a:pt x="0" y="0"/>
                  </a:moveTo>
                  <a:lnTo>
                    <a:pt x="78719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4507922" y="495414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0" name="object 7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41348" y="3499104"/>
              <a:ext cx="3043427" cy="1454657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1723263" y="3536823"/>
              <a:ext cx="2750185" cy="1187450"/>
            </a:xfrm>
            <a:custGeom>
              <a:avLst/>
              <a:gdLst/>
              <a:ahLst/>
              <a:cxnLst/>
              <a:rect l="l" t="t" r="r" b="b"/>
              <a:pathLst>
                <a:path w="2750185" h="1187450">
                  <a:moveTo>
                    <a:pt x="0" y="0"/>
                  </a:moveTo>
                  <a:lnTo>
                    <a:pt x="2749816" y="118729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4446311" y="4684106"/>
              <a:ext cx="85090" cy="70485"/>
            </a:xfrm>
            <a:custGeom>
              <a:avLst/>
              <a:gdLst/>
              <a:ahLst/>
              <a:cxnLst/>
              <a:rect l="l" t="t" r="r" b="b"/>
              <a:pathLst>
                <a:path w="85089" h="70485">
                  <a:moveTo>
                    <a:pt x="30213" y="0"/>
                  </a:moveTo>
                  <a:lnTo>
                    <a:pt x="0" y="69951"/>
                  </a:lnTo>
                  <a:lnTo>
                    <a:pt x="85064" y="65189"/>
                  </a:lnTo>
                  <a:lnTo>
                    <a:pt x="302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3" name="object 7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00527" y="3340608"/>
              <a:ext cx="585215" cy="584453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98803" y="3563111"/>
              <a:ext cx="307085" cy="1177290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1252346" y="3589401"/>
              <a:ext cx="0" cy="883285"/>
            </a:xfrm>
            <a:custGeom>
              <a:avLst/>
              <a:gdLst/>
              <a:ahLst/>
              <a:cxnLst/>
              <a:rect l="l" t="t" r="r" b="b"/>
              <a:pathLst>
                <a:path w="0" h="883285">
                  <a:moveTo>
                    <a:pt x="0" y="0"/>
                  </a:moveTo>
                  <a:lnTo>
                    <a:pt x="0" y="88310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1214252" y="445981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7" name="object 7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32638" y="3748277"/>
              <a:ext cx="584453" cy="585215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039617" y="4825746"/>
              <a:ext cx="689609" cy="336803"/>
            </a:xfrm>
            <a:prstGeom prst="rect">
              <a:avLst/>
            </a:prstGeom>
          </p:spPr>
        </p:pic>
      </p:grpSp>
      <p:sp>
        <p:nvSpPr>
          <p:cNvPr id="79" name="object 79"/>
          <p:cNvSpPr txBox="1"/>
          <p:nvPr/>
        </p:nvSpPr>
        <p:spPr>
          <a:xfrm>
            <a:off x="5980888" y="6545018"/>
            <a:ext cx="228600" cy="211454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39370">
              <a:lnSpc>
                <a:spcPct val="100000"/>
              </a:lnSpc>
              <a:spcBef>
                <a:spcPts val="70"/>
              </a:spcBef>
            </a:pPr>
            <a:r>
              <a:rPr dirty="0" sz="1200" spc="-90">
                <a:solidFill>
                  <a:srgbClr val="FFFFFF"/>
                </a:solidFill>
                <a:latin typeface="Tahoma"/>
                <a:cs typeface="Tahoma"/>
              </a:rPr>
              <a:t>21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0" name="object 8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195"/>
              <a:t>©</a:t>
            </a:r>
            <a:r>
              <a:rPr dirty="0" spc="-100"/>
              <a:t> </a:t>
            </a:r>
            <a:r>
              <a:rPr dirty="0" spc="-100"/>
              <a:t>2</a:t>
            </a:r>
            <a:r>
              <a:rPr dirty="0" spc="-35"/>
              <a:t>0</a:t>
            </a:r>
            <a:r>
              <a:rPr dirty="0" spc="-90"/>
              <a:t>2</a:t>
            </a:r>
            <a:r>
              <a:rPr dirty="0" spc="-275"/>
              <a:t>1</a:t>
            </a:r>
            <a:r>
              <a:rPr dirty="0" spc="-90"/>
              <a:t> </a:t>
            </a:r>
            <a:r>
              <a:rPr dirty="0" spc="-20"/>
              <a:t>A</a:t>
            </a:r>
            <a:r>
              <a:rPr dirty="0" spc="-35"/>
              <a:t>d</a:t>
            </a:r>
            <a:r>
              <a:rPr dirty="0" spc="-25"/>
              <a:t>o</a:t>
            </a:r>
            <a:r>
              <a:rPr dirty="0" spc="-25"/>
              <a:t>b</a:t>
            </a:r>
            <a:r>
              <a:rPr dirty="0" spc="-60"/>
              <a:t>e</a:t>
            </a:r>
            <a:r>
              <a:rPr dirty="0" spc="-160"/>
              <a:t>.</a:t>
            </a:r>
            <a:r>
              <a:rPr dirty="0" spc="-120"/>
              <a:t> </a:t>
            </a:r>
            <a:r>
              <a:rPr dirty="0"/>
              <a:t>Al</a:t>
            </a:r>
            <a:r>
              <a:rPr dirty="0"/>
              <a:t>l</a:t>
            </a:r>
            <a:r>
              <a:rPr dirty="0" spc="-105"/>
              <a:t> </a:t>
            </a:r>
            <a:r>
              <a:rPr dirty="0" spc="-65"/>
              <a:t>R</a:t>
            </a:r>
            <a:r>
              <a:rPr dirty="0" spc="-20"/>
              <a:t>i</a:t>
            </a:r>
            <a:r>
              <a:rPr dirty="0" spc="-90"/>
              <a:t>g</a:t>
            </a:r>
            <a:r>
              <a:rPr dirty="0" spc="-55"/>
              <a:t>h</a:t>
            </a:r>
            <a:r>
              <a:rPr dirty="0"/>
              <a:t>t</a:t>
            </a:r>
            <a:r>
              <a:rPr dirty="0" spc="-85"/>
              <a:t>s</a:t>
            </a:r>
            <a:r>
              <a:rPr dirty="0" spc="-110"/>
              <a:t> </a:t>
            </a:r>
            <a:r>
              <a:rPr dirty="0" spc="-75"/>
              <a:t>R</a:t>
            </a:r>
            <a:r>
              <a:rPr dirty="0" spc="-35"/>
              <a:t>e</a:t>
            </a:r>
            <a:r>
              <a:rPr dirty="0" spc="-80"/>
              <a:t>s</a:t>
            </a:r>
            <a:r>
              <a:rPr dirty="0" spc="-60"/>
              <a:t>e</a:t>
            </a:r>
            <a:r>
              <a:rPr dirty="0"/>
              <a:t>r</a:t>
            </a:r>
            <a:r>
              <a:rPr dirty="0" spc="-50"/>
              <a:t>v</a:t>
            </a:r>
            <a:r>
              <a:rPr dirty="0" spc="-50"/>
              <a:t>e</a:t>
            </a:r>
            <a:r>
              <a:rPr dirty="0" spc="-35"/>
              <a:t>d</a:t>
            </a:r>
          </a:p>
        </p:txBody>
      </p:sp>
      <p:sp>
        <p:nvSpPr>
          <p:cNvPr id="81" name="object 8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20"/>
              <a:t>A</a:t>
            </a:r>
            <a:r>
              <a:rPr dirty="0" spc="-35"/>
              <a:t>d</a:t>
            </a:r>
            <a:r>
              <a:rPr dirty="0" spc="-25"/>
              <a:t>o</a:t>
            </a:r>
            <a:r>
              <a:rPr dirty="0" spc="-25"/>
              <a:t>b</a:t>
            </a:r>
            <a:r>
              <a:rPr dirty="0" spc="-55"/>
              <a:t>e</a:t>
            </a:r>
            <a:r>
              <a:rPr dirty="0" spc="-114"/>
              <a:t> </a:t>
            </a:r>
            <a:r>
              <a:rPr dirty="0" spc="-40"/>
              <a:t>D</a:t>
            </a:r>
            <a:r>
              <a:rPr dirty="0" spc="-20"/>
              <a:t>i</a:t>
            </a:r>
            <a:r>
              <a:rPr dirty="0" spc="-60"/>
              <a:t>g</a:t>
            </a:r>
            <a:r>
              <a:rPr dirty="0" spc="-15"/>
              <a:t>i</a:t>
            </a:r>
            <a:r>
              <a:rPr dirty="0" spc="-30"/>
              <a:t>t</a:t>
            </a:r>
            <a:r>
              <a:rPr dirty="0" spc="-65"/>
              <a:t>a</a:t>
            </a:r>
            <a:r>
              <a:rPr dirty="0" spc="15"/>
              <a:t>l</a:t>
            </a:r>
            <a:r>
              <a:rPr dirty="0" spc="-105"/>
              <a:t> </a:t>
            </a:r>
            <a:r>
              <a:rPr dirty="0" spc="-20"/>
              <a:t>L</a:t>
            </a:r>
            <a:r>
              <a:rPr dirty="0" spc="-55"/>
              <a:t>e</a:t>
            </a:r>
            <a:r>
              <a:rPr dirty="0" spc="-65"/>
              <a:t>a</a:t>
            </a:r>
            <a:r>
              <a:rPr dirty="0" spc="-50"/>
              <a:t>r</a:t>
            </a:r>
            <a:r>
              <a:rPr dirty="0" spc="-20"/>
              <a:t>ni</a:t>
            </a:r>
            <a:r>
              <a:rPr dirty="0" spc="-50"/>
              <a:t>n</a:t>
            </a:r>
            <a:r>
              <a:rPr dirty="0" spc="-80"/>
              <a:t>g</a:t>
            </a:r>
            <a:r>
              <a:rPr dirty="0" spc="-100"/>
              <a:t> </a:t>
            </a:r>
            <a:r>
              <a:rPr dirty="0" spc="-85"/>
              <a:t>S</a:t>
            </a:r>
            <a:r>
              <a:rPr dirty="0" spc="-60"/>
              <a:t>e</a:t>
            </a:r>
            <a:r>
              <a:rPr dirty="0"/>
              <a:t>r</a:t>
            </a:r>
            <a:r>
              <a:rPr dirty="0" spc="-50"/>
              <a:t>v</a:t>
            </a:r>
            <a:r>
              <a:rPr dirty="0" spc="-35"/>
              <a:t>ic</a:t>
            </a:r>
            <a:r>
              <a:rPr dirty="0" spc="-30"/>
              <a:t>e</a:t>
            </a:r>
            <a:r>
              <a:rPr dirty="0" spc="-85"/>
              <a:t>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58025" y="1073670"/>
            <a:ext cx="4851400" cy="4909185"/>
            <a:chOff x="6858025" y="1073670"/>
            <a:chExt cx="4851400" cy="49091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25" y="1073670"/>
              <a:ext cx="4850866" cy="490879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2310" y="1267968"/>
              <a:ext cx="4264151" cy="432206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8779" y="372441"/>
            <a:ext cx="242443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600">
                <a:solidFill>
                  <a:srgbClr val="FF0000"/>
                </a:solidFill>
              </a:rPr>
              <a:t>I</a:t>
            </a:r>
            <a:r>
              <a:rPr dirty="0" sz="2800" spc="-140">
                <a:solidFill>
                  <a:srgbClr val="FF0000"/>
                </a:solidFill>
              </a:rPr>
              <a:t>t</a:t>
            </a:r>
            <a:r>
              <a:rPr dirty="0" sz="2800" spc="-285">
                <a:solidFill>
                  <a:srgbClr val="FF0000"/>
                </a:solidFill>
              </a:rPr>
              <a:t>’</a:t>
            </a:r>
            <a:r>
              <a:rPr dirty="0" sz="2800" spc="-290">
                <a:solidFill>
                  <a:srgbClr val="FF0000"/>
                </a:solidFill>
              </a:rPr>
              <a:t>s</a:t>
            </a:r>
            <a:r>
              <a:rPr dirty="0" sz="2800" spc="-190">
                <a:solidFill>
                  <a:srgbClr val="FF0000"/>
                </a:solidFill>
              </a:rPr>
              <a:t> </a:t>
            </a:r>
            <a:r>
              <a:rPr dirty="0" sz="2800" spc="-260">
                <a:solidFill>
                  <a:srgbClr val="FF0000"/>
                </a:solidFill>
              </a:rPr>
              <a:t>D</a:t>
            </a:r>
            <a:r>
              <a:rPr dirty="0" sz="2800" spc="-195">
                <a:solidFill>
                  <a:srgbClr val="FF0000"/>
                </a:solidFill>
              </a:rPr>
              <a:t>e</a:t>
            </a:r>
            <a:r>
              <a:rPr dirty="0" sz="2800" spc="-320">
                <a:solidFill>
                  <a:srgbClr val="FF0000"/>
                </a:solidFill>
              </a:rPr>
              <a:t>m</a:t>
            </a:r>
            <a:r>
              <a:rPr dirty="0" sz="2800" spc="-180">
                <a:solidFill>
                  <a:srgbClr val="FF0000"/>
                </a:solidFill>
              </a:rPr>
              <a:t>o</a:t>
            </a:r>
            <a:r>
              <a:rPr dirty="0" sz="2800" spc="-190">
                <a:solidFill>
                  <a:srgbClr val="FF0000"/>
                </a:solidFill>
              </a:rPr>
              <a:t> </a:t>
            </a:r>
            <a:r>
              <a:rPr dirty="0" sz="2800" spc="-195">
                <a:solidFill>
                  <a:srgbClr val="FF0000"/>
                </a:solidFill>
              </a:rPr>
              <a:t>T</a:t>
            </a:r>
            <a:r>
              <a:rPr dirty="0" sz="2800" spc="-135">
                <a:solidFill>
                  <a:srgbClr val="FF0000"/>
                </a:solidFill>
              </a:rPr>
              <a:t>i</a:t>
            </a:r>
            <a:r>
              <a:rPr dirty="0" sz="2800" spc="-285">
                <a:solidFill>
                  <a:srgbClr val="FF0000"/>
                </a:solidFill>
              </a:rPr>
              <a:t>m</a:t>
            </a:r>
            <a:r>
              <a:rPr dirty="0" sz="2800" spc="-195">
                <a:solidFill>
                  <a:srgbClr val="FF0000"/>
                </a:solidFill>
              </a:rPr>
              <a:t>e</a:t>
            </a:r>
            <a:r>
              <a:rPr dirty="0" sz="2800" spc="-105">
                <a:solidFill>
                  <a:srgbClr val="FF0000"/>
                </a:solidFill>
              </a:rPr>
              <a:t>!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5980888" y="6545018"/>
            <a:ext cx="228600" cy="211454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39370">
              <a:lnSpc>
                <a:spcPct val="100000"/>
              </a:lnSpc>
              <a:spcBef>
                <a:spcPts val="70"/>
              </a:spcBef>
            </a:pPr>
            <a:r>
              <a:rPr dirty="0" sz="1200" spc="-90">
                <a:solidFill>
                  <a:srgbClr val="FFFFFF"/>
                </a:solidFill>
                <a:latin typeface="Tahoma"/>
                <a:cs typeface="Tahoma"/>
              </a:rPr>
              <a:t>22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195"/>
              <a:t>©</a:t>
            </a:r>
            <a:r>
              <a:rPr dirty="0" spc="-100"/>
              <a:t> </a:t>
            </a:r>
            <a:r>
              <a:rPr dirty="0" spc="-100"/>
              <a:t>2</a:t>
            </a:r>
            <a:r>
              <a:rPr dirty="0" spc="-35"/>
              <a:t>0</a:t>
            </a:r>
            <a:r>
              <a:rPr dirty="0" spc="-90"/>
              <a:t>2</a:t>
            </a:r>
            <a:r>
              <a:rPr dirty="0" spc="-275"/>
              <a:t>1</a:t>
            </a:r>
            <a:r>
              <a:rPr dirty="0" spc="-90"/>
              <a:t> </a:t>
            </a:r>
            <a:r>
              <a:rPr dirty="0" spc="-20"/>
              <a:t>A</a:t>
            </a:r>
            <a:r>
              <a:rPr dirty="0" spc="-35"/>
              <a:t>d</a:t>
            </a:r>
            <a:r>
              <a:rPr dirty="0" spc="-25"/>
              <a:t>o</a:t>
            </a:r>
            <a:r>
              <a:rPr dirty="0" spc="-25"/>
              <a:t>b</a:t>
            </a:r>
            <a:r>
              <a:rPr dirty="0" spc="-60"/>
              <a:t>e</a:t>
            </a:r>
            <a:r>
              <a:rPr dirty="0" spc="-160"/>
              <a:t>.</a:t>
            </a:r>
            <a:r>
              <a:rPr dirty="0" spc="-120"/>
              <a:t> </a:t>
            </a:r>
            <a:r>
              <a:rPr dirty="0"/>
              <a:t>Al</a:t>
            </a:r>
            <a:r>
              <a:rPr dirty="0"/>
              <a:t>l</a:t>
            </a:r>
            <a:r>
              <a:rPr dirty="0" spc="-105"/>
              <a:t> </a:t>
            </a:r>
            <a:r>
              <a:rPr dirty="0" spc="-65"/>
              <a:t>R</a:t>
            </a:r>
            <a:r>
              <a:rPr dirty="0" spc="-20"/>
              <a:t>i</a:t>
            </a:r>
            <a:r>
              <a:rPr dirty="0" spc="-90"/>
              <a:t>g</a:t>
            </a:r>
            <a:r>
              <a:rPr dirty="0" spc="-55"/>
              <a:t>h</a:t>
            </a:r>
            <a:r>
              <a:rPr dirty="0"/>
              <a:t>t</a:t>
            </a:r>
            <a:r>
              <a:rPr dirty="0" spc="-85"/>
              <a:t>s</a:t>
            </a:r>
            <a:r>
              <a:rPr dirty="0" spc="-110"/>
              <a:t> </a:t>
            </a:r>
            <a:r>
              <a:rPr dirty="0" spc="-75"/>
              <a:t>R</a:t>
            </a:r>
            <a:r>
              <a:rPr dirty="0" spc="-35"/>
              <a:t>e</a:t>
            </a:r>
            <a:r>
              <a:rPr dirty="0" spc="-80"/>
              <a:t>s</a:t>
            </a:r>
            <a:r>
              <a:rPr dirty="0" spc="-60"/>
              <a:t>e</a:t>
            </a:r>
            <a:r>
              <a:rPr dirty="0"/>
              <a:t>r</a:t>
            </a:r>
            <a:r>
              <a:rPr dirty="0" spc="-50"/>
              <a:t>v</a:t>
            </a:r>
            <a:r>
              <a:rPr dirty="0" spc="-50"/>
              <a:t>e</a:t>
            </a:r>
            <a:r>
              <a:rPr dirty="0" spc="-35"/>
              <a:t>d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20"/>
              <a:t>A</a:t>
            </a:r>
            <a:r>
              <a:rPr dirty="0" spc="-35"/>
              <a:t>d</a:t>
            </a:r>
            <a:r>
              <a:rPr dirty="0" spc="-25"/>
              <a:t>o</a:t>
            </a:r>
            <a:r>
              <a:rPr dirty="0" spc="-25"/>
              <a:t>b</a:t>
            </a:r>
            <a:r>
              <a:rPr dirty="0" spc="-55"/>
              <a:t>e</a:t>
            </a:r>
            <a:r>
              <a:rPr dirty="0" spc="-114"/>
              <a:t> </a:t>
            </a:r>
            <a:r>
              <a:rPr dirty="0" spc="-40"/>
              <a:t>D</a:t>
            </a:r>
            <a:r>
              <a:rPr dirty="0" spc="-20"/>
              <a:t>i</a:t>
            </a:r>
            <a:r>
              <a:rPr dirty="0" spc="-60"/>
              <a:t>g</a:t>
            </a:r>
            <a:r>
              <a:rPr dirty="0" spc="-15"/>
              <a:t>i</a:t>
            </a:r>
            <a:r>
              <a:rPr dirty="0" spc="-30"/>
              <a:t>t</a:t>
            </a:r>
            <a:r>
              <a:rPr dirty="0" spc="-65"/>
              <a:t>a</a:t>
            </a:r>
            <a:r>
              <a:rPr dirty="0" spc="15"/>
              <a:t>l</a:t>
            </a:r>
            <a:r>
              <a:rPr dirty="0" spc="-105"/>
              <a:t> </a:t>
            </a:r>
            <a:r>
              <a:rPr dirty="0" spc="-20"/>
              <a:t>L</a:t>
            </a:r>
            <a:r>
              <a:rPr dirty="0" spc="-55"/>
              <a:t>e</a:t>
            </a:r>
            <a:r>
              <a:rPr dirty="0" spc="-65"/>
              <a:t>a</a:t>
            </a:r>
            <a:r>
              <a:rPr dirty="0" spc="-50"/>
              <a:t>r</a:t>
            </a:r>
            <a:r>
              <a:rPr dirty="0" spc="-20"/>
              <a:t>ni</a:t>
            </a:r>
            <a:r>
              <a:rPr dirty="0" spc="-50"/>
              <a:t>n</a:t>
            </a:r>
            <a:r>
              <a:rPr dirty="0" spc="-80"/>
              <a:t>g</a:t>
            </a:r>
            <a:r>
              <a:rPr dirty="0" spc="-100"/>
              <a:t> </a:t>
            </a:r>
            <a:r>
              <a:rPr dirty="0" spc="-85"/>
              <a:t>S</a:t>
            </a:r>
            <a:r>
              <a:rPr dirty="0" spc="-60"/>
              <a:t>e</a:t>
            </a:r>
            <a:r>
              <a:rPr dirty="0"/>
              <a:t>r</a:t>
            </a:r>
            <a:r>
              <a:rPr dirty="0" spc="-50"/>
              <a:t>v</a:t>
            </a:r>
            <a:r>
              <a:rPr dirty="0" spc="-35"/>
              <a:t>ic</a:t>
            </a:r>
            <a:r>
              <a:rPr dirty="0" spc="-30"/>
              <a:t>e</a:t>
            </a:r>
            <a:r>
              <a:rPr dirty="0" spc="-85"/>
              <a:t>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98779" y="1484912"/>
            <a:ext cx="5012055" cy="343979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2200" spc="-320">
                <a:latin typeface="Tahoma"/>
                <a:cs typeface="Tahoma"/>
              </a:rPr>
              <a:t>I</a:t>
            </a:r>
            <a:r>
              <a:rPr dirty="0" sz="2200" spc="-65">
                <a:latin typeface="Tahoma"/>
                <a:cs typeface="Tahoma"/>
              </a:rPr>
              <a:t>n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100">
                <a:latin typeface="Tahoma"/>
                <a:cs typeface="Tahoma"/>
              </a:rPr>
              <a:t>t</a:t>
            </a:r>
            <a:r>
              <a:rPr dirty="0" sz="2200" spc="-70">
                <a:latin typeface="Tahoma"/>
                <a:cs typeface="Tahoma"/>
              </a:rPr>
              <a:t>h</a:t>
            </a:r>
            <a:r>
              <a:rPr dirty="0" sz="2200" spc="-10">
                <a:latin typeface="Tahoma"/>
                <a:cs typeface="Tahoma"/>
              </a:rPr>
              <a:t>i</a:t>
            </a:r>
            <a:r>
              <a:rPr dirty="0" sz="2200" spc="-170">
                <a:latin typeface="Tahoma"/>
                <a:cs typeface="Tahoma"/>
              </a:rPr>
              <a:t>s</a:t>
            </a:r>
            <a:r>
              <a:rPr dirty="0" sz="2200" spc="-180">
                <a:latin typeface="Tahoma"/>
                <a:cs typeface="Tahoma"/>
              </a:rPr>
              <a:t> </a:t>
            </a:r>
            <a:r>
              <a:rPr dirty="0" sz="2200" spc="-110">
                <a:latin typeface="Tahoma"/>
                <a:cs typeface="Tahoma"/>
              </a:rPr>
              <a:t>d</a:t>
            </a:r>
            <a:r>
              <a:rPr dirty="0" sz="2200" spc="-95">
                <a:latin typeface="Tahoma"/>
                <a:cs typeface="Tahoma"/>
              </a:rPr>
              <a:t>e</a:t>
            </a:r>
            <a:r>
              <a:rPr dirty="0" sz="2200" spc="-35">
                <a:latin typeface="Tahoma"/>
                <a:cs typeface="Tahoma"/>
              </a:rPr>
              <a:t>m</a:t>
            </a:r>
            <a:r>
              <a:rPr dirty="0" sz="2200" spc="-45">
                <a:latin typeface="Tahoma"/>
                <a:cs typeface="Tahoma"/>
              </a:rPr>
              <a:t>o</a:t>
            </a:r>
            <a:r>
              <a:rPr dirty="0" sz="2200" spc="-325">
                <a:latin typeface="Tahoma"/>
                <a:cs typeface="Tahoma"/>
              </a:rPr>
              <a:t>:</a:t>
            </a:r>
            <a:endParaRPr sz="2200">
              <a:latin typeface="Tahoma"/>
              <a:cs typeface="Tahoma"/>
            </a:endParaRPr>
          </a:p>
          <a:p>
            <a:pPr marL="583565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2200" spc="-75">
                <a:latin typeface="Tahoma"/>
                <a:cs typeface="Tahoma"/>
              </a:rPr>
              <a:t>P</a:t>
            </a:r>
            <a:r>
              <a:rPr dirty="0" sz="2200" spc="-110">
                <a:latin typeface="Tahoma"/>
                <a:cs typeface="Tahoma"/>
              </a:rPr>
              <a:t>r</a:t>
            </a:r>
            <a:r>
              <a:rPr dirty="0" sz="2200" spc="-40">
                <a:latin typeface="Tahoma"/>
                <a:cs typeface="Tahoma"/>
              </a:rPr>
              <a:t>o</a:t>
            </a:r>
            <a:r>
              <a:rPr dirty="0" sz="2200" spc="-150">
                <a:latin typeface="Tahoma"/>
                <a:cs typeface="Tahoma"/>
              </a:rPr>
              <a:t>j</a:t>
            </a:r>
            <a:r>
              <a:rPr dirty="0" sz="2200" spc="-95">
                <a:latin typeface="Tahoma"/>
                <a:cs typeface="Tahoma"/>
              </a:rPr>
              <a:t>e</a:t>
            </a:r>
            <a:r>
              <a:rPr dirty="0" sz="2200" spc="-45">
                <a:latin typeface="Tahoma"/>
                <a:cs typeface="Tahoma"/>
              </a:rPr>
              <a:t>c</a:t>
            </a:r>
            <a:r>
              <a:rPr dirty="0" sz="2200" spc="-114">
                <a:latin typeface="Tahoma"/>
                <a:cs typeface="Tahoma"/>
              </a:rPr>
              <a:t>t</a:t>
            </a:r>
            <a:r>
              <a:rPr dirty="0" sz="2200" spc="-190">
                <a:latin typeface="Tahoma"/>
                <a:cs typeface="Tahoma"/>
              </a:rPr>
              <a:t> </a:t>
            </a:r>
            <a:r>
              <a:rPr dirty="0" sz="2200" spc="-155">
                <a:latin typeface="Tahoma"/>
                <a:cs typeface="Tahoma"/>
              </a:rPr>
              <a:t>s</a:t>
            </a:r>
            <a:r>
              <a:rPr dirty="0" sz="2200" spc="-105">
                <a:latin typeface="Tahoma"/>
                <a:cs typeface="Tahoma"/>
              </a:rPr>
              <a:t>t</a:t>
            </a:r>
            <a:r>
              <a:rPr dirty="0" sz="2200" spc="-80">
                <a:latin typeface="Tahoma"/>
                <a:cs typeface="Tahoma"/>
              </a:rPr>
              <a:t>r</a:t>
            </a:r>
            <a:r>
              <a:rPr dirty="0" sz="2200" spc="-130">
                <a:latin typeface="Tahoma"/>
                <a:cs typeface="Tahoma"/>
              </a:rPr>
              <a:t>u</a:t>
            </a:r>
            <a:r>
              <a:rPr dirty="0" sz="2200" spc="-45">
                <a:latin typeface="Tahoma"/>
                <a:cs typeface="Tahoma"/>
              </a:rPr>
              <a:t>c</a:t>
            </a:r>
            <a:r>
              <a:rPr dirty="0" sz="2200" spc="-75">
                <a:latin typeface="Tahoma"/>
                <a:cs typeface="Tahoma"/>
              </a:rPr>
              <a:t>t</a:t>
            </a:r>
            <a:r>
              <a:rPr dirty="0" sz="2200" spc="-130">
                <a:latin typeface="Tahoma"/>
                <a:cs typeface="Tahoma"/>
              </a:rPr>
              <a:t>u</a:t>
            </a:r>
            <a:r>
              <a:rPr dirty="0" sz="2200" spc="-110">
                <a:latin typeface="Tahoma"/>
                <a:cs typeface="Tahoma"/>
              </a:rPr>
              <a:t>r</a:t>
            </a:r>
            <a:r>
              <a:rPr dirty="0" sz="2200" spc="-120">
                <a:latin typeface="Tahoma"/>
                <a:cs typeface="Tahoma"/>
              </a:rPr>
              <a:t>e</a:t>
            </a:r>
            <a:r>
              <a:rPr dirty="0" sz="2200" spc="-165">
                <a:latin typeface="Tahoma"/>
                <a:cs typeface="Tahoma"/>
              </a:rPr>
              <a:t> </a:t>
            </a:r>
            <a:r>
              <a:rPr dirty="0" sz="2200" spc="-155">
                <a:latin typeface="Tahoma"/>
                <a:cs typeface="Tahoma"/>
              </a:rPr>
              <a:t>f</a:t>
            </a:r>
            <a:r>
              <a:rPr dirty="0" sz="2200" spc="-110">
                <a:latin typeface="Tahoma"/>
                <a:cs typeface="Tahoma"/>
              </a:rPr>
              <a:t>r</a:t>
            </a:r>
            <a:r>
              <a:rPr dirty="0" sz="2200" spc="-40">
                <a:latin typeface="Tahoma"/>
                <a:cs typeface="Tahoma"/>
              </a:rPr>
              <a:t>om</a:t>
            </a:r>
            <a:r>
              <a:rPr dirty="0" sz="2200" spc="-180">
                <a:latin typeface="Tahoma"/>
                <a:cs typeface="Tahoma"/>
              </a:rPr>
              <a:t> </a:t>
            </a:r>
            <a:r>
              <a:rPr dirty="0" sz="2200" spc="-35">
                <a:latin typeface="Tahoma"/>
                <a:cs typeface="Tahoma"/>
              </a:rPr>
              <a:t>A</a:t>
            </a:r>
            <a:r>
              <a:rPr dirty="0" sz="2200" spc="-110">
                <a:latin typeface="Tahoma"/>
                <a:cs typeface="Tahoma"/>
              </a:rPr>
              <a:t>r</a:t>
            </a:r>
            <a:r>
              <a:rPr dirty="0" sz="2200" spc="-95">
                <a:latin typeface="Tahoma"/>
                <a:cs typeface="Tahoma"/>
              </a:rPr>
              <a:t>c</a:t>
            </a:r>
            <a:r>
              <a:rPr dirty="0" sz="2200" spc="-95">
                <a:latin typeface="Tahoma"/>
                <a:cs typeface="Tahoma"/>
              </a:rPr>
              <a:t>h</a:t>
            </a:r>
            <a:r>
              <a:rPr dirty="0" sz="2200" spc="-65">
                <a:latin typeface="Tahoma"/>
                <a:cs typeface="Tahoma"/>
              </a:rPr>
              <a:t>e</a:t>
            </a:r>
            <a:r>
              <a:rPr dirty="0" sz="2200" spc="-65">
                <a:latin typeface="Tahoma"/>
                <a:cs typeface="Tahoma"/>
              </a:rPr>
              <a:t>t</a:t>
            </a:r>
            <a:r>
              <a:rPr dirty="0" sz="2200" spc="-90">
                <a:latin typeface="Tahoma"/>
                <a:cs typeface="Tahoma"/>
              </a:rPr>
              <a:t>y</a:t>
            </a:r>
            <a:r>
              <a:rPr dirty="0" sz="2200" spc="-65">
                <a:latin typeface="Tahoma"/>
                <a:cs typeface="Tahoma"/>
              </a:rPr>
              <a:t>p</a:t>
            </a:r>
            <a:r>
              <a:rPr dirty="0" sz="2200" spc="-120">
                <a:latin typeface="Tahoma"/>
                <a:cs typeface="Tahoma"/>
              </a:rPr>
              <a:t>e</a:t>
            </a:r>
            <a:r>
              <a:rPr dirty="0" sz="2200" spc="-195">
                <a:latin typeface="Tahoma"/>
                <a:cs typeface="Tahoma"/>
              </a:rPr>
              <a:t> </a:t>
            </a:r>
            <a:r>
              <a:rPr dirty="0" sz="2200" spc="-220">
                <a:latin typeface="Tahoma"/>
                <a:cs typeface="Tahoma"/>
              </a:rPr>
              <a:t>2</a:t>
            </a:r>
            <a:r>
              <a:rPr dirty="0" sz="2200" spc="-125">
                <a:latin typeface="Tahoma"/>
                <a:cs typeface="Tahoma"/>
              </a:rPr>
              <a:t>4</a:t>
            </a:r>
            <a:endParaRPr sz="2200">
              <a:latin typeface="Tahoma"/>
              <a:cs typeface="Tahoma"/>
            </a:endParaRPr>
          </a:p>
          <a:p>
            <a:pPr marL="584200" indent="-343535">
              <a:lnSpc>
                <a:spcPct val="100000"/>
              </a:lnSpc>
              <a:spcBef>
                <a:spcPts val="110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2200" spc="-155">
                <a:latin typeface="Tahoma"/>
                <a:cs typeface="Tahoma"/>
              </a:rPr>
              <a:t>R</a:t>
            </a:r>
            <a:r>
              <a:rPr dirty="0" sz="2200" spc="-95">
                <a:latin typeface="Tahoma"/>
                <a:cs typeface="Tahoma"/>
              </a:rPr>
              <a:t>e</a:t>
            </a:r>
            <a:r>
              <a:rPr dirty="0" sz="2200" spc="-105">
                <a:latin typeface="Tahoma"/>
                <a:cs typeface="Tahoma"/>
              </a:rPr>
              <a:t>v</a:t>
            </a:r>
            <a:r>
              <a:rPr dirty="0" sz="2200" spc="-45">
                <a:latin typeface="Tahoma"/>
                <a:cs typeface="Tahoma"/>
              </a:rPr>
              <a:t>i</a:t>
            </a:r>
            <a:r>
              <a:rPr dirty="0" sz="2200" spc="-70">
                <a:latin typeface="Tahoma"/>
                <a:cs typeface="Tahoma"/>
              </a:rPr>
              <a:t>e</a:t>
            </a:r>
            <a:r>
              <a:rPr dirty="0" sz="2200" spc="-85">
                <a:latin typeface="Tahoma"/>
                <a:cs typeface="Tahoma"/>
              </a:rPr>
              <a:t>w</a:t>
            </a:r>
            <a:r>
              <a:rPr dirty="0" sz="2200" spc="-180">
                <a:latin typeface="Tahoma"/>
                <a:cs typeface="Tahoma"/>
              </a:rPr>
              <a:t> </a:t>
            </a:r>
            <a:r>
              <a:rPr dirty="0" sz="2200" spc="-100">
                <a:latin typeface="Tahoma"/>
                <a:cs typeface="Tahoma"/>
              </a:rPr>
              <a:t>t</a:t>
            </a:r>
            <a:r>
              <a:rPr dirty="0" sz="2200" spc="-90">
                <a:latin typeface="Tahoma"/>
                <a:cs typeface="Tahoma"/>
              </a:rPr>
              <a:t>he</a:t>
            </a:r>
            <a:r>
              <a:rPr dirty="0" sz="2200" spc="-185">
                <a:latin typeface="Tahoma"/>
                <a:cs typeface="Tahoma"/>
              </a:rPr>
              <a:t> </a:t>
            </a:r>
            <a:r>
              <a:rPr dirty="0" sz="2300" spc="-345" i="1">
                <a:solidFill>
                  <a:srgbClr val="8347B5"/>
                </a:solidFill>
                <a:latin typeface="Verdana"/>
                <a:cs typeface="Verdana"/>
              </a:rPr>
              <a:t>“</a:t>
            </a:r>
            <a:r>
              <a:rPr dirty="0" sz="2300" spc="-350" i="1">
                <a:solidFill>
                  <a:srgbClr val="8347B5"/>
                </a:solidFill>
                <a:latin typeface="Verdana"/>
                <a:cs typeface="Verdana"/>
              </a:rPr>
              <a:t>a</a:t>
            </a:r>
            <a:r>
              <a:rPr dirty="0" sz="2300" spc="-80" i="1">
                <a:solidFill>
                  <a:srgbClr val="8347B5"/>
                </a:solidFill>
                <a:latin typeface="Verdana"/>
                <a:cs typeface="Verdana"/>
              </a:rPr>
              <a:t>l</a:t>
            </a:r>
            <a:r>
              <a:rPr dirty="0" sz="2300" spc="-60" i="1">
                <a:solidFill>
                  <a:srgbClr val="8347B5"/>
                </a:solidFill>
                <a:latin typeface="Verdana"/>
                <a:cs typeface="Verdana"/>
              </a:rPr>
              <a:t>l</a:t>
            </a:r>
            <a:r>
              <a:rPr dirty="0" sz="2300" spc="-440" i="1">
                <a:solidFill>
                  <a:srgbClr val="8347B5"/>
                </a:solidFill>
                <a:latin typeface="Verdana"/>
                <a:cs typeface="Verdana"/>
              </a:rPr>
              <a:t>”</a:t>
            </a:r>
            <a:r>
              <a:rPr dirty="0" sz="2300" spc="-160" i="1">
                <a:solidFill>
                  <a:srgbClr val="8347B5"/>
                </a:solidFill>
                <a:latin typeface="Verdana"/>
                <a:cs typeface="Verdana"/>
              </a:rPr>
              <a:t> </a:t>
            </a:r>
            <a:r>
              <a:rPr dirty="0" sz="2200" spc="-35">
                <a:latin typeface="Tahoma"/>
                <a:cs typeface="Tahoma"/>
              </a:rPr>
              <a:t>m</a:t>
            </a:r>
            <a:r>
              <a:rPr dirty="0" sz="2200" spc="-35">
                <a:latin typeface="Tahoma"/>
                <a:cs typeface="Tahoma"/>
              </a:rPr>
              <a:t>o</a:t>
            </a:r>
            <a:r>
              <a:rPr dirty="0" sz="2200" spc="-105">
                <a:latin typeface="Tahoma"/>
                <a:cs typeface="Tahoma"/>
              </a:rPr>
              <a:t>d</a:t>
            </a:r>
            <a:r>
              <a:rPr dirty="0" sz="2200" spc="-85">
                <a:latin typeface="Tahoma"/>
                <a:cs typeface="Tahoma"/>
              </a:rPr>
              <a:t>u</a:t>
            </a:r>
            <a:r>
              <a:rPr dirty="0" sz="2200" spc="-60">
                <a:latin typeface="Tahoma"/>
                <a:cs typeface="Tahoma"/>
              </a:rPr>
              <a:t>le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65">
                <a:latin typeface="Tahoma"/>
                <a:cs typeface="Tahoma"/>
              </a:rPr>
              <a:t>p</a:t>
            </a:r>
            <a:r>
              <a:rPr dirty="0" sz="2200" spc="-35">
                <a:latin typeface="Tahoma"/>
                <a:cs typeface="Tahoma"/>
              </a:rPr>
              <a:t>o</a:t>
            </a:r>
            <a:r>
              <a:rPr dirty="0" sz="2200" spc="-45">
                <a:latin typeface="Tahoma"/>
                <a:cs typeface="Tahoma"/>
              </a:rPr>
              <a:t>m</a:t>
            </a:r>
            <a:r>
              <a:rPr dirty="0" sz="2200" spc="-229">
                <a:latin typeface="Tahoma"/>
                <a:cs typeface="Tahoma"/>
              </a:rPr>
              <a:t>.</a:t>
            </a:r>
            <a:r>
              <a:rPr dirty="0" sz="2200" spc="-165">
                <a:latin typeface="Tahoma"/>
                <a:cs typeface="Tahoma"/>
              </a:rPr>
              <a:t>x</a:t>
            </a:r>
            <a:r>
              <a:rPr dirty="0" sz="2200" spc="-15">
                <a:latin typeface="Tahoma"/>
                <a:cs typeface="Tahoma"/>
              </a:rPr>
              <a:t>ml</a:t>
            </a:r>
            <a:endParaRPr sz="2200">
              <a:latin typeface="Tahoma"/>
              <a:cs typeface="Tahoma"/>
            </a:endParaRPr>
          </a:p>
          <a:p>
            <a:pPr marL="584200" indent="-34290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2200" spc="-155">
                <a:latin typeface="Tahoma"/>
                <a:cs typeface="Tahoma"/>
              </a:rPr>
              <a:t>R</a:t>
            </a:r>
            <a:r>
              <a:rPr dirty="0" sz="2200" spc="-95">
                <a:latin typeface="Tahoma"/>
                <a:cs typeface="Tahoma"/>
              </a:rPr>
              <a:t>e</a:t>
            </a:r>
            <a:r>
              <a:rPr dirty="0" sz="2200" spc="-105">
                <a:latin typeface="Tahoma"/>
                <a:cs typeface="Tahoma"/>
              </a:rPr>
              <a:t>v</a:t>
            </a:r>
            <a:r>
              <a:rPr dirty="0" sz="2200" spc="-45">
                <a:latin typeface="Tahoma"/>
                <a:cs typeface="Tahoma"/>
              </a:rPr>
              <a:t>i</a:t>
            </a:r>
            <a:r>
              <a:rPr dirty="0" sz="2200" spc="-70">
                <a:latin typeface="Tahoma"/>
                <a:cs typeface="Tahoma"/>
              </a:rPr>
              <a:t>e</a:t>
            </a:r>
            <a:r>
              <a:rPr dirty="0" sz="2200" spc="-85">
                <a:latin typeface="Tahoma"/>
                <a:cs typeface="Tahoma"/>
              </a:rPr>
              <a:t>w</a:t>
            </a:r>
            <a:r>
              <a:rPr dirty="0" sz="2200" spc="-180">
                <a:latin typeface="Tahoma"/>
                <a:cs typeface="Tahoma"/>
              </a:rPr>
              <a:t> </a:t>
            </a:r>
            <a:r>
              <a:rPr dirty="0" sz="2200" spc="-100">
                <a:latin typeface="Tahoma"/>
                <a:cs typeface="Tahoma"/>
              </a:rPr>
              <a:t>t</a:t>
            </a:r>
            <a:r>
              <a:rPr dirty="0" sz="2200" spc="-90">
                <a:latin typeface="Tahoma"/>
                <a:cs typeface="Tahoma"/>
              </a:rPr>
              <a:t>he</a:t>
            </a:r>
            <a:r>
              <a:rPr dirty="0" sz="2200" spc="-185">
                <a:latin typeface="Tahoma"/>
                <a:cs typeface="Tahoma"/>
              </a:rPr>
              <a:t> </a:t>
            </a:r>
            <a:r>
              <a:rPr dirty="0" sz="2300" spc="-395" i="1">
                <a:solidFill>
                  <a:srgbClr val="8347B5"/>
                </a:solidFill>
                <a:latin typeface="Verdana"/>
                <a:cs typeface="Verdana"/>
              </a:rPr>
              <a:t>“</a:t>
            </a:r>
            <a:r>
              <a:rPr dirty="0" sz="2300" spc="-310" i="1">
                <a:solidFill>
                  <a:srgbClr val="8347B5"/>
                </a:solidFill>
                <a:latin typeface="Verdana"/>
                <a:cs typeface="Verdana"/>
              </a:rPr>
              <a:t>u</a:t>
            </a:r>
            <a:r>
              <a:rPr dirty="0" sz="2300" spc="-110" i="1">
                <a:solidFill>
                  <a:srgbClr val="8347B5"/>
                </a:solidFill>
                <a:latin typeface="Verdana"/>
                <a:cs typeface="Verdana"/>
              </a:rPr>
              <a:t>i</a:t>
            </a:r>
            <a:r>
              <a:rPr dirty="0" sz="2300" spc="-340" i="1">
                <a:solidFill>
                  <a:srgbClr val="8347B5"/>
                </a:solidFill>
                <a:latin typeface="Verdana"/>
                <a:cs typeface="Verdana"/>
              </a:rPr>
              <a:t>.</a:t>
            </a:r>
            <a:r>
              <a:rPr dirty="0" sz="2300" spc="-430" i="1">
                <a:solidFill>
                  <a:srgbClr val="8347B5"/>
                </a:solidFill>
                <a:latin typeface="Verdana"/>
                <a:cs typeface="Verdana"/>
              </a:rPr>
              <a:t>a</a:t>
            </a:r>
            <a:r>
              <a:rPr dirty="0" sz="2300" spc="-305" i="1">
                <a:solidFill>
                  <a:srgbClr val="8347B5"/>
                </a:solidFill>
                <a:latin typeface="Verdana"/>
                <a:cs typeface="Verdana"/>
              </a:rPr>
              <a:t>p</a:t>
            </a:r>
            <a:r>
              <a:rPr dirty="0" sz="2300" spc="-275" i="1">
                <a:solidFill>
                  <a:srgbClr val="8347B5"/>
                </a:solidFill>
                <a:latin typeface="Verdana"/>
                <a:cs typeface="Verdana"/>
              </a:rPr>
              <a:t>p</a:t>
            </a:r>
            <a:r>
              <a:rPr dirty="0" sz="2300" spc="-390" i="1">
                <a:solidFill>
                  <a:srgbClr val="8347B5"/>
                </a:solidFill>
                <a:latin typeface="Verdana"/>
                <a:cs typeface="Verdana"/>
              </a:rPr>
              <a:t>s</a:t>
            </a:r>
            <a:r>
              <a:rPr dirty="0" sz="2300" spc="-440" i="1">
                <a:solidFill>
                  <a:srgbClr val="8347B5"/>
                </a:solidFill>
                <a:latin typeface="Verdana"/>
                <a:cs typeface="Verdana"/>
              </a:rPr>
              <a:t>”</a:t>
            </a:r>
            <a:r>
              <a:rPr dirty="0" sz="2300" spc="-175" i="1">
                <a:solidFill>
                  <a:srgbClr val="8347B5"/>
                </a:solidFill>
                <a:latin typeface="Verdana"/>
                <a:cs typeface="Verdana"/>
              </a:rPr>
              <a:t> </a:t>
            </a:r>
            <a:r>
              <a:rPr dirty="0" sz="2200" spc="-35">
                <a:latin typeface="Tahoma"/>
                <a:cs typeface="Tahoma"/>
              </a:rPr>
              <a:t>m</a:t>
            </a:r>
            <a:r>
              <a:rPr dirty="0" sz="2200" spc="-35">
                <a:latin typeface="Tahoma"/>
                <a:cs typeface="Tahoma"/>
              </a:rPr>
              <a:t>o</a:t>
            </a:r>
            <a:r>
              <a:rPr dirty="0" sz="2200" spc="-105">
                <a:latin typeface="Tahoma"/>
                <a:cs typeface="Tahoma"/>
              </a:rPr>
              <a:t>d</a:t>
            </a:r>
            <a:r>
              <a:rPr dirty="0" sz="2200" spc="-85">
                <a:latin typeface="Tahoma"/>
                <a:cs typeface="Tahoma"/>
              </a:rPr>
              <a:t>u</a:t>
            </a:r>
            <a:r>
              <a:rPr dirty="0" sz="2200" spc="-60">
                <a:latin typeface="Tahoma"/>
                <a:cs typeface="Tahoma"/>
              </a:rPr>
              <a:t>le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65">
                <a:latin typeface="Tahoma"/>
                <a:cs typeface="Tahoma"/>
              </a:rPr>
              <a:t>p</a:t>
            </a:r>
            <a:r>
              <a:rPr dirty="0" sz="2200" spc="-35">
                <a:latin typeface="Tahoma"/>
                <a:cs typeface="Tahoma"/>
              </a:rPr>
              <a:t>o</a:t>
            </a:r>
            <a:r>
              <a:rPr dirty="0" sz="2200" spc="-45">
                <a:latin typeface="Tahoma"/>
                <a:cs typeface="Tahoma"/>
              </a:rPr>
              <a:t>m</a:t>
            </a:r>
            <a:r>
              <a:rPr dirty="0" sz="2200" spc="-229">
                <a:latin typeface="Tahoma"/>
                <a:cs typeface="Tahoma"/>
              </a:rPr>
              <a:t>.</a:t>
            </a:r>
            <a:r>
              <a:rPr dirty="0" sz="2200" spc="-165">
                <a:latin typeface="Tahoma"/>
                <a:cs typeface="Tahoma"/>
              </a:rPr>
              <a:t>x</a:t>
            </a:r>
            <a:r>
              <a:rPr dirty="0" sz="2200" spc="-15">
                <a:latin typeface="Tahoma"/>
                <a:cs typeface="Tahoma"/>
              </a:rPr>
              <a:t>ml</a:t>
            </a:r>
            <a:endParaRPr sz="2200">
              <a:latin typeface="Tahoma"/>
              <a:cs typeface="Tahoma"/>
            </a:endParaRPr>
          </a:p>
          <a:p>
            <a:pPr marL="584200" indent="-34290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2200" spc="-155">
                <a:latin typeface="Tahoma"/>
                <a:cs typeface="Tahoma"/>
              </a:rPr>
              <a:t>R</a:t>
            </a:r>
            <a:r>
              <a:rPr dirty="0" sz="2200" spc="-95">
                <a:latin typeface="Tahoma"/>
                <a:cs typeface="Tahoma"/>
              </a:rPr>
              <a:t>e</a:t>
            </a:r>
            <a:r>
              <a:rPr dirty="0" sz="2200" spc="-105">
                <a:latin typeface="Tahoma"/>
                <a:cs typeface="Tahoma"/>
              </a:rPr>
              <a:t>v</a:t>
            </a:r>
            <a:r>
              <a:rPr dirty="0" sz="2200" spc="-45">
                <a:latin typeface="Tahoma"/>
                <a:cs typeface="Tahoma"/>
              </a:rPr>
              <a:t>i</a:t>
            </a:r>
            <a:r>
              <a:rPr dirty="0" sz="2200" spc="-70">
                <a:latin typeface="Tahoma"/>
                <a:cs typeface="Tahoma"/>
              </a:rPr>
              <a:t>e</a:t>
            </a:r>
            <a:r>
              <a:rPr dirty="0" sz="2200" spc="-85">
                <a:latin typeface="Tahoma"/>
                <a:cs typeface="Tahoma"/>
              </a:rPr>
              <a:t>w</a:t>
            </a:r>
            <a:r>
              <a:rPr dirty="0" sz="2200" spc="-180">
                <a:latin typeface="Tahoma"/>
                <a:cs typeface="Tahoma"/>
              </a:rPr>
              <a:t> </a:t>
            </a:r>
            <a:r>
              <a:rPr dirty="0" sz="2200" spc="-100">
                <a:latin typeface="Tahoma"/>
                <a:cs typeface="Tahoma"/>
              </a:rPr>
              <a:t>t</a:t>
            </a:r>
            <a:r>
              <a:rPr dirty="0" sz="2200" spc="-90">
                <a:latin typeface="Tahoma"/>
                <a:cs typeface="Tahoma"/>
              </a:rPr>
              <a:t>he</a:t>
            </a:r>
            <a:r>
              <a:rPr dirty="0" sz="2200" spc="-185">
                <a:latin typeface="Tahoma"/>
                <a:cs typeface="Tahoma"/>
              </a:rPr>
              <a:t> </a:t>
            </a:r>
            <a:r>
              <a:rPr dirty="0" sz="2200" spc="-210">
                <a:solidFill>
                  <a:srgbClr val="8347B5"/>
                </a:solidFill>
                <a:latin typeface="Tahoma"/>
                <a:cs typeface="Tahoma"/>
              </a:rPr>
              <a:t>“</a:t>
            </a:r>
            <a:r>
              <a:rPr dirty="0" sz="2300" spc="-310" i="1">
                <a:solidFill>
                  <a:srgbClr val="8347B5"/>
                </a:solidFill>
                <a:latin typeface="Verdana"/>
                <a:cs typeface="Verdana"/>
              </a:rPr>
              <a:t>u</a:t>
            </a:r>
            <a:r>
              <a:rPr dirty="0" sz="2300" spc="-110" i="1">
                <a:solidFill>
                  <a:srgbClr val="8347B5"/>
                </a:solidFill>
                <a:latin typeface="Verdana"/>
                <a:cs typeface="Verdana"/>
              </a:rPr>
              <a:t>i</a:t>
            </a:r>
            <a:r>
              <a:rPr dirty="0" sz="2300" spc="-515" i="1">
                <a:solidFill>
                  <a:srgbClr val="8347B5"/>
                </a:solidFill>
                <a:latin typeface="Verdana"/>
                <a:cs typeface="Verdana"/>
              </a:rPr>
              <a:t>.</a:t>
            </a:r>
            <a:r>
              <a:rPr dirty="0" sz="2300" spc="-280" i="1">
                <a:solidFill>
                  <a:srgbClr val="8347B5"/>
                </a:solidFill>
                <a:latin typeface="Verdana"/>
                <a:cs typeface="Verdana"/>
              </a:rPr>
              <a:t>c</a:t>
            </a:r>
            <a:r>
              <a:rPr dirty="0" sz="2300" spc="-315" i="1">
                <a:solidFill>
                  <a:srgbClr val="8347B5"/>
                </a:solidFill>
                <a:latin typeface="Verdana"/>
                <a:cs typeface="Verdana"/>
              </a:rPr>
              <a:t>o</a:t>
            </a:r>
            <a:r>
              <a:rPr dirty="0" sz="2300" spc="-235" i="1">
                <a:solidFill>
                  <a:srgbClr val="8347B5"/>
                </a:solidFill>
                <a:latin typeface="Verdana"/>
                <a:cs typeface="Verdana"/>
              </a:rPr>
              <a:t>r</a:t>
            </a:r>
            <a:r>
              <a:rPr dirty="0" sz="2300" spc="-380" i="1">
                <a:solidFill>
                  <a:srgbClr val="8347B5"/>
                </a:solidFill>
                <a:latin typeface="Verdana"/>
                <a:cs typeface="Verdana"/>
              </a:rPr>
              <a:t>e</a:t>
            </a:r>
            <a:r>
              <a:rPr dirty="0" sz="2300" spc="-440" i="1">
                <a:solidFill>
                  <a:srgbClr val="8347B5"/>
                </a:solidFill>
                <a:latin typeface="Verdana"/>
                <a:cs typeface="Verdana"/>
              </a:rPr>
              <a:t>”</a:t>
            </a:r>
            <a:r>
              <a:rPr dirty="0" sz="2300" spc="-175" i="1">
                <a:solidFill>
                  <a:srgbClr val="8347B5"/>
                </a:solidFill>
                <a:latin typeface="Verdana"/>
                <a:cs typeface="Verdana"/>
              </a:rPr>
              <a:t> </a:t>
            </a:r>
            <a:r>
              <a:rPr dirty="0" sz="2200" spc="-35">
                <a:latin typeface="Tahoma"/>
                <a:cs typeface="Tahoma"/>
              </a:rPr>
              <a:t>m</a:t>
            </a:r>
            <a:r>
              <a:rPr dirty="0" sz="2200" spc="-35">
                <a:latin typeface="Tahoma"/>
                <a:cs typeface="Tahoma"/>
              </a:rPr>
              <a:t>o</a:t>
            </a:r>
            <a:r>
              <a:rPr dirty="0" sz="2200" spc="-105">
                <a:latin typeface="Tahoma"/>
                <a:cs typeface="Tahoma"/>
              </a:rPr>
              <a:t>d</a:t>
            </a:r>
            <a:r>
              <a:rPr dirty="0" sz="2200" spc="-85">
                <a:latin typeface="Tahoma"/>
                <a:cs typeface="Tahoma"/>
              </a:rPr>
              <a:t>u</a:t>
            </a:r>
            <a:r>
              <a:rPr dirty="0" sz="2200" spc="-60">
                <a:latin typeface="Tahoma"/>
                <a:cs typeface="Tahoma"/>
              </a:rPr>
              <a:t>le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65">
                <a:latin typeface="Tahoma"/>
                <a:cs typeface="Tahoma"/>
              </a:rPr>
              <a:t>p</a:t>
            </a:r>
            <a:r>
              <a:rPr dirty="0" sz="2200" spc="-35">
                <a:latin typeface="Tahoma"/>
                <a:cs typeface="Tahoma"/>
              </a:rPr>
              <a:t>o</a:t>
            </a:r>
            <a:r>
              <a:rPr dirty="0" sz="2200" spc="-45">
                <a:latin typeface="Tahoma"/>
                <a:cs typeface="Tahoma"/>
              </a:rPr>
              <a:t>m</a:t>
            </a:r>
            <a:r>
              <a:rPr dirty="0" sz="2200" spc="-229">
                <a:latin typeface="Tahoma"/>
                <a:cs typeface="Tahoma"/>
              </a:rPr>
              <a:t>.</a:t>
            </a:r>
            <a:r>
              <a:rPr dirty="0" sz="2200" spc="-165">
                <a:latin typeface="Tahoma"/>
                <a:cs typeface="Tahoma"/>
              </a:rPr>
              <a:t>x</a:t>
            </a:r>
            <a:r>
              <a:rPr dirty="0" sz="2200" spc="-15">
                <a:latin typeface="Tahoma"/>
                <a:cs typeface="Tahoma"/>
              </a:rPr>
              <a:t>ml</a:t>
            </a:r>
            <a:endParaRPr sz="2200">
              <a:latin typeface="Tahoma"/>
              <a:cs typeface="Tahoma"/>
            </a:endParaRPr>
          </a:p>
          <a:p>
            <a:pPr marL="584200" indent="-34290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2200" spc="-155">
                <a:latin typeface="Tahoma"/>
                <a:cs typeface="Tahoma"/>
              </a:rPr>
              <a:t>R</a:t>
            </a:r>
            <a:r>
              <a:rPr dirty="0" sz="2200" spc="-95">
                <a:latin typeface="Tahoma"/>
                <a:cs typeface="Tahoma"/>
              </a:rPr>
              <a:t>e</a:t>
            </a:r>
            <a:r>
              <a:rPr dirty="0" sz="2200" spc="-105">
                <a:latin typeface="Tahoma"/>
                <a:cs typeface="Tahoma"/>
              </a:rPr>
              <a:t>v</a:t>
            </a:r>
            <a:r>
              <a:rPr dirty="0" sz="2200" spc="-45">
                <a:latin typeface="Tahoma"/>
                <a:cs typeface="Tahoma"/>
              </a:rPr>
              <a:t>i</a:t>
            </a:r>
            <a:r>
              <a:rPr dirty="0" sz="2200" spc="-70">
                <a:latin typeface="Tahoma"/>
                <a:cs typeface="Tahoma"/>
              </a:rPr>
              <a:t>e</a:t>
            </a:r>
            <a:r>
              <a:rPr dirty="0" sz="2200" spc="-85">
                <a:latin typeface="Tahoma"/>
                <a:cs typeface="Tahoma"/>
              </a:rPr>
              <a:t>w</a:t>
            </a:r>
            <a:r>
              <a:rPr dirty="0" sz="2200" spc="-180">
                <a:latin typeface="Tahoma"/>
                <a:cs typeface="Tahoma"/>
              </a:rPr>
              <a:t> </a:t>
            </a:r>
            <a:r>
              <a:rPr dirty="0" sz="2200" spc="-100">
                <a:latin typeface="Tahoma"/>
                <a:cs typeface="Tahoma"/>
              </a:rPr>
              <a:t>t</a:t>
            </a:r>
            <a:r>
              <a:rPr dirty="0" sz="2200" spc="-90">
                <a:latin typeface="Tahoma"/>
                <a:cs typeface="Tahoma"/>
              </a:rPr>
              <a:t>he</a:t>
            </a:r>
            <a:r>
              <a:rPr dirty="0" sz="2200" spc="-185">
                <a:latin typeface="Tahoma"/>
                <a:cs typeface="Tahoma"/>
              </a:rPr>
              <a:t> </a:t>
            </a:r>
            <a:r>
              <a:rPr dirty="0" sz="2300" spc="-395" i="1">
                <a:solidFill>
                  <a:srgbClr val="8347B5"/>
                </a:solidFill>
                <a:latin typeface="Verdana"/>
                <a:cs typeface="Verdana"/>
              </a:rPr>
              <a:t>“</a:t>
            </a:r>
            <a:r>
              <a:rPr dirty="0" sz="2300" spc="-310" i="1">
                <a:solidFill>
                  <a:srgbClr val="8347B5"/>
                </a:solidFill>
                <a:latin typeface="Verdana"/>
                <a:cs typeface="Verdana"/>
              </a:rPr>
              <a:t>u</a:t>
            </a:r>
            <a:r>
              <a:rPr dirty="0" sz="2300" spc="-110" i="1">
                <a:solidFill>
                  <a:srgbClr val="8347B5"/>
                </a:solidFill>
                <a:latin typeface="Verdana"/>
                <a:cs typeface="Verdana"/>
              </a:rPr>
              <a:t>i</a:t>
            </a:r>
            <a:r>
              <a:rPr dirty="0" sz="2300" spc="-515" i="1">
                <a:solidFill>
                  <a:srgbClr val="8347B5"/>
                </a:solidFill>
                <a:latin typeface="Verdana"/>
                <a:cs typeface="Verdana"/>
              </a:rPr>
              <a:t>.</a:t>
            </a:r>
            <a:r>
              <a:rPr dirty="0" sz="2300" spc="-280" i="1">
                <a:solidFill>
                  <a:srgbClr val="8347B5"/>
                </a:solidFill>
                <a:latin typeface="Verdana"/>
                <a:cs typeface="Verdana"/>
              </a:rPr>
              <a:t>c</a:t>
            </a:r>
            <a:r>
              <a:rPr dirty="0" sz="2300" spc="-315" i="1">
                <a:solidFill>
                  <a:srgbClr val="8347B5"/>
                </a:solidFill>
                <a:latin typeface="Verdana"/>
                <a:cs typeface="Verdana"/>
              </a:rPr>
              <a:t>o</a:t>
            </a:r>
            <a:r>
              <a:rPr dirty="0" sz="2300" spc="-280" i="1">
                <a:solidFill>
                  <a:srgbClr val="8347B5"/>
                </a:solidFill>
                <a:latin typeface="Verdana"/>
                <a:cs typeface="Verdana"/>
              </a:rPr>
              <a:t>n</a:t>
            </a:r>
            <a:r>
              <a:rPr dirty="0" sz="2300" spc="-204" i="1">
                <a:solidFill>
                  <a:srgbClr val="8347B5"/>
                </a:solidFill>
                <a:latin typeface="Verdana"/>
                <a:cs typeface="Verdana"/>
              </a:rPr>
              <a:t>f</a:t>
            </a:r>
            <a:r>
              <a:rPr dirty="0" sz="2300" spc="-100" i="1">
                <a:solidFill>
                  <a:srgbClr val="8347B5"/>
                </a:solidFill>
                <a:latin typeface="Verdana"/>
                <a:cs typeface="Verdana"/>
              </a:rPr>
              <a:t>i</a:t>
            </a:r>
            <a:r>
              <a:rPr dirty="0" sz="2300" spc="-320" i="1">
                <a:solidFill>
                  <a:srgbClr val="8347B5"/>
                </a:solidFill>
                <a:latin typeface="Verdana"/>
                <a:cs typeface="Verdana"/>
              </a:rPr>
              <a:t>g</a:t>
            </a:r>
            <a:r>
              <a:rPr dirty="0" sz="2300" spc="-440" i="1">
                <a:solidFill>
                  <a:srgbClr val="8347B5"/>
                </a:solidFill>
                <a:latin typeface="Verdana"/>
                <a:cs typeface="Verdana"/>
              </a:rPr>
              <a:t>”</a:t>
            </a:r>
            <a:r>
              <a:rPr dirty="0" sz="2300" spc="-180" i="1">
                <a:solidFill>
                  <a:srgbClr val="8347B5"/>
                </a:solidFill>
                <a:latin typeface="Verdana"/>
                <a:cs typeface="Verdana"/>
              </a:rPr>
              <a:t> </a:t>
            </a:r>
            <a:r>
              <a:rPr dirty="0" sz="2200" spc="-35">
                <a:latin typeface="Tahoma"/>
                <a:cs typeface="Tahoma"/>
              </a:rPr>
              <a:t>m</a:t>
            </a:r>
            <a:r>
              <a:rPr dirty="0" sz="2200" spc="-35">
                <a:latin typeface="Tahoma"/>
                <a:cs typeface="Tahoma"/>
              </a:rPr>
              <a:t>o</a:t>
            </a:r>
            <a:r>
              <a:rPr dirty="0" sz="2200" spc="-105">
                <a:latin typeface="Tahoma"/>
                <a:cs typeface="Tahoma"/>
              </a:rPr>
              <a:t>d</a:t>
            </a:r>
            <a:r>
              <a:rPr dirty="0" sz="2200" spc="-85">
                <a:latin typeface="Tahoma"/>
                <a:cs typeface="Tahoma"/>
              </a:rPr>
              <a:t>u</a:t>
            </a:r>
            <a:r>
              <a:rPr dirty="0" sz="2200" spc="-60">
                <a:latin typeface="Tahoma"/>
                <a:cs typeface="Tahoma"/>
              </a:rPr>
              <a:t>le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65">
                <a:latin typeface="Tahoma"/>
                <a:cs typeface="Tahoma"/>
              </a:rPr>
              <a:t>p</a:t>
            </a:r>
            <a:r>
              <a:rPr dirty="0" sz="2200" spc="-35">
                <a:latin typeface="Tahoma"/>
                <a:cs typeface="Tahoma"/>
              </a:rPr>
              <a:t>o</a:t>
            </a:r>
            <a:r>
              <a:rPr dirty="0" sz="2200" spc="-45">
                <a:latin typeface="Tahoma"/>
                <a:cs typeface="Tahoma"/>
              </a:rPr>
              <a:t>m</a:t>
            </a:r>
            <a:r>
              <a:rPr dirty="0" sz="2200" spc="-229">
                <a:latin typeface="Tahoma"/>
                <a:cs typeface="Tahoma"/>
              </a:rPr>
              <a:t>.</a:t>
            </a:r>
            <a:r>
              <a:rPr dirty="0" sz="2200" spc="-165">
                <a:latin typeface="Tahoma"/>
                <a:cs typeface="Tahoma"/>
              </a:rPr>
              <a:t>x</a:t>
            </a:r>
            <a:r>
              <a:rPr dirty="0" sz="2200" spc="-15">
                <a:latin typeface="Tahoma"/>
                <a:cs typeface="Tahoma"/>
              </a:rPr>
              <a:t>ml</a:t>
            </a:r>
            <a:endParaRPr sz="2200">
              <a:latin typeface="Tahoma"/>
              <a:cs typeface="Tahoma"/>
            </a:endParaRPr>
          </a:p>
          <a:p>
            <a:pPr marL="583565" indent="-34290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2200" spc="-150">
                <a:latin typeface="Tahoma"/>
                <a:cs typeface="Tahoma"/>
              </a:rPr>
              <a:t>R</a:t>
            </a:r>
            <a:r>
              <a:rPr dirty="0" sz="2200" spc="-100">
                <a:latin typeface="Tahoma"/>
                <a:cs typeface="Tahoma"/>
              </a:rPr>
              <a:t>e</a:t>
            </a:r>
            <a:r>
              <a:rPr dirty="0" sz="2200" spc="-105">
                <a:latin typeface="Tahoma"/>
                <a:cs typeface="Tahoma"/>
              </a:rPr>
              <a:t>v</a:t>
            </a:r>
            <a:r>
              <a:rPr dirty="0" sz="2200" spc="-30">
                <a:latin typeface="Tahoma"/>
                <a:cs typeface="Tahoma"/>
              </a:rPr>
              <a:t>i</a:t>
            </a:r>
            <a:r>
              <a:rPr dirty="0" sz="2200" spc="-85">
                <a:latin typeface="Tahoma"/>
                <a:cs typeface="Tahoma"/>
              </a:rPr>
              <a:t>e</a:t>
            </a:r>
            <a:r>
              <a:rPr dirty="0" sz="2200" spc="-85">
                <a:latin typeface="Tahoma"/>
                <a:cs typeface="Tahoma"/>
              </a:rPr>
              <a:t>w</a:t>
            </a:r>
            <a:r>
              <a:rPr dirty="0" sz="2200" spc="-180">
                <a:latin typeface="Tahoma"/>
                <a:cs typeface="Tahoma"/>
              </a:rPr>
              <a:t> </a:t>
            </a:r>
            <a:r>
              <a:rPr dirty="0" sz="2200" spc="-100">
                <a:latin typeface="Tahoma"/>
                <a:cs typeface="Tahoma"/>
              </a:rPr>
              <a:t>t</a:t>
            </a:r>
            <a:r>
              <a:rPr dirty="0" sz="2200" spc="-70">
                <a:latin typeface="Tahoma"/>
                <a:cs typeface="Tahoma"/>
              </a:rPr>
              <a:t>h</a:t>
            </a:r>
            <a:r>
              <a:rPr dirty="0" sz="2200" spc="-120">
                <a:latin typeface="Tahoma"/>
                <a:cs typeface="Tahoma"/>
              </a:rPr>
              <a:t>e</a:t>
            </a:r>
            <a:r>
              <a:rPr dirty="0" sz="2200" spc="-185">
                <a:latin typeface="Tahoma"/>
                <a:cs typeface="Tahoma"/>
              </a:rPr>
              <a:t> </a:t>
            </a:r>
            <a:r>
              <a:rPr dirty="0" sz="2200" spc="-30">
                <a:latin typeface="Tahoma"/>
                <a:cs typeface="Tahoma"/>
              </a:rPr>
              <a:t>i</a:t>
            </a:r>
            <a:r>
              <a:rPr dirty="0" sz="2200" spc="-55">
                <a:latin typeface="Tahoma"/>
                <a:cs typeface="Tahoma"/>
              </a:rPr>
              <a:t>n</a:t>
            </a:r>
            <a:r>
              <a:rPr dirty="0" sz="2200" spc="-155">
                <a:latin typeface="Tahoma"/>
                <a:cs typeface="Tahoma"/>
              </a:rPr>
              <a:t>s</a:t>
            </a:r>
            <a:r>
              <a:rPr dirty="0" sz="2200" spc="-80">
                <a:latin typeface="Tahoma"/>
                <a:cs typeface="Tahoma"/>
              </a:rPr>
              <a:t>t</a:t>
            </a:r>
            <a:r>
              <a:rPr dirty="0" sz="2200" spc="-95">
                <a:latin typeface="Tahoma"/>
                <a:cs typeface="Tahoma"/>
              </a:rPr>
              <a:t>a</a:t>
            </a:r>
            <a:r>
              <a:rPr dirty="0" sz="2200" spc="-40">
                <a:latin typeface="Tahoma"/>
                <a:cs typeface="Tahoma"/>
              </a:rPr>
              <a:t>l</a:t>
            </a:r>
            <a:r>
              <a:rPr dirty="0" sz="2200" spc="5">
                <a:latin typeface="Tahoma"/>
                <a:cs typeface="Tahoma"/>
              </a:rPr>
              <a:t>l</a:t>
            </a:r>
            <a:r>
              <a:rPr dirty="0" sz="2200" spc="-95">
                <a:latin typeface="Tahoma"/>
                <a:cs typeface="Tahoma"/>
              </a:rPr>
              <a:t>e</a:t>
            </a:r>
            <a:r>
              <a:rPr dirty="0" sz="2200" spc="-80">
                <a:latin typeface="Tahoma"/>
                <a:cs typeface="Tahoma"/>
              </a:rPr>
              <a:t>d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155">
                <a:latin typeface="Tahoma"/>
                <a:cs typeface="Tahoma"/>
              </a:rPr>
              <a:t>s</a:t>
            </a:r>
            <a:r>
              <a:rPr dirty="0" sz="2200" spc="-105">
                <a:latin typeface="Tahoma"/>
                <a:cs typeface="Tahoma"/>
              </a:rPr>
              <a:t>t</a:t>
            </a:r>
            <a:r>
              <a:rPr dirty="0" sz="2200" spc="-125">
                <a:latin typeface="Tahoma"/>
                <a:cs typeface="Tahoma"/>
              </a:rPr>
              <a:t>r</a:t>
            </a:r>
            <a:r>
              <a:rPr dirty="0" sz="2200" spc="-105">
                <a:latin typeface="Tahoma"/>
                <a:cs typeface="Tahoma"/>
              </a:rPr>
              <a:t>u</a:t>
            </a:r>
            <a:r>
              <a:rPr dirty="0" sz="2200" spc="-25">
                <a:latin typeface="Tahoma"/>
                <a:cs typeface="Tahoma"/>
              </a:rPr>
              <a:t>c</a:t>
            </a:r>
            <a:r>
              <a:rPr dirty="0" sz="2200" spc="-114">
                <a:latin typeface="Tahoma"/>
                <a:cs typeface="Tahoma"/>
              </a:rPr>
              <a:t>t</a:t>
            </a:r>
            <a:r>
              <a:rPr dirty="0" sz="2200" spc="-130">
                <a:latin typeface="Tahoma"/>
                <a:cs typeface="Tahoma"/>
              </a:rPr>
              <a:t>u</a:t>
            </a:r>
            <a:r>
              <a:rPr dirty="0" sz="2200" spc="-65">
                <a:latin typeface="Tahoma"/>
                <a:cs typeface="Tahoma"/>
              </a:rPr>
              <a:t>r</a:t>
            </a:r>
            <a:r>
              <a:rPr dirty="0" sz="2200" spc="-120">
                <a:latin typeface="Tahoma"/>
                <a:cs typeface="Tahoma"/>
              </a:rPr>
              <a:t>e</a:t>
            </a:r>
            <a:endParaRPr sz="2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3321" y="2681250"/>
            <a:ext cx="6039485" cy="985519"/>
          </a:xfrm>
          <a:prstGeom prst="rect"/>
        </p:spPr>
        <p:txBody>
          <a:bodyPr wrap="square" lIns="0" tIns="149860" rIns="0" bIns="0" rtlCol="0" vert="horz">
            <a:spAutoFit/>
          </a:bodyPr>
          <a:lstStyle/>
          <a:p>
            <a:pPr marL="12700" marR="5080">
              <a:lnSpc>
                <a:spcPct val="75000"/>
              </a:lnSpc>
              <a:spcBef>
                <a:spcPts val="1180"/>
              </a:spcBef>
            </a:pPr>
            <a:r>
              <a:rPr dirty="0" sz="3600" spc="-180">
                <a:solidFill>
                  <a:srgbClr val="FF0000"/>
                </a:solidFill>
              </a:rPr>
              <a:t>E</a:t>
            </a:r>
            <a:r>
              <a:rPr dirty="0" sz="3600" spc="-509">
                <a:solidFill>
                  <a:srgbClr val="FF0000"/>
                </a:solidFill>
              </a:rPr>
              <a:t>x</a:t>
            </a:r>
            <a:r>
              <a:rPr dirty="0" sz="3600" spc="-275">
                <a:solidFill>
                  <a:srgbClr val="FF0000"/>
                </a:solidFill>
              </a:rPr>
              <a:t>e</a:t>
            </a:r>
            <a:r>
              <a:rPr dirty="0" sz="3600" spc="-330">
                <a:solidFill>
                  <a:srgbClr val="FF0000"/>
                </a:solidFill>
              </a:rPr>
              <a:t>c</a:t>
            </a:r>
            <a:r>
              <a:rPr dirty="0" sz="3600" spc="-280">
                <a:solidFill>
                  <a:srgbClr val="FF0000"/>
                </a:solidFill>
              </a:rPr>
              <a:t>u</a:t>
            </a:r>
            <a:r>
              <a:rPr dirty="0" sz="3600" spc="-325">
                <a:solidFill>
                  <a:srgbClr val="FF0000"/>
                </a:solidFill>
              </a:rPr>
              <a:t>t</a:t>
            </a:r>
            <a:r>
              <a:rPr dirty="0" sz="3600" spc="-295">
                <a:solidFill>
                  <a:srgbClr val="FF0000"/>
                </a:solidFill>
              </a:rPr>
              <a:t>e</a:t>
            </a:r>
            <a:r>
              <a:rPr dirty="0" sz="3600" spc="-245">
                <a:solidFill>
                  <a:srgbClr val="FF0000"/>
                </a:solidFill>
              </a:rPr>
              <a:t> </a:t>
            </a:r>
            <a:r>
              <a:rPr dirty="0" sz="3600" spc="-300">
                <a:solidFill>
                  <a:srgbClr val="FF0000"/>
                </a:solidFill>
              </a:rPr>
              <a:t>t</a:t>
            </a:r>
            <a:r>
              <a:rPr dirty="0" sz="3600" spc="-300">
                <a:solidFill>
                  <a:srgbClr val="FF0000"/>
                </a:solidFill>
              </a:rPr>
              <a:t>h</a:t>
            </a:r>
            <a:r>
              <a:rPr dirty="0" sz="3600" spc="-295">
                <a:solidFill>
                  <a:srgbClr val="FF0000"/>
                </a:solidFill>
              </a:rPr>
              <a:t>e</a:t>
            </a:r>
            <a:r>
              <a:rPr dirty="0" sz="3600" spc="-254">
                <a:solidFill>
                  <a:srgbClr val="FF0000"/>
                </a:solidFill>
              </a:rPr>
              <a:t> </a:t>
            </a:r>
            <a:r>
              <a:rPr dirty="0" sz="3600" spc="-310">
                <a:solidFill>
                  <a:srgbClr val="FF0000"/>
                </a:solidFill>
              </a:rPr>
              <a:t>De</a:t>
            </a:r>
            <a:r>
              <a:rPr dirty="0" sz="3600" spc="-295">
                <a:solidFill>
                  <a:srgbClr val="FF0000"/>
                </a:solidFill>
              </a:rPr>
              <a:t>p</a:t>
            </a:r>
            <a:r>
              <a:rPr dirty="0" sz="3600" spc="-95">
                <a:solidFill>
                  <a:srgbClr val="FF0000"/>
                </a:solidFill>
              </a:rPr>
              <a:t>l</a:t>
            </a:r>
            <a:r>
              <a:rPr dirty="0" sz="3600" spc="-285">
                <a:solidFill>
                  <a:srgbClr val="FF0000"/>
                </a:solidFill>
              </a:rPr>
              <a:t>o</a:t>
            </a:r>
            <a:r>
              <a:rPr dirty="0" sz="3600" spc="-245">
                <a:solidFill>
                  <a:srgbClr val="FF0000"/>
                </a:solidFill>
              </a:rPr>
              <a:t>y</a:t>
            </a:r>
            <a:r>
              <a:rPr dirty="0" sz="3600" spc="-340">
                <a:solidFill>
                  <a:srgbClr val="FF0000"/>
                </a:solidFill>
              </a:rPr>
              <a:t>me</a:t>
            </a:r>
            <a:r>
              <a:rPr dirty="0" sz="3600" spc="-285">
                <a:solidFill>
                  <a:srgbClr val="FF0000"/>
                </a:solidFill>
              </a:rPr>
              <a:t>n</a:t>
            </a:r>
            <a:r>
              <a:rPr dirty="0" sz="3600" spc="-325">
                <a:solidFill>
                  <a:srgbClr val="FF0000"/>
                </a:solidFill>
              </a:rPr>
              <a:t>t</a:t>
            </a:r>
            <a:r>
              <a:rPr dirty="0" sz="3600" spc="-254">
                <a:solidFill>
                  <a:srgbClr val="FF0000"/>
                </a:solidFill>
              </a:rPr>
              <a:t> </a:t>
            </a:r>
            <a:r>
              <a:rPr dirty="0" sz="3600" spc="-330">
                <a:solidFill>
                  <a:srgbClr val="FF0000"/>
                </a:solidFill>
              </a:rPr>
              <a:t>U</a:t>
            </a:r>
            <a:r>
              <a:rPr dirty="0" sz="3600" spc="-375">
                <a:solidFill>
                  <a:srgbClr val="FF0000"/>
                </a:solidFill>
              </a:rPr>
              <a:t>s</a:t>
            </a:r>
            <a:r>
              <a:rPr dirty="0" sz="3600" spc="-170">
                <a:solidFill>
                  <a:srgbClr val="FF0000"/>
                </a:solidFill>
              </a:rPr>
              <a:t>i</a:t>
            </a:r>
            <a:r>
              <a:rPr dirty="0" sz="3600" spc="-355">
                <a:solidFill>
                  <a:srgbClr val="FF0000"/>
                </a:solidFill>
              </a:rPr>
              <a:t>n</a:t>
            </a:r>
            <a:r>
              <a:rPr dirty="0" sz="3600" spc="-240">
                <a:solidFill>
                  <a:srgbClr val="FF0000"/>
                </a:solidFill>
              </a:rPr>
              <a:t>g  </a:t>
            </a:r>
            <a:r>
              <a:rPr dirty="0" sz="3600" spc="-409">
                <a:solidFill>
                  <a:srgbClr val="FF0000"/>
                </a:solidFill>
              </a:rPr>
              <a:t>C</a:t>
            </a:r>
            <a:r>
              <a:rPr dirty="0" sz="3600" spc="-95">
                <a:solidFill>
                  <a:srgbClr val="FF0000"/>
                </a:solidFill>
              </a:rPr>
              <a:t>l</a:t>
            </a:r>
            <a:r>
              <a:rPr dirty="0" sz="3600" spc="-270">
                <a:solidFill>
                  <a:srgbClr val="FF0000"/>
                </a:solidFill>
              </a:rPr>
              <a:t>o</a:t>
            </a:r>
            <a:r>
              <a:rPr dirty="0" sz="3600" spc="-285">
                <a:solidFill>
                  <a:srgbClr val="FF0000"/>
                </a:solidFill>
              </a:rPr>
              <a:t>u</a:t>
            </a:r>
            <a:r>
              <a:rPr dirty="0" sz="3600" spc="-280">
                <a:solidFill>
                  <a:srgbClr val="FF0000"/>
                </a:solidFill>
              </a:rPr>
              <a:t>d</a:t>
            </a:r>
            <a:r>
              <a:rPr dirty="0" sz="3600" spc="-245">
                <a:solidFill>
                  <a:srgbClr val="FF0000"/>
                </a:solidFill>
              </a:rPr>
              <a:t> </a:t>
            </a:r>
            <a:r>
              <a:rPr dirty="0" sz="3600" spc="-250">
                <a:solidFill>
                  <a:srgbClr val="FF0000"/>
                </a:solidFill>
              </a:rPr>
              <a:t>M</a:t>
            </a:r>
            <a:r>
              <a:rPr dirty="0" sz="3600" spc="-305">
                <a:solidFill>
                  <a:srgbClr val="FF0000"/>
                </a:solidFill>
              </a:rPr>
              <a:t>a</a:t>
            </a:r>
            <a:r>
              <a:rPr dirty="0" sz="3600" spc="-330">
                <a:solidFill>
                  <a:srgbClr val="FF0000"/>
                </a:solidFill>
              </a:rPr>
              <a:t>n</a:t>
            </a:r>
            <a:r>
              <a:rPr dirty="0" sz="3600" spc="-405">
                <a:solidFill>
                  <a:srgbClr val="FF0000"/>
                </a:solidFill>
              </a:rPr>
              <a:t>a</a:t>
            </a:r>
            <a:r>
              <a:rPr dirty="0" sz="3600" spc="-415">
                <a:solidFill>
                  <a:srgbClr val="FF0000"/>
                </a:solidFill>
              </a:rPr>
              <a:t>g</a:t>
            </a:r>
            <a:r>
              <a:rPr dirty="0" sz="3600" spc="-275">
                <a:solidFill>
                  <a:srgbClr val="FF0000"/>
                </a:solidFill>
              </a:rPr>
              <a:t>er</a:t>
            </a:r>
            <a:endParaRPr sz="3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33320" y="2187829"/>
            <a:ext cx="9001760" cy="1842770"/>
            <a:chOff x="1933320" y="2187829"/>
            <a:chExt cx="9001760" cy="1842770"/>
          </a:xfrm>
        </p:grpSpPr>
        <p:sp>
          <p:nvSpPr>
            <p:cNvPr id="3" name="object 3"/>
            <p:cNvSpPr/>
            <p:nvPr/>
          </p:nvSpPr>
          <p:spPr>
            <a:xfrm>
              <a:off x="10266384" y="2776511"/>
              <a:ext cx="668655" cy="645795"/>
            </a:xfrm>
            <a:custGeom>
              <a:avLst/>
              <a:gdLst/>
              <a:ahLst/>
              <a:cxnLst/>
              <a:rect l="l" t="t" r="r" b="b"/>
              <a:pathLst>
                <a:path w="668654" h="645795">
                  <a:moveTo>
                    <a:pt x="550058" y="645341"/>
                  </a:moveTo>
                  <a:lnTo>
                    <a:pt x="118386" y="645341"/>
                  </a:lnTo>
                  <a:lnTo>
                    <a:pt x="72294" y="636131"/>
                  </a:lnTo>
                  <a:lnTo>
                    <a:pt x="34665" y="611012"/>
                  </a:lnTo>
                  <a:lnTo>
                    <a:pt x="9299" y="573748"/>
                  </a:lnTo>
                  <a:lnTo>
                    <a:pt x="0" y="528104"/>
                  </a:lnTo>
                  <a:lnTo>
                    <a:pt x="0" y="117236"/>
                  </a:lnTo>
                  <a:lnTo>
                    <a:pt x="9299" y="71592"/>
                  </a:lnTo>
                  <a:lnTo>
                    <a:pt x="34665" y="34328"/>
                  </a:lnTo>
                  <a:lnTo>
                    <a:pt x="72294" y="9209"/>
                  </a:lnTo>
                  <a:lnTo>
                    <a:pt x="118386" y="0"/>
                  </a:lnTo>
                  <a:lnTo>
                    <a:pt x="550058" y="0"/>
                  </a:lnTo>
                  <a:lnTo>
                    <a:pt x="596150" y="9209"/>
                  </a:lnTo>
                  <a:lnTo>
                    <a:pt x="633780" y="34328"/>
                  </a:lnTo>
                  <a:lnTo>
                    <a:pt x="659145" y="71592"/>
                  </a:lnTo>
                  <a:lnTo>
                    <a:pt x="668445" y="117236"/>
                  </a:lnTo>
                  <a:lnTo>
                    <a:pt x="668445" y="528104"/>
                  </a:lnTo>
                  <a:lnTo>
                    <a:pt x="659145" y="573748"/>
                  </a:lnTo>
                  <a:lnTo>
                    <a:pt x="633780" y="611012"/>
                  </a:lnTo>
                  <a:lnTo>
                    <a:pt x="596150" y="636131"/>
                  </a:lnTo>
                  <a:lnTo>
                    <a:pt x="550058" y="645341"/>
                  </a:lnTo>
                  <a:close/>
                </a:path>
              </a:pathLst>
            </a:custGeom>
            <a:solidFill>
              <a:srgbClr val="F90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406252" y="2914065"/>
              <a:ext cx="391160" cy="347980"/>
            </a:xfrm>
            <a:custGeom>
              <a:avLst/>
              <a:gdLst/>
              <a:ahLst/>
              <a:cxnLst/>
              <a:rect l="l" t="t" r="r" b="b"/>
              <a:pathLst>
                <a:path w="391159" h="347979">
                  <a:moveTo>
                    <a:pt x="379900" y="347647"/>
                  </a:moveTo>
                  <a:lnTo>
                    <a:pt x="293493" y="347767"/>
                  </a:lnTo>
                  <a:lnTo>
                    <a:pt x="286976" y="343703"/>
                  </a:lnTo>
                  <a:lnTo>
                    <a:pt x="198035" y="137792"/>
                  </a:lnTo>
                  <a:lnTo>
                    <a:pt x="197432" y="135760"/>
                  </a:lnTo>
                  <a:lnTo>
                    <a:pt x="195380" y="134685"/>
                  </a:lnTo>
                  <a:lnTo>
                    <a:pt x="192122" y="135521"/>
                  </a:lnTo>
                  <a:lnTo>
                    <a:pt x="191156" y="136477"/>
                  </a:lnTo>
                  <a:lnTo>
                    <a:pt x="190794" y="137672"/>
                  </a:lnTo>
                  <a:lnTo>
                    <a:pt x="136126" y="266621"/>
                  </a:lnTo>
                  <a:lnTo>
                    <a:pt x="137212" y="269250"/>
                  </a:lnTo>
                  <a:lnTo>
                    <a:pt x="140712" y="270565"/>
                  </a:lnTo>
                  <a:lnTo>
                    <a:pt x="203948" y="270565"/>
                  </a:lnTo>
                  <a:lnTo>
                    <a:pt x="207327" y="272716"/>
                  </a:lnTo>
                  <a:lnTo>
                    <a:pt x="208655" y="276062"/>
                  </a:lnTo>
                  <a:lnTo>
                    <a:pt x="236773" y="338445"/>
                  </a:lnTo>
                  <a:lnTo>
                    <a:pt x="234239" y="344540"/>
                  </a:lnTo>
                  <a:lnTo>
                    <a:pt x="227481" y="347408"/>
                  </a:lnTo>
                  <a:lnTo>
                    <a:pt x="224705" y="347647"/>
                  </a:lnTo>
                  <a:lnTo>
                    <a:pt x="4344" y="347647"/>
                  </a:lnTo>
                  <a:lnTo>
                    <a:pt x="0" y="343225"/>
                  </a:lnTo>
                  <a:lnTo>
                    <a:pt x="0" y="336533"/>
                  </a:lnTo>
                  <a:lnTo>
                    <a:pt x="241" y="335218"/>
                  </a:lnTo>
                  <a:lnTo>
                    <a:pt x="140471" y="4660"/>
                  </a:lnTo>
                  <a:lnTo>
                    <a:pt x="147350" y="119"/>
                  </a:lnTo>
                  <a:lnTo>
                    <a:pt x="241359" y="0"/>
                  </a:lnTo>
                  <a:lnTo>
                    <a:pt x="248238" y="4541"/>
                  </a:lnTo>
                  <a:lnTo>
                    <a:pt x="390881" y="339043"/>
                  </a:lnTo>
                  <a:lnTo>
                    <a:pt x="388589" y="344779"/>
                  </a:lnTo>
                  <a:lnTo>
                    <a:pt x="382434" y="347408"/>
                  </a:lnTo>
                  <a:lnTo>
                    <a:pt x="379900" y="3476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970465" y="2776512"/>
              <a:ext cx="668020" cy="645795"/>
            </a:xfrm>
            <a:custGeom>
              <a:avLst/>
              <a:gdLst/>
              <a:ahLst/>
              <a:cxnLst/>
              <a:rect l="l" t="t" r="r" b="b"/>
              <a:pathLst>
                <a:path w="668020" h="645795">
                  <a:moveTo>
                    <a:pt x="549445" y="645341"/>
                  </a:moveTo>
                  <a:lnTo>
                    <a:pt x="118254" y="645341"/>
                  </a:lnTo>
                  <a:lnTo>
                    <a:pt x="72214" y="636131"/>
                  </a:lnTo>
                  <a:lnTo>
                    <a:pt x="34626" y="611012"/>
                  </a:lnTo>
                  <a:lnTo>
                    <a:pt x="9289" y="573748"/>
                  </a:lnTo>
                  <a:lnTo>
                    <a:pt x="0" y="528104"/>
                  </a:lnTo>
                  <a:lnTo>
                    <a:pt x="0" y="117236"/>
                  </a:lnTo>
                  <a:lnTo>
                    <a:pt x="9289" y="71592"/>
                  </a:lnTo>
                  <a:lnTo>
                    <a:pt x="34626" y="34328"/>
                  </a:lnTo>
                  <a:lnTo>
                    <a:pt x="72214" y="9209"/>
                  </a:lnTo>
                  <a:lnTo>
                    <a:pt x="118254" y="0"/>
                  </a:lnTo>
                  <a:lnTo>
                    <a:pt x="549445" y="0"/>
                  </a:lnTo>
                  <a:lnTo>
                    <a:pt x="595486" y="9209"/>
                  </a:lnTo>
                  <a:lnTo>
                    <a:pt x="633073" y="34328"/>
                  </a:lnTo>
                  <a:lnTo>
                    <a:pt x="658410" y="71592"/>
                  </a:lnTo>
                  <a:lnTo>
                    <a:pt x="667700" y="117236"/>
                  </a:lnTo>
                  <a:lnTo>
                    <a:pt x="667700" y="528104"/>
                  </a:lnTo>
                  <a:lnTo>
                    <a:pt x="658410" y="573748"/>
                  </a:lnTo>
                  <a:lnTo>
                    <a:pt x="633073" y="611012"/>
                  </a:lnTo>
                  <a:lnTo>
                    <a:pt x="595486" y="636131"/>
                  </a:lnTo>
                  <a:lnTo>
                    <a:pt x="549445" y="645341"/>
                  </a:lnTo>
                  <a:close/>
                </a:path>
              </a:pathLst>
            </a:custGeom>
            <a:solidFill>
              <a:srgbClr val="F90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110176" y="2914066"/>
              <a:ext cx="390525" cy="347980"/>
            </a:xfrm>
            <a:custGeom>
              <a:avLst/>
              <a:gdLst/>
              <a:ahLst/>
              <a:cxnLst/>
              <a:rect l="l" t="t" r="r" b="b"/>
              <a:pathLst>
                <a:path w="390525" h="347979">
                  <a:moveTo>
                    <a:pt x="379476" y="347647"/>
                  </a:moveTo>
                  <a:lnTo>
                    <a:pt x="293166" y="347767"/>
                  </a:lnTo>
                  <a:lnTo>
                    <a:pt x="286656" y="343703"/>
                  </a:lnTo>
                  <a:lnTo>
                    <a:pt x="197814" y="137792"/>
                  </a:lnTo>
                  <a:lnTo>
                    <a:pt x="197212" y="135760"/>
                  </a:lnTo>
                  <a:lnTo>
                    <a:pt x="195162" y="134685"/>
                  </a:lnTo>
                  <a:lnTo>
                    <a:pt x="191908" y="135521"/>
                  </a:lnTo>
                  <a:lnTo>
                    <a:pt x="190943" y="136477"/>
                  </a:lnTo>
                  <a:lnTo>
                    <a:pt x="190582" y="137672"/>
                  </a:lnTo>
                  <a:lnTo>
                    <a:pt x="135975" y="266621"/>
                  </a:lnTo>
                  <a:lnTo>
                    <a:pt x="137059" y="269250"/>
                  </a:lnTo>
                  <a:lnTo>
                    <a:pt x="140555" y="270565"/>
                  </a:lnTo>
                  <a:lnTo>
                    <a:pt x="203721" y="270565"/>
                  </a:lnTo>
                  <a:lnTo>
                    <a:pt x="207096" y="272716"/>
                  </a:lnTo>
                  <a:lnTo>
                    <a:pt x="208422" y="276062"/>
                  </a:lnTo>
                  <a:lnTo>
                    <a:pt x="236509" y="338445"/>
                  </a:lnTo>
                  <a:lnTo>
                    <a:pt x="233978" y="344540"/>
                  </a:lnTo>
                  <a:lnTo>
                    <a:pt x="227227" y="347408"/>
                  </a:lnTo>
                  <a:lnTo>
                    <a:pt x="224455" y="347647"/>
                  </a:lnTo>
                  <a:lnTo>
                    <a:pt x="4339" y="347647"/>
                  </a:lnTo>
                  <a:lnTo>
                    <a:pt x="0" y="343225"/>
                  </a:lnTo>
                  <a:lnTo>
                    <a:pt x="0" y="336533"/>
                  </a:lnTo>
                  <a:lnTo>
                    <a:pt x="241" y="335218"/>
                  </a:lnTo>
                  <a:lnTo>
                    <a:pt x="140314" y="4660"/>
                  </a:lnTo>
                  <a:lnTo>
                    <a:pt x="147185" y="119"/>
                  </a:lnTo>
                  <a:lnTo>
                    <a:pt x="241090" y="0"/>
                  </a:lnTo>
                  <a:lnTo>
                    <a:pt x="247961" y="4541"/>
                  </a:lnTo>
                  <a:lnTo>
                    <a:pt x="390446" y="339043"/>
                  </a:lnTo>
                  <a:lnTo>
                    <a:pt x="388155" y="344779"/>
                  </a:lnTo>
                  <a:lnTo>
                    <a:pt x="382008" y="347408"/>
                  </a:lnTo>
                  <a:lnTo>
                    <a:pt x="379476" y="3476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760666" y="2787180"/>
              <a:ext cx="668020" cy="645795"/>
            </a:xfrm>
            <a:custGeom>
              <a:avLst/>
              <a:gdLst/>
              <a:ahLst/>
              <a:cxnLst/>
              <a:rect l="l" t="t" r="r" b="b"/>
              <a:pathLst>
                <a:path w="668020" h="645795">
                  <a:moveTo>
                    <a:pt x="549445" y="645341"/>
                  </a:moveTo>
                  <a:lnTo>
                    <a:pt x="118254" y="645341"/>
                  </a:lnTo>
                  <a:lnTo>
                    <a:pt x="72214" y="636131"/>
                  </a:lnTo>
                  <a:lnTo>
                    <a:pt x="34626" y="611012"/>
                  </a:lnTo>
                  <a:lnTo>
                    <a:pt x="9289" y="573748"/>
                  </a:lnTo>
                  <a:lnTo>
                    <a:pt x="0" y="528104"/>
                  </a:lnTo>
                  <a:lnTo>
                    <a:pt x="0" y="117236"/>
                  </a:lnTo>
                  <a:lnTo>
                    <a:pt x="9289" y="71592"/>
                  </a:lnTo>
                  <a:lnTo>
                    <a:pt x="34626" y="34328"/>
                  </a:lnTo>
                  <a:lnTo>
                    <a:pt x="72214" y="9209"/>
                  </a:lnTo>
                  <a:lnTo>
                    <a:pt x="118254" y="0"/>
                  </a:lnTo>
                  <a:lnTo>
                    <a:pt x="549445" y="0"/>
                  </a:lnTo>
                  <a:lnTo>
                    <a:pt x="595486" y="9209"/>
                  </a:lnTo>
                  <a:lnTo>
                    <a:pt x="633073" y="34328"/>
                  </a:lnTo>
                  <a:lnTo>
                    <a:pt x="658410" y="71592"/>
                  </a:lnTo>
                  <a:lnTo>
                    <a:pt x="667700" y="117236"/>
                  </a:lnTo>
                  <a:lnTo>
                    <a:pt x="667700" y="528104"/>
                  </a:lnTo>
                  <a:lnTo>
                    <a:pt x="658410" y="573748"/>
                  </a:lnTo>
                  <a:lnTo>
                    <a:pt x="633073" y="611012"/>
                  </a:lnTo>
                  <a:lnTo>
                    <a:pt x="595486" y="636131"/>
                  </a:lnTo>
                  <a:lnTo>
                    <a:pt x="549445" y="645341"/>
                  </a:lnTo>
                  <a:close/>
                </a:path>
              </a:pathLst>
            </a:custGeom>
            <a:solidFill>
              <a:srgbClr val="F90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900377" y="2924734"/>
              <a:ext cx="390525" cy="347980"/>
            </a:xfrm>
            <a:custGeom>
              <a:avLst/>
              <a:gdLst/>
              <a:ahLst/>
              <a:cxnLst/>
              <a:rect l="l" t="t" r="r" b="b"/>
              <a:pathLst>
                <a:path w="390525" h="347979">
                  <a:moveTo>
                    <a:pt x="379476" y="347647"/>
                  </a:moveTo>
                  <a:lnTo>
                    <a:pt x="293166" y="347767"/>
                  </a:lnTo>
                  <a:lnTo>
                    <a:pt x="286656" y="343703"/>
                  </a:lnTo>
                  <a:lnTo>
                    <a:pt x="197814" y="137792"/>
                  </a:lnTo>
                  <a:lnTo>
                    <a:pt x="197212" y="135760"/>
                  </a:lnTo>
                  <a:lnTo>
                    <a:pt x="195162" y="134685"/>
                  </a:lnTo>
                  <a:lnTo>
                    <a:pt x="191908" y="135521"/>
                  </a:lnTo>
                  <a:lnTo>
                    <a:pt x="190943" y="136477"/>
                  </a:lnTo>
                  <a:lnTo>
                    <a:pt x="190582" y="137672"/>
                  </a:lnTo>
                  <a:lnTo>
                    <a:pt x="135975" y="266621"/>
                  </a:lnTo>
                  <a:lnTo>
                    <a:pt x="137059" y="269250"/>
                  </a:lnTo>
                  <a:lnTo>
                    <a:pt x="140555" y="270565"/>
                  </a:lnTo>
                  <a:lnTo>
                    <a:pt x="203721" y="270565"/>
                  </a:lnTo>
                  <a:lnTo>
                    <a:pt x="207096" y="272716"/>
                  </a:lnTo>
                  <a:lnTo>
                    <a:pt x="208422" y="276062"/>
                  </a:lnTo>
                  <a:lnTo>
                    <a:pt x="236509" y="338445"/>
                  </a:lnTo>
                  <a:lnTo>
                    <a:pt x="233978" y="344540"/>
                  </a:lnTo>
                  <a:lnTo>
                    <a:pt x="227227" y="347408"/>
                  </a:lnTo>
                  <a:lnTo>
                    <a:pt x="224455" y="347647"/>
                  </a:lnTo>
                  <a:lnTo>
                    <a:pt x="4339" y="347647"/>
                  </a:lnTo>
                  <a:lnTo>
                    <a:pt x="0" y="343225"/>
                  </a:lnTo>
                  <a:lnTo>
                    <a:pt x="0" y="336533"/>
                  </a:lnTo>
                  <a:lnTo>
                    <a:pt x="241" y="335218"/>
                  </a:lnTo>
                  <a:lnTo>
                    <a:pt x="140314" y="4660"/>
                  </a:lnTo>
                  <a:lnTo>
                    <a:pt x="147185" y="119"/>
                  </a:lnTo>
                  <a:lnTo>
                    <a:pt x="241090" y="0"/>
                  </a:lnTo>
                  <a:lnTo>
                    <a:pt x="247961" y="4541"/>
                  </a:lnTo>
                  <a:lnTo>
                    <a:pt x="390446" y="339043"/>
                  </a:lnTo>
                  <a:lnTo>
                    <a:pt x="388155" y="344779"/>
                  </a:lnTo>
                  <a:lnTo>
                    <a:pt x="382008" y="347408"/>
                  </a:lnTo>
                  <a:lnTo>
                    <a:pt x="379476" y="3476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215764" y="3110103"/>
              <a:ext cx="1413510" cy="8890"/>
            </a:xfrm>
            <a:custGeom>
              <a:avLst/>
              <a:gdLst/>
              <a:ahLst/>
              <a:cxnLst/>
              <a:rect l="l" t="t" r="r" b="b"/>
              <a:pathLst>
                <a:path w="1413510" h="8889">
                  <a:moveTo>
                    <a:pt x="0" y="0"/>
                  </a:moveTo>
                  <a:lnTo>
                    <a:pt x="1413332" y="862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615999" y="3055148"/>
              <a:ext cx="127635" cy="127000"/>
            </a:xfrm>
            <a:custGeom>
              <a:avLst/>
              <a:gdLst/>
              <a:ahLst/>
              <a:cxnLst/>
              <a:rect l="l" t="t" r="r" b="b"/>
              <a:pathLst>
                <a:path w="127635" h="127000">
                  <a:moveTo>
                    <a:pt x="787" y="0"/>
                  </a:moveTo>
                  <a:lnTo>
                    <a:pt x="0" y="127000"/>
                  </a:lnTo>
                  <a:lnTo>
                    <a:pt x="127393" y="64274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428612" y="3105150"/>
              <a:ext cx="1407160" cy="14604"/>
            </a:xfrm>
            <a:custGeom>
              <a:avLst/>
              <a:gdLst/>
              <a:ahLst/>
              <a:cxnLst/>
              <a:rect l="l" t="t" r="r" b="b"/>
              <a:pathLst>
                <a:path w="1407159" h="14605">
                  <a:moveTo>
                    <a:pt x="0" y="14033"/>
                  </a:moveTo>
                  <a:lnTo>
                    <a:pt x="1406829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822106" y="3041789"/>
              <a:ext cx="127635" cy="127000"/>
            </a:xfrm>
            <a:custGeom>
              <a:avLst/>
              <a:gdLst/>
              <a:ahLst/>
              <a:cxnLst/>
              <a:rect l="l" t="t" r="r" b="b"/>
              <a:pathLst>
                <a:path w="127634" h="127000">
                  <a:moveTo>
                    <a:pt x="0" y="0"/>
                  </a:moveTo>
                  <a:lnTo>
                    <a:pt x="1270" y="126987"/>
                  </a:lnTo>
                  <a:lnTo>
                    <a:pt x="127622" y="622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635364" y="3104007"/>
              <a:ext cx="1498600" cy="0"/>
            </a:xfrm>
            <a:custGeom>
              <a:avLst/>
              <a:gdLst/>
              <a:ahLst/>
              <a:cxnLst/>
              <a:rect l="l" t="t" r="r" b="b"/>
              <a:pathLst>
                <a:path w="1498600" h="0">
                  <a:moveTo>
                    <a:pt x="0" y="0"/>
                  </a:moveTo>
                  <a:lnTo>
                    <a:pt x="149844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121112" y="3040502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>
                  <a:moveTo>
                    <a:pt x="0" y="0"/>
                  </a:moveTo>
                  <a:lnTo>
                    <a:pt x="0" y="127000"/>
                  </a:lnTo>
                  <a:lnTo>
                    <a:pt x="127000" y="63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969882" y="3110096"/>
              <a:ext cx="0" cy="914400"/>
            </a:xfrm>
            <a:custGeom>
              <a:avLst/>
              <a:gdLst/>
              <a:ahLst/>
              <a:cxnLst/>
              <a:rect l="l" t="t" r="r" b="b"/>
              <a:pathLst>
                <a:path w="0" h="914400">
                  <a:moveTo>
                    <a:pt x="0" y="91393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06382" y="3046596"/>
              <a:ext cx="127000" cy="1270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9772268" y="2194179"/>
              <a:ext cx="0" cy="914400"/>
            </a:xfrm>
            <a:custGeom>
              <a:avLst/>
              <a:gdLst/>
              <a:ahLst/>
              <a:cxnLst/>
              <a:rect l="l" t="t" r="r" b="b"/>
              <a:pathLst>
                <a:path w="0" h="914400">
                  <a:moveTo>
                    <a:pt x="0" y="0"/>
                  </a:moveTo>
                  <a:lnTo>
                    <a:pt x="0" y="91393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08768" y="3044609"/>
              <a:ext cx="127000" cy="1270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939670" y="3110103"/>
              <a:ext cx="1476375" cy="0"/>
            </a:xfrm>
            <a:custGeom>
              <a:avLst/>
              <a:gdLst/>
              <a:ahLst/>
              <a:cxnLst/>
              <a:rect l="l" t="t" r="r" b="b"/>
              <a:pathLst>
                <a:path w="1476375" h="0">
                  <a:moveTo>
                    <a:pt x="0" y="0"/>
                  </a:moveTo>
                  <a:lnTo>
                    <a:pt x="1476019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402990" y="3046597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>
                  <a:moveTo>
                    <a:pt x="0" y="0"/>
                  </a:moveTo>
                  <a:lnTo>
                    <a:pt x="0" y="127000"/>
                  </a:lnTo>
                  <a:lnTo>
                    <a:pt x="127000" y="63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398779" y="372441"/>
            <a:ext cx="600837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340">
                <a:solidFill>
                  <a:srgbClr val="FF0000"/>
                </a:solidFill>
              </a:rPr>
              <a:t>T</a:t>
            </a:r>
            <a:r>
              <a:rPr dirty="0" sz="2800" spc="-220">
                <a:solidFill>
                  <a:srgbClr val="FF0000"/>
                </a:solidFill>
              </a:rPr>
              <a:t>r</a:t>
            </a:r>
            <a:r>
              <a:rPr dirty="0" sz="2800" spc="-275">
                <a:solidFill>
                  <a:srgbClr val="FF0000"/>
                </a:solidFill>
              </a:rPr>
              <a:t>a</a:t>
            </a:r>
            <a:r>
              <a:rPr dirty="0" sz="2800" spc="-235">
                <a:solidFill>
                  <a:srgbClr val="FF0000"/>
                </a:solidFill>
              </a:rPr>
              <a:t>d</a:t>
            </a:r>
            <a:r>
              <a:rPr dirty="0" sz="2800" spc="-90">
                <a:solidFill>
                  <a:srgbClr val="FF0000"/>
                </a:solidFill>
              </a:rPr>
              <a:t>i</a:t>
            </a:r>
            <a:r>
              <a:rPr dirty="0" sz="2800" spc="-240">
                <a:solidFill>
                  <a:srgbClr val="FF0000"/>
                </a:solidFill>
              </a:rPr>
              <a:t>t</a:t>
            </a:r>
            <a:r>
              <a:rPr dirty="0" sz="2800" spc="-100">
                <a:solidFill>
                  <a:srgbClr val="FF0000"/>
                </a:solidFill>
              </a:rPr>
              <a:t>i</a:t>
            </a:r>
            <a:r>
              <a:rPr dirty="0" sz="2800" spc="-204">
                <a:solidFill>
                  <a:srgbClr val="FF0000"/>
                </a:solidFill>
              </a:rPr>
              <a:t>o</a:t>
            </a:r>
            <a:r>
              <a:rPr dirty="0" sz="2800" spc="-185">
                <a:solidFill>
                  <a:srgbClr val="FF0000"/>
                </a:solidFill>
              </a:rPr>
              <a:t>nal</a:t>
            </a:r>
            <a:r>
              <a:rPr dirty="0" sz="2800" spc="-180">
                <a:solidFill>
                  <a:srgbClr val="FF0000"/>
                </a:solidFill>
              </a:rPr>
              <a:t> </a:t>
            </a:r>
            <a:r>
              <a:rPr dirty="0" sz="2800" spc="-195">
                <a:solidFill>
                  <a:srgbClr val="FF0000"/>
                </a:solidFill>
              </a:rPr>
              <a:t>A</a:t>
            </a:r>
            <a:r>
              <a:rPr dirty="0" sz="2800" spc="-190">
                <a:solidFill>
                  <a:srgbClr val="FF0000"/>
                </a:solidFill>
              </a:rPr>
              <a:t>EM</a:t>
            </a:r>
            <a:r>
              <a:rPr dirty="0" sz="2800" spc="-195">
                <a:solidFill>
                  <a:srgbClr val="FF0000"/>
                </a:solidFill>
              </a:rPr>
              <a:t> </a:t>
            </a:r>
            <a:r>
              <a:rPr dirty="0" sz="2800" spc="-260">
                <a:solidFill>
                  <a:srgbClr val="FF0000"/>
                </a:solidFill>
              </a:rPr>
              <a:t>D</a:t>
            </a:r>
            <a:r>
              <a:rPr dirty="0" sz="2800" spc="-220">
                <a:solidFill>
                  <a:srgbClr val="FF0000"/>
                </a:solidFill>
              </a:rPr>
              <a:t>ep</a:t>
            </a:r>
            <a:r>
              <a:rPr dirty="0" sz="2800" spc="-85">
                <a:solidFill>
                  <a:srgbClr val="FF0000"/>
                </a:solidFill>
              </a:rPr>
              <a:t>l</a:t>
            </a:r>
            <a:r>
              <a:rPr dirty="0" sz="2800" spc="-175">
                <a:solidFill>
                  <a:srgbClr val="FF0000"/>
                </a:solidFill>
              </a:rPr>
              <a:t>o</a:t>
            </a:r>
            <a:r>
              <a:rPr dirty="0" sz="2800" spc="-229">
                <a:solidFill>
                  <a:srgbClr val="FF0000"/>
                </a:solidFill>
              </a:rPr>
              <a:t>y</a:t>
            </a:r>
            <a:r>
              <a:rPr dirty="0" sz="2800" spc="-285">
                <a:solidFill>
                  <a:srgbClr val="FF0000"/>
                </a:solidFill>
              </a:rPr>
              <a:t>m</a:t>
            </a:r>
            <a:r>
              <a:rPr dirty="0" sz="2800" spc="-235">
                <a:solidFill>
                  <a:srgbClr val="FF0000"/>
                </a:solidFill>
              </a:rPr>
              <a:t>ent</a:t>
            </a:r>
            <a:r>
              <a:rPr dirty="0" sz="2800" spc="-190">
                <a:solidFill>
                  <a:srgbClr val="FF0000"/>
                </a:solidFill>
              </a:rPr>
              <a:t> </a:t>
            </a:r>
            <a:r>
              <a:rPr dirty="0" sz="2800" spc="-555">
                <a:solidFill>
                  <a:srgbClr val="FF0000"/>
                </a:solidFill>
              </a:rPr>
              <a:t>W</a:t>
            </a:r>
            <a:r>
              <a:rPr dirty="0" sz="2800" spc="-185">
                <a:solidFill>
                  <a:srgbClr val="FF0000"/>
                </a:solidFill>
              </a:rPr>
              <a:t>o</a:t>
            </a:r>
            <a:r>
              <a:rPr dirty="0" sz="2800" spc="-175">
                <a:solidFill>
                  <a:srgbClr val="FF0000"/>
                </a:solidFill>
              </a:rPr>
              <a:t>r</a:t>
            </a:r>
            <a:r>
              <a:rPr dirty="0" sz="2800" spc="-185">
                <a:solidFill>
                  <a:srgbClr val="FF0000"/>
                </a:solidFill>
              </a:rPr>
              <a:t>k</a:t>
            </a:r>
            <a:r>
              <a:rPr dirty="0" sz="2800" spc="-225">
                <a:solidFill>
                  <a:srgbClr val="FF0000"/>
                </a:solidFill>
              </a:rPr>
              <a:t>f</a:t>
            </a:r>
            <a:r>
              <a:rPr dirty="0" sz="2800" spc="-85">
                <a:solidFill>
                  <a:srgbClr val="FF0000"/>
                </a:solidFill>
              </a:rPr>
              <a:t>l</a:t>
            </a:r>
            <a:r>
              <a:rPr dirty="0" sz="2800" spc="-150">
                <a:solidFill>
                  <a:srgbClr val="FF0000"/>
                </a:solidFill>
              </a:rPr>
              <a:t>o</a:t>
            </a:r>
            <a:r>
              <a:rPr dirty="0" sz="2800" spc="-390">
                <a:solidFill>
                  <a:srgbClr val="FF0000"/>
                </a:solidFill>
              </a:rPr>
              <a:t>w</a:t>
            </a:r>
            <a:endParaRPr sz="2800"/>
          </a:p>
        </p:txBody>
      </p:sp>
      <p:grpSp>
        <p:nvGrpSpPr>
          <p:cNvPr id="22" name="object 22"/>
          <p:cNvGrpSpPr/>
          <p:nvPr/>
        </p:nvGrpSpPr>
        <p:grpSpPr>
          <a:xfrm>
            <a:off x="9516616" y="5371338"/>
            <a:ext cx="1628775" cy="560070"/>
            <a:chOff x="9516616" y="5371338"/>
            <a:chExt cx="1628775" cy="560070"/>
          </a:xfrm>
        </p:grpSpPr>
        <p:sp>
          <p:nvSpPr>
            <p:cNvPr id="23" name="object 23"/>
            <p:cNvSpPr/>
            <p:nvPr/>
          </p:nvSpPr>
          <p:spPr>
            <a:xfrm>
              <a:off x="9526141" y="5380863"/>
              <a:ext cx="1609725" cy="238125"/>
            </a:xfrm>
            <a:custGeom>
              <a:avLst/>
              <a:gdLst/>
              <a:ahLst/>
              <a:cxnLst/>
              <a:rect l="l" t="t" r="r" b="b"/>
              <a:pathLst>
                <a:path w="1609725" h="238125">
                  <a:moveTo>
                    <a:pt x="1609344" y="0"/>
                  </a:moveTo>
                  <a:lnTo>
                    <a:pt x="1607787" y="46268"/>
                  </a:lnTo>
                  <a:lnTo>
                    <a:pt x="1603543" y="84053"/>
                  </a:lnTo>
                  <a:lnTo>
                    <a:pt x="1597246" y="109529"/>
                  </a:lnTo>
                  <a:lnTo>
                    <a:pt x="1589532" y="118872"/>
                  </a:lnTo>
                  <a:lnTo>
                    <a:pt x="830567" y="118872"/>
                  </a:lnTo>
                  <a:lnTo>
                    <a:pt x="822858" y="128214"/>
                  </a:lnTo>
                  <a:lnTo>
                    <a:pt x="816560" y="153690"/>
                  </a:lnTo>
                  <a:lnTo>
                    <a:pt x="812313" y="191475"/>
                  </a:lnTo>
                  <a:lnTo>
                    <a:pt x="810755" y="237744"/>
                  </a:lnTo>
                  <a:lnTo>
                    <a:pt x="809199" y="191475"/>
                  </a:lnTo>
                  <a:lnTo>
                    <a:pt x="804954" y="153690"/>
                  </a:lnTo>
                  <a:lnTo>
                    <a:pt x="798657" y="128214"/>
                  </a:lnTo>
                  <a:lnTo>
                    <a:pt x="790943" y="118872"/>
                  </a:lnTo>
                  <a:lnTo>
                    <a:pt x="19812" y="118872"/>
                  </a:lnTo>
                  <a:lnTo>
                    <a:pt x="12097" y="109529"/>
                  </a:lnTo>
                  <a:lnTo>
                    <a:pt x="5800" y="84053"/>
                  </a:lnTo>
                  <a:lnTo>
                    <a:pt x="1556" y="46268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9526143" y="5618607"/>
              <a:ext cx="1609725" cy="307975"/>
            </a:xfrm>
            <a:custGeom>
              <a:avLst/>
              <a:gdLst/>
              <a:ahLst/>
              <a:cxnLst/>
              <a:rect l="l" t="t" r="r" b="b"/>
              <a:pathLst>
                <a:path w="1609725" h="307975">
                  <a:moveTo>
                    <a:pt x="0" y="0"/>
                  </a:moveTo>
                  <a:lnTo>
                    <a:pt x="1609344" y="0"/>
                  </a:lnTo>
                  <a:lnTo>
                    <a:pt x="1609344" y="307848"/>
                  </a:lnTo>
                  <a:lnTo>
                    <a:pt x="0" y="30784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9689401" y="5646834"/>
            <a:ext cx="128206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120" b="1">
                <a:solidFill>
                  <a:srgbClr val="8347B5"/>
                </a:solidFill>
                <a:latin typeface="Tahoma"/>
                <a:cs typeface="Tahoma"/>
              </a:rPr>
              <a:t>O</a:t>
            </a:r>
            <a:r>
              <a:rPr dirty="0" sz="1400" spc="-135" b="1">
                <a:solidFill>
                  <a:srgbClr val="8347B5"/>
                </a:solidFill>
                <a:latin typeface="Tahoma"/>
                <a:cs typeface="Tahoma"/>
              </a:rPr>
              <a:t>n</a:t>
            </a:r>
            <a:r>
              <a:rPr dirty="0" sz="1400" spc="-145" b="1">
                <a:solidFill>
                  <a:srgbClr val="8347B5"/>
                </a:solidFill>
                <a:latin typeface="Tahoma"/>
                <a:cs typeface="Tahoma"/>
              </a:rPr>
              <a:t>c</a:t>
            </a:r>
            <a:r>
              <a:rPr dirty="0" sz="1400" spc="-130" b="1">
                <a:solidFill>
                  <a:srgbClr val="8347B5"/>
                </a:solidFill>
                <a:latin typeface="Tahoma"/>
                <a:cs typeface="Tahoma"/>
              </a:rPr>
              <a:t>e</a:t>
            </a:r>
            <a:r>
              <a:rPr dirty="0" sz="1400" spc="-70" b="1">
                <a:solidFill>
                  <a:srgbClr val="8347B5"/>
                </a:solidFill>
                <a:latin typeface="Tahoma"/>
                <a:cs typeface="Tahoma"/>
              </a:rPr>
              <a:t> </a:t>
            </a:r>
            <a:r>
              <a:rPr dirty="0" sz="1400" spc="-114" b="1">
                <a:solidFill>
                  <a:srgbClr val="8347B5"/>
                </a:solidFill>
                <a:latin typeface="Tahoma"/>
                <a:cs typeface="Tahoma"/>
              </a:rPr>
              <a:t>p</a:t>
            </a:r>
            <a:r>
              <a:rPr dirty="0" sz="1400" spc="-125" b="1">
                <a:solidFill>
                  <a:srgbClr val="8347B5"/>
                </a:solidFill>
                <a:latin typeface="Tahoma"/>
                <a:cs typeface="Tahoma"/>
              </a:rPr>
              <a:t>er</a:t>
            </a:r>
            <a:r>
              <a:rPr dirty="0" sz="1400" spc="-90" b="1">
                <a:solidFill>
                  <a:srgbClr val="8347B5"/>
                </a:solidFill>
                <a:latin typeface="Tahoma"/>
                <a:cs typeface="Tahoma"/>
              </a:rPr>
              <a:t> </a:t>
            </a:r>
            <a:r>
              <a:rPr dirty="0" sz="1400" spc="-114" b="1">
                <a:solidFill>
                  <a:srgbClr val="8347B5"/>
                </a:solidFill>
                <a:latin typeface="Tahoma"/>
                <a:cs typeface="Tahoma"/>
              </a:rPr>
              <a:t>r</a:t>
            </a:r>
            <a:r>
              <a:rPr dirty="0" sz="1400" spc="-140" b="1">
                <a:solidFill>
                  <a:srgbClr val="8347B5"/>
                </a:solidFill>
                <a:latin typeface="Tahoma"/>
                <a:cs typeface="Tahoma"/>
              </a:rPr>
              <a:t>e</a:t>
            </a:r>
            <a:r>
              <a:rPr dirty="0" sz="1400" spc="-55" b="1">
                <a:solidFill>
                  <a:srgbClr val="8347B5"/>
                </a:solidFill>
                <a:latin typeface="Tahoma"/>
                <a:cs typeface="Tahoma"/>
              </a:rPr>
              <a:t>l</a:t>
            </a:r>
            <a:r>
              <a:rPr dirty="0" sz="1400" spc="-140" b="1">
                <a:solidFill>
                  <a:srgbClr val="8347B5"/>
                </a:solidFill>
                <a:latin typeface="Tahoma"/>
                <a:cs typeface="Tahoma"/>
              </a:rPr>
              <a:t>e</a:t>
            </a:r>
            <a:r>
              <a:rPr dirty="0" sz="1400" spc="-135" b="1">
                <a:solidFill>
                  <a:srgbClr val="8347B5"/>
                </a:solidFill>
                <a:latin typeface="Tahoma"/>
                <a:cs typeface="Tahoma"/>
              </a:rPr>
              <a:t>a</a:t>
            </a:r>
            <a:r>
              <a:rPr dirty="0" sz="1400" spc="-165" b="1">
                <a:solidFill>
                  <a:srgbClr val="8347B5"/>
                </a:solidFill>
                <a:latin typeface="Tahoma"/>
                <a:cs typeface="Tahoma"/>
              </a:rPr>
              <a:t>s</a:t>
            </a:r>
            <a:r>
              <a:rPr dirty="0" sz="1400" spc="-130" b="1">
                <a:solidFill>
                  <a:srgbClr val="8347B5"/>
                </a:solidFill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434071" y="5371338"/>
            <a:ext cx="2078989" cy="560070"/>
            <a:chOff x="7434071" y="5371338"/>
            <a:chExt cx="2078989" cy="560070"/>
          </a:xfrm>
        </p:grpSpPr>
        <p:sp>
          <p:nvSpPr>
            <p:cNvPr id="27" name="object 27"/>
            <p:cNvSpPr/>
            <p:nvPr/>
          </p:nvSpPr>
          <p:spPr>
            <a:xfrm>
              <a:off x="7443596" y="5380863"/>
              <a:ext cx="2059939" cy="238760"/>
            </a:xfrm>
            <a:custGeom>
              <a:avLst/>
              <a:gdLst/>
              <a:ahLst/>
              <a:cxnLst/>
              <a:rect l="l" t="t" r="r" b="b"/>
              <a:pathLst>
                <a:path w="2059940" h="238760">
                  <a:moveTo>
                    <a:pt x="2059686" y="0"/>
                  </a:moveTo>
                  <a:lnTo>
                    <a:pt x="2058123" y="46418"/>
                  </a:lnTo>
                  <a:lnTo>
                    <a:pt x="2053863" y="84324"/>
                  </a:lnTo>
                  <a:lnTo>
                    <a:pt x="2047545" y="109881"/>
                  </a:lnTo>
                  <a:lnTo>
                    <a:pt x="2039810" y="119253"/>
                  </a:lnTo>
                  <a:lnTo>
                    <a:pt x="1057503" y="119253"/>
                  </a:lnTo>
                  <a:lnTo>
                    <a:pt x="1049768" y="128624"/>
                  </a:lnTo>
                  <a:lnTo>
                    <a:pt x="1043451" y="154181"/>
                  </a:lnTo>
                  <a:lnTo>
                    <a:pt x="1039190" y="192087"/>
                  </a:lnTo>
                  <a:lnTo>
                    <a:pt x="1037628" y="238506"/>
                  </a:lnTo>
                  <a:lnTo>
                    <a:pt x="1036067" y="192087"/>
                  </a:lnTo>
                  <a:lnTo>
                    <a:pt x="1031809" y="154181"/>
                  </a:lnTo>
                  <a:lnTo>
                    <a:pt x="1025492" y="128624"/>
                  </a:lnTo>
                  <a:lnTo>
                    <a:pt x="1017752" y="119253"/>
                  </a:lnTo>
                  <a:lnTo>
                    <a:pt x="19875" y="119253"/>
                  </a:lnTo>
                  <a:lnTo>
                    <a:pt x="12140" y="109881"/>
                  </a:lnTo>
                  <a:lnTo>
                    <a:pt x="5822" y="84324"/>
                  </a:lnTo>
                  <a:lnTo>
                    <a:pt x="1562" y="46418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443596" y="5619369"/>
              <a:ext cx="2059939" cy="307340"/>
            </a:xfrm>
            <a:custGeom>
              <a:avLst/>
              <a:gdLst/>
              <a:ahLst/>
              <a:cxnLst/>
              <a:rect l="l" t="t" r="r" b="b"/>
              <a:pathLst>
                <a:path w="2059940" h="307339">
                  <a:moveTo>
                    <a:pt x="0" y="0"/>
                  </a:moveTo>
                  <a:lnTo>
                    <a:pt x="2059685" y="0"/>
                  </a:lnTo>
                  <a:lnTo>
                    <a:pt x="2059685" y="307085"/>
                  </a:lnTo>
                  <a:lnTo>
                    <a:pt x="0" y="30708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7886524" y="5647169"/>
            <a:ext cx="117284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120" b="1">
                <a:solidFill>
                  <a:srgbClr val="8347B5"/>
                </a:solidFill>
                <a:latin typeface="Tahoma"/>
                <a:cs typeface="Tahoma"/>
              </a:rPr>
              <a:t>O</a:t>
            </a:r>
            <a:r>
              <a:rPr dirty="0" sz="1400" spc="-135" b="1">
                <a:solidFill>
                  <a:srgbClr val="8347B5"/>
                </a:solidFill>
                <a:latin typeface="Tahoma"/>
                <a:cs typeface="Tahoma"/>
              </a:rPr>
              <a:t>n</a:t>
            </a:r>
            <a:r>
              <a:rPr dirty="0" sz="1400" spc="-145" b="1">
                <a:solidFill>
                  <a:srgbClr val="8347B5"/>
                </a:solidFill>
                <a:latin typeface="Tahoma"/>
                <a:cs typeface="Tahoma"/>
              </a:rPr>
              <a:t>c</a:t>
            </a:r>
            <a:r>
              <a:rPr dirty="0" sz="1400" spc="-130" b="1">
                <a:solidFill>
                  <a:srgbClr val="8347B5"/>
                </a:solidFill>
                <a:latin typeface="Tahoma"/>
                <a:cs typeface="Tahoma"/>
              </a:rPr>
              <a:t>e</a:t>
            </a:r>
            <a:r>
              <a:rPr dirty="0" sz="1400" spc="-70" b="1">
                <a:solidFill>
                  <a:srgbClr val="8347B5"/>
                </a:solidFill>
                <a:latin typeface="Tahoma"/>
                <a:cs typeface="Tahoma"/>
              </a:rPr>
              <a:t> </a:t>
            </a:r>
            <a:r>
              <a:rPr dirty="0" sz="1400" spc="-114" b="1">
                <a:solidFill>
                  <a:srgbClr val="8347B5"/>
                </a:solidFill>
                <a:latin typeface="Tahoma"/>
                <a:cs typeface="Tahoma"/>
              </a:rPr>
              <a:t>p</a:t>
            </a:r>
            <a:r>
              <a:rPr dirty="0" sz="1400" spc="-125" b="1">
                <a:solidFill>
                  <a:srgbClr val="8347B5"/>
                </a:solidFill>
                <a:latin typeface="Tahoma"/>
                <a:cs typeface="Tahoma"/>
              </a:rPr>
              <a:t>er</a:t>
            </a:r>
            <a:r>
              <a:rPr dirty="0" sz="1400" spc="-90" b="1">
                <a:solidFill>
                  <a:srgbClr val="8347B5"/>
                </a:solidFill>
                <a:latin typeface="Tahoma"/>
                <a:cs typeface="Tahoma"/>
              </a:rPr>
              <a:t> </a:t>
            </a:r>
            <a:r>
              <a:rPr dirty="0" sz="1400" spc="-165" b="1">
                <a:solidFill>
                  <a:srgbClr val="8347B5"/>
                </a:solidFill>
                <a:latin typeface="Tahoma"/>
                <a:cs typeface="Tahoma"/>
              </a:rPr>
              <a:t>s</a:t>
            </a:r>
            <a:r>
              <a:rPr dirty="0" sz="1400" spc="-145" b="1">
                <a:solidFill>
                  <a:srgbClr val="8347B5"/>
                </a:solidFill>
                <a:latin typeface="Tahoma"/>
                <a:cs typeface="Tahoma"/>
              </a:rPr>
              <a:t>p</a:t>
            </a:r>
            <a:r>
              <a:rPr dirty="0" sz="1400" spc="-90" b="1">
                <a:solidFill>
                  <a:srgbClr val="8347B5"/>
                </a:solidFill>
                <a:latin typeface="Tahoma"/>
                <a:cs typeface="Tahoma"/>
              </a:rPr>
              <a:t>r</a:t>
            </a:r>
            <a:r>
              <a:rPr dirty="0" sz="1400" spc="-85" b="1">
                <a:solidFill>
                  <a:srgbClr val="8347B5"/>
                </a:solidFill>
                <a:latin typeface="Tahoma"/>
                <a:cs typeface="Tahoma"/>
              </a:rPr>
              <a:t>i</a:t>
            </a:r>
            <a:r>
              <a:rPr dirty="0" sz="1400" spc="-135" b="1">
                <a:solidFill>
                  <a:srgbClr val="8347B5"/>
                </a:solidFill>
                <a:latin typeface="Tahoma"/>
                <a:cs typeface="Tahoma"/>
              </a:rPr>
              <a:t>n</a:t>
            </a:r>
            <a:r>
              <a:rPr dirty="0" sz="1400" spc="-145" b="1">
                <a:solidFill>
                  <a:srgbClr val="8347B5"/>
                </a:solidFill>
                <a:latin typeface="Tahoma"/>
                <a:cs typeface="Tahoma"/>
              </a:rPr>
              <a:t>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815084" y="3490078"/>
            <a:ext cx="59563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35">
                <a:latin typeface="Tahoma"/>
                <a:cs typeface="Tahoma"/>
              </a:rPr>
              <a:t>D</a:t>
            </a:r>
            <a:r>
              <a:rPr dirty="0" sz="1400" spc="-55">
                <a:latin typeface="Tahoma"/>
                <a:cs typeface="Tahoma"/>
              </a:rPr>
              <a:t>e</a:t>
            </a:r>
            <a:r>
              <a:rPr dirty="0" sz="1400" spc="-65">
                <a:latin typeface="Tahoma"/>
                <a:cs typeface="Tahoma"/>
              </a:rPr>
              <a:t>v</a:t>
            </a:r>
            <a:r>
              <a:rPr dirty="0" sz="1400" spc="-45">
                <a:latin typeface="Tahoma"/>
                <a:cs typeface="Tahoma"/>
              </a:rPr>
              <a:t>/</a:t>
            </a:r>
            <a:r>
              <a:rPr dirty="0" sz="1400" spc="-60">
                <a:latin typeface="Tahoma"/>
                <a:cs typeface="Tahoma"/>
              </a:rPr>
              <a:t>Q</a:t>
            </a:r>
            <a:r>
              <a:rPr dirty="0" sz="1400" spc="-25">
                <a:latin typeface="Tahoma"/>
                <a:cs typeface="Tahoma"/>
              </a:rPr>
              <a:t>A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048680" y="3474900"/>
            <a:ext cx="54991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114">
                <a:latin typeface="Tahoma"/>
                <a:cs typeface="Tahoma"/>
              </a:rPr>
              <a:t>S</a:t>
            </a:r>
            <a:r>
              <a:rPr dirty="0" sz="1400" spc="-50">
                <a:latin typeface="Tahoma"/>
                <a:cs typeface="Tahoma"/>
              </a:rPr>
              <a:t>t</a:t>
            </a:r>
            <a:r>
              <a:rPr dirty="0" sz="1400" spc="-110">
                <a:latin typeface="Tahoma"/>
                <a:cs typeface="Tahoma"/>
              </a:rPr>
              <a:t>a</a:t>
            </a:r>
            <a:r>
              <a:rPr dirty="0" sz="1400" spc="-95">
                <a:latin typeface="Tahoma"/>
                <a:cs typeface="Tahoma"/>
              </a:rPr>
              <a:t>g</a:t>
            </a:r>
            <a:r>
              <a:rPr dirty="0" sz="1400" spc="-20">
                <a:latin typeface="Tahoma"/>
                <a:cs typeface="Tahoma"/>
              </a:rPr>
              <a:t>i</a:t>
            </a:r>
            <a:r>
              <a:rPr dirty="0" sz="1400" spc="-55">
                <a:latin typeface="Tahoma"/>
                <a:cs typeface="Tahoma"/>
              </a:rPr>
              <a:t>n</a:t>
            </a:r>
            <a:r>
              <a:rPr dirty="0" sz="1400" spc="-90">
                <a:latin typeface="Tahoma"/>
                <a:cs typeface="Tahoma"/>
              </a:rPr>
              <a:t>g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234715" y="3474900"/>
            <a:ext cx="81915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70">
                <a:latin typeface="Tahoma"/>
                <a:cs typeface="Tahoma"/>
              </a:rPr>
              <a:t>P</a:t>
            </a:r>
            <a:r>
              <a:rPr dirty="0" sz="1400" spc="-20">
                <a:latin typeface="Tahoma"/>
                <a:cs typeface="Tahoma"/>
              </a:rPr>
              <a:t>r</a:t>
            </a:r>
            <a:r>
              <a:rPr dirty="0" sz="1400" spc="-15">
                <a:latin typeface="Tahoma"/>
                <a:cs typeface="Tahoma"/>
              </a:rPr>
              <a:t>o</a:t>
            </a:r>
            <a:r>
              <a:rPr dirty="0" sz="1400" spc="-60">
                <a:latin typeface="Tahoma"/>
                <a:cs typeface="Tahoma"/>
              </a:rPr>
              <a:t>d</a:t>
            </a:r>
            <a:r>
              <a:rPr dirty="0" sz="1400" spc="-50">
                <a:latin typeface="Tahoma"/>
                <a:cs typeface="Tahoma"/>
              </a:rPr>
              <a:t>u</a:t>
            </a:r>
            <a:r>
              <a:rPr dirty="0" sz="1400" spc="-20">
                <a:latin typeface="Tahoma"/>
                <a:cs typeface="Tahoma"/>
              </a:rPr>
              <a:t>c</a:t>
            </a:r>
            <a:r>
              <a:rPr dirty="0" sz="1400" spc="-50">
                <a:latin typeface="Tahoma"/>
                <a:cs typeface="Tahoma"/>
              </a:rPr>
              <a:t>t</a:t>
            </a:r>
            <a:r>
              <a:rPr dirty="0" sz="1400" spc="-15">
                <a:latin typeface="Tahoma"/>
                <a:cs typeface="Tahoma"/>
              </a:rPr>
              <a:t>i</a:t>
            </a:r>
            <a:r>
              <a:rPr dirty="0" sz="1400" spc="-25">
                <a:latin typeface="Tahoma"/>
                <a:cs typeface="Tahoma"/>
              </a:rPr>
              <a:t>o</a:t>
            </a:r>
            <a:r>
              <a:rPr dirty="0" sz="1400" spc="-35">
                <a:latin typeface="Tahoma"/>
                <a:cs typeface="Tahoma"/>
              </a:rPr>
              <a:t>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02566" y="3540232"/>
            <a:ext cx="76962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45">
                <a:latin typeface="Tahoma"/>
                <a:cs typeface="Tahoma"/>
              </a:rPr>
              <a:t>Developer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034270" y="1139185"/>
            <a:ext cx="24892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60">
                <a:latin typeface="Tahoma"/>
                <a:cs typeface="Tahoma"/>
              </a:rPr>
              <a:t>Q</a:t>
            </a:r>
            <a:r>
              <a:rPr dirty="0" sz="1400" spc="-25">
                <a:latin typeface="Tahoma"/>
                <a:cs typeface="Tahoma"/>
              </a:rPr>
              <a:t>A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821566" y="4752619"/>
            <a:ext cx="30861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35">
                <a:latin typeface="Tahoma"/>
                <a:cs typeface="Tahoma"/>
              </a:rPr>
              <a:t>U</a:t>
            </a:r>
            <a:r>
              <a:rPr dirty="0" sz="1400" spc="-165">
                <a:latin typeface="Tahoma"/>
                <a:cs typeface="Tahoma"/>
              </a:rPr>
              <a:t>AT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424643" y="1139185"/>
            <a:ext cx="81597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35">
                <a:latin typeface="Tahoma"/>
                <a:cs typeface="Tahoma"/>
              </a:rPr>
              <a:t>O</a:t>
            </a:r>
            <a:r>
              <a:rPr dirty="0" sz="1400" spc="-50">
                <a:latin typeface="Tahoma"/>
                <a:cs typeface="Tahoma"/>
              </a:rPr>
              <a:t>p</a:t>
            </a:r>
            <a:r>
              <a:rPr dirty="0" sz="1400" spc="-60">
                <a:latin typeface="Tahoma"/>
                <a:cs typeface="Tahoma"/>
              </a:rPr>
              <a:t>e</a:t>
            </a:r>
            <a:r>
              <a:rPr dirty="0" sz="1400" spc="-65">
                <a:latin typeface="Tahoma"/>
                <a:cs typeface="Tahoma"/>
              </a:rPr>
              <a:t>r</a:t>
            </a:r>
            <a:r>
              <a:rPr dirty="0" sz="1400" spc="-90">
                <a:latin typeface="Tahoma"/>
                <a:cs typeface="Tahoma"/>
              </a:rPr>
              <a:t>a</a:t>
            </a:r>
            <a:r>
              <a:rPr dirty="0" sz="1400" spc="-35">
                <a:latin typeface="Tahoma"/>
                <a:cs typeface="Tahoma"/>
              </a:rPr>
              <a:t>t</a:t>
            </a:r>
            <a:r>
              <a:rPr dirty="0" sz="1400" spc="-35">
                <a:latin typeface="Tahoma"/>
                <a:cs typeface="Tahoma"/>
              </a:rPr>
              <a:t>i</a:t>
            </a:r>
            <a:r>
              <a:rPr dirty="0" sz="1400" spc="-25">
                <a:latin typeface="Tahoma"/>
                <a:cs typeface="Tahoma"/>
              </a:rPr>
              <a:t>o</a:t>
            </a:r>
            <a:r>
              <a:rPr dirty="0" sz="1400" spc="-30">
                <a:latin typeface="Tahoma"/>
                <a:cs typeface="Tahoma"/>
              </a:rPr>
              <a:t>n</a:t>
            </a:r>
            <a:r>
              <a:rPr dirty="0" sz="1400" spc="-100">
                <a:latin typeface="Tahoma"/>
                <a:cs typeface="Tahoma"/>
              </a:rPr>
              <a:t>s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85800" y="5372100"/>
            <a:ext cx="4690110" cy="560070"/>
            <a:chOff x="685800" y="5372100"/>
            <a:chExt cx="4690110" cy="560070"/>
          </a:xfrm>
        </p:grpSpPr>
        <p:sp>
          <p:nvSpPr>
            <p:cNvPr id="38" name="object 38"/>
            <p:cNvSpPr/>
            <p:nvPr/>
          </p:nvSpPr>
          <p:spPr>
            <a:xfrm>
              <a:off x="695325" y="5381625"/>
              <a:ext cx="4671060" cy="238125"/>
            </a:xfrm>
            <a:custGeom>
              <a:avLst/>
              <a:gdLst/>
              <a:ahLst/>
              <a:cxnLst/>
              <a:rect l="l" t="t" r="r" b="b"/>
              <a:pathLst>
                <a:path w="4671060" h="238125">
                  <a:moveTo>
                    <a:pt x="4671060" y="0"/>
                  </a:moveTo>
                  <a:lnTo>
                    <a:pt x="4669503" y="46268"/>
                  </a:lnTo>
                  <a:lnTo>
                    <a:pt x="4665259" y="84053"/>
                  </a:lnTo>
                  <a:lnTo>
                    <a:pt x="4658962" y="109529"/>
                  </a:lnTo>
                  <a:lnTo>
                    <a:pt x="4651248" y="118872"/>
                  </a:lnTo>
                  <a:lnTo>
                    <a:pt x="2372995" y="118872"/>
                  </a:lnTo>
                  <a:lnTo>
                    <a:pt x="2365286" y="128214"/>
                  </a:lnTo>
                  <a:lnTo>
                    <a:pt x="2358988" y="153690"/>
                  </a:lnTo>
                  <a:lnTo>
                    <a:pt x="2354740" y="191475"/>
                  </a:lnTo>
                  <a:lnTo>
                    <a:pt x="2353183" y="237744"/>
                  </a:lnTo>
                  <a:lnTo>
                    <a:pt x="2351627" y="191475"/>
                  </a:lnTo>
                  <a:lnTo>
                    <a:pt x="2347383" y="153690"/>
                  </a:lnTo>
                  <a:lnTo>
                    <a:pt x="2341090" y="128214"/>
                  </a:lnTo>
                  <a:lnTo>
                    <a:pt x="2333383" y="118872"/>
                  </a:lnTo>
                  <a:lnTo>
                    <a:pt x="19812" y="118872"/>
                  </a:lnTo>
                  <a:lnTo>
                    <a:pt x="12097" y="109529"/>
                  </a:lnTo>
                  <a:lnTo>
                    <a:pt x="5800" y="84053"/>
                  </a:lnTo>
                  <a:lnTo>
                    <a:pt x="1556" y="46268"/>
                  </a:ln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695325" y="5619368"/>
              <a:ext cx="4671060" cy="307975"/>
            </a:xfrm>
            <a:custGeom>
              <a:avLst/>
              <a:gdLst/>
              <a:ahLst/>
              <a:cxnLst/>
              <a:rect l="l" t="t" r="r" b="b"/>
              <a:pathLst>
                <a:path w="4671060" h="307975">
                  <a:moveTo>
                    <a:pt x="0" y="0"/>
                  </a:moveTo>
                  <a:lnTo>
                    <a:pt x="4671060" y="0"/>
                  </a:lnTo>
                  <a:lnTo>
                    <a:pt x="4671060" y="307847"/>
                  </a:lnTo>
                  <a:lnTo>
                    <a:pt x="0" y="30784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2281036" y="5647630"/>
            <a:ext cx="149923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95" b="1">
                <a:solidFill>
                  <a:srgbClr val="8347B5"/>
                </a:solidFill>
                <a:latin typeface="Tahoma"/>
                <a:cs typeface="Tahoma"/>
              </a:rPr>
              <a:t>M</a:t>
            </a:r>
            <a:r>
              <a:rPr dirty="0" sz="1400" spc="-145" b="1">
                <a:solidFill>
                  <a:srgbClr val="8347B5"/>
                </a:solidFill>
                <a:latin typeface="Tahoma"/>
                <a:cs typeface="Tahoma"/>
              </a:rPr>
              <a:t>a</a:t>
            </a:r>
            <a:r>
              <a:rPr dirty="0" sz="1400" spc="-145" b="1">
                <a:solidFill>
                  <a:srgbClr val="8347B5"/>
                </a:solidFill>
                <a:latin typeface="Tahoma"/>
                <a:cs typeface="Tahoma"/>
              </a:rPr>
              <a:t>n</a:t>
            </a:r>
            <a:r>
              <a:rPr dirty="0" sz="1400" spc="-140" b="1">
                <a:solidFill>
                  <a:srgbClr val="8347B5"/>
                </a:solidFill>
                <a:latin typeface="Tahoma"/>
                <a:cs typeface="Tahoma"/>
              </a:rPr>
              <a:t>y</a:t>
            </a:r>
            <a:r>
              <a:rPr dirty="0" sz="1400" spc="-65" b="1">
                <a:solidFill>
                  <a:srgbClr val="8347B5"/>
                </a:solidFill>
                <a:latin typeface="Tahoma"/>
                <a:cs typeface="Tahoma"/>
              </a:rPr>
              <a:t> </a:t>
            </a:r>
            <a:r>
              <a:rPr dirty="0" sz="1400" spc="-145" b="1">
                <a:solidFill>
                  <a:srgbClr val="8347B5"/>
                </a:solidFill>
                <a:latin typeface="Tahoma"/>
                <a:cs typeface="Tahoma"/>
              </a:rPr>
              <a:t>t</a:t>
            </a:r>
            <a:r>
              <a:rPr dirty="0" sz="1400" spc="-85" b="1">
                <a:solidFill>
                  <a:srgbClr val="8347B5"/>
                </a:solidFill>
                <a:latin typeface="Tahoma"/>
                <a:cs typeface="Tahoma"/>
              </a:rPr>
              <a:t>i</a:t>
            </a:r>
            <a:r>
              <a:rPr dirty="0" sz="1400" spc="-160" b="1">
                <a:solidFill>
                  <a:srgbClr val="8347B5"/>
                </a:solidFill>
                <a:latin typeface="Tahoma"/>
                <a:cs typeface="Tahoma"/>
              </a:rPr>
              <a:t>m</a:t>
            </a:r>
            <a:r>
              <a:rPr dirty="0" sz="1400" spc="-114" b="1">
                <a:solidFill>
                  <a:srgbClr val="8347B5"/>
                </a:solidFill>
                <a:latin typeface="Tahoma"/>
                <a:cs typeface="Tahoma"/>
              </a:rPr>
              <a:t>e</a:t>
            </a:r>
            <a:r>
              <a:rPr dirty="0" sz="1400" spc="-165" b="1">
                <a:solidFill>
                  <a:srgbClr val="8347B5"/>
                </a:solidFill>
                <a:latin typeface="Tahoma"/>
                <a:cs typeface="Tahoma"/>
              </a:rPr>
              <a:t>s</a:t>
            </a:r>
            <a:r>
              <a:rPr dirty="0" sz="1400" spc="-80" b="1">
                <a:solidFill>
                  <a:srgbClr val="8347B5"/>
                </a:solidFill>
                <a:latin typeface="Tahoma"/>
                <a:cs typeface="Tahoma"/>
              </a:rPr>
              <a:t> </a:t>
            </a:r>
            <a:r>
              <a:rPr dirty="0" sz="1400" spc="-114" b="1">
                <a:solidFill>
                  <a:srgbClr val="8347B5"/>
                </a:solidFill>
                <a:latin typeface="Tahoma"/>
                <a:cs typeface="Tahoma"/>
              </a:rPr>
              <a:t>p</a:t>
            </a:r>
            <a:r>
              <a:rPr dirty="0" sz="1400" spc="-125" b="1">
                <a:solidFill>
                  <a:srgbClr val="8347B5"/>
                </a:solidFill>
                <a:latin typeface="Tahoma"/>
                <a:cs typeface="Tahoma"/>
              </a:rPr>
              <a:t>er</a:t>
            </a:r>
            <a:r>
              <a:rPr dirty="0" sz="1400" spc="-85" b="1">
                <a:solidFill>
                  <a:srgbClr val="8347B5"/>
                </a:solidFill>
                <a:latin typeface="Tahoma"/>
                <a:cs typeface="Tahoma"/>
              </a:rPr>
              <a:t> </a:t>
            </a:r>
            <a:r>
              <a:rPr dirty="0" sz="1400" spc="-120" b="1">
                <a:solidFill>
                  <a:srgbClr val="8347B5"/>
                </a:solidFill>
                <a:latin typeface="Tahoma"/>
                <a:cs typeface="Tahoma"/>
              </a:rPr>
              <a:t>d</a:t>
            </a:r>
            <a:r>
              <a:rPr dirty="0" sz="1400" spc="-170" b="1">
                <a:solidFill>
                  <a:srgbClr val="8347B5"/>
                </a:solidFill>
                <a:latin typeface="Tahoma"/>
                <a:cs typeface="Tahoma"/>
              </a:rPr>
              <a:t>a</a:t>
            </a:r>
            <a:r>
              <a:rPr dirty="0" sz="1400" spc="-140" b="1">
                <a:solidFill>
                  <a:srgbClr val="8347B5"/>
                </a:solidFill>
                <a:latin typeface="Tahoma"/>
                <a:cs typeface="Tahoma"/>
              </a:rPr>
              <a:t>y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5379718" y="5371338"/>
            <a:ext cx="2051050" cy="565150"/>
            <a:chOff x="5379718" y="5371338"/>
            <a:chExt cx="2051050" cy="565150"/>
          </a:xfrm>
        </p:grpSpPr>
        <p:sp>
          <p:nvSpPr>
            <p:cNvPr id="42" name="object 42"/>
            <p:cNvSpPr/>
            <p:nvPr/>
          </p:nvSpPr>
          <p:spPr>
            <a:xfrm>
              <a:off x="5389243" y="5380863"/>
              <a:ext cx="2032000" cy="238125"/>
            </a:xfrm>
            <a:custGeom>
              <a:avLst/>
              <a:gdLst/>
              <a:ahLst/>
              <a:cxnLst/>
              <a:rect l="l" t="t" r="r" b="b"/>
              <a:pathLst>
                <a:path w="2032000" h="238125">
                  <a:moveTo>
                    <a:pt x="2031492" y="0"/>
                  </a:moveTo>
                  <a:lnTo>
                    <a:pt x="2029935" y="46268"/>
                  </a:lnTo>
                  <a:lnTo>
                    <a:pt x="2025691" y="84053"/>
                  </a:lnTo>
                  <a:lnTo>
                    <a:pt x="2019394" y="109529"/>
                  </a:lnTo>
                  <a:lnTo>
                    <a:pt x="2011680" y="118872"/>
                  </a:lnTo>
                  <a:lnTo>
                    <a:pt x="1043241" y="118872"/>
                  </a:lnTo>
                  <a:lnTo>
                    <a:pt x="1035527" y="128214"/>
                  </a:lnTo>
                  <a:lnTo>
                    <a:pt x="1029230" y="153690"/>
                  </a:lnTo>
                  <a:lnTo>
                    <a:pt x="1024985" y="191475"/>
                  </a:lnTo>
                  <a:lnTo>
                    <a:pt x="1023429" y="237744"/>
                  </a:lnTo>
                  <a:lnTo>
                    <a:pt x="1021871" y="191475"/>
                  </a:lnTo>
                  <a:lnTo>
                    <a:pt x="1017624" y="153690"/>
                  </a:lnTo>
                  <a:lnTo>
                    <a:pt x="1011326" y="128214"/>
                  </a:lnTo>
                  <a:lnTo>
                    <a:pt x="1003617" y="118872"/>
                  </a:lnTo>
                  <a:lnTo>
                    <a:pt x="19812" y="118872"/>
                  </a:lnTo>
                  <a:lnTo>
                    <a:pt x="12097" y="109529"/>
                  </a:lnTo>
                  <a:lnTo>
                    <a:pt x="5800" y="84053"/>
                  </a:lnTo>
                  <a:lnTo>
                    <a:pt x="1556" y="46268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5389245" y="5618607"/>
              <a:ext cx="2032000" cy="307975"/>
            </a:xfrm>
            <a:custGeom>
              <a:avLst/>
              <a:gdLst/>
              <a:ahLst/>
              <a:cxnLst/>
              <a:rect l="l" t="t" r="r" b="b"/>
              <a:pathLst>
                <a:path w="2032000" h="307975">
                  <a:moveTo>
                    <a:pt x="0" y="0"/>
                  </a:moveTo>
                  <a:lnTo>
                    <a:pt x="2031492" y="0"/>
                  </a:lnTo>
                  <a:lnTo>
                    <a:pt x="2031492" y="307848"/>
                  </a:lnTo>
                  <a:lnTo>
                    <a:pt x="0" y="307848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5574667" y="5646835"/>
            <a:ext cx="1659889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95" b="1">
                <a:solidFill>
                  <a:srgbClr val="8347B5"/>
                </a:solidFill>
                <a:latin typeface="Tahoma"/>
                <a:cs typeface="Tahoma"/>
              </a:rPr>
              <a:t>M</a:t>
            </a:r>
            <a:r>
              <a:rPr dirty="0" sz="1400" spc="-145" b="1">
                <a:solidFill>
                  <a:srgbClr val="8347B5"/>
                </a:solidFill>
                <a:latin typeface="Tahoma"/>
                <a:cs typeface="Tahoma"/>
              </a:rPr>
              <a:t>a</a:t>
            </a:r>
            <a:r>
              <a:rPr dirty="0" sz="1400" spc="-145" b="1">
                <a:solidFill>
                  <a:srgbClr val="8347B5"/>
                </a:solidFill>
                <a:latin typeface="Tahoma"/>
                <a:cs typeface="Tahoma"/>
              </a:rPr>
              <a:t>n</a:t>
            </a:r>
            <a:r>
              <a:rPr dirty="0" sz="1400" spc="-140" b="1">
                <a:solidFill>
                  <a:srgbClr val="8347B5"/>
                </a:solidFill>
                <a:latin typeface="Tahoma"/>
                <a:cs typeface="Tahoma"/>
              </a:rPr>
              <a:t>y</a:t>
            </a:r>
            <a:r>
              <a:rPr dirty="0" sz="1400" spc="-65" b="1">
                <a:solidFill>
                  <a:srgbClr val="8347B5"/>
                </a:solidFill>
                <a:latin typeface="Tahoma"/>
                <a:cs typeface="Tahoma"/>
              </a:rPr>
              <a:t> </a:t>
            </a:r>
            <a:r>
              <a:rPr dirty="0" sz="1400" spc="-145" b="1">
                <a:solidFill>
                  <a:srgbClr val="8347B5"/>
                </a:solidFill>
                <a:latin typeface="Tahoma"/>
                <a:cs typeface="Tahoma"/>
              </a:rPr>
              <a:t>t</a:t>
            </a:r>
            <a:r>
              <a:rPr dirty="0" sz="1400" spc="-85" b="1">
                <a:solidFill>
                  <a:srgbClr val="8347B5"/>
                </a:solidFill>
                <a:latin typeface="Tahoma"/>
                <a:cs typeface="Tahoma"/>
              </a:rPr>
              <a:t>i</a:t>
            </a:r>
            <a:r>
              <a:rPr dirty="0" sz="1400" spc="-160" b="1">
                <a:solidFill>
                  <a:srgbClr val="8347B5"/>
                </a:solidFill>
                <a:latin typeface="Tahoma"/>
                <a:cs typeface="Tahoma"/>
              </a:rPr>
              <a:t>m</a:t>
            </a:r>
            <a:r>
              <a:rPr dirty="0" sz="1400" spc="-114" b="1">
                <a:solidFill>
                  <a:srgbClr val="8347B5"/>
                </a:solidFill>
                <a:latin typeface="Tahoma"/>
                <a:cs typeface="Tahoma"/>
              </a:rPr>
              <a:t>e</a:t>
            </a:r>
            <a:r>
              <a:rPr dirty="0" sz="1400" spc="-165" b="1">
                <a:solidFill>
                  <a:srgbClr val="8347B5"/>
                </a:solidFill>
                <a:latin typeface="Tahoma"/>
                <a:cs typeface="Tahoma"/>
              </a:rPr>
              <a:t>s</a:t>
            </a:r>
            <a:r>
              <a:rPr dirty="0" sz="1400" spc="-80" b="1">
                <a:solidFill>
                  <a:srgbClr val="8347B5"/>
                </a:solidFill>
                <a:latin typeface="Tahoma"/>
                <a:cs typeface="Tahoma"/>
              </a:rPr>
              <a:t> </a:t>
            </a:r>
            <a:r>
              <a:rPr dirty="0" sz="1400" spc="-114" b="1">
                <a:solidFill>
                  <a:srgbClr val="8347B5"/>
                </a:solidFill>
                <a:latin typeface="Tahoma"/>
                <a:cs typeface="Tahoma"/>
              </a:rPr>
              <a:t>p</a:t>
            </a:r>
            <a:r>
              <a:rPr dirty="0" sz="1400" spc="-125" b="1">
                <a:solidFill>
                  <a:srgbClr val="8347B5"/>
                </a:solidFill>
                <a:latin typeface="Tahoma"/>
                <a:cs typeface="Tahoma"/>
              </a:rPr>
              <a:t>er</a:t>
            </a:r>
            <a:r>
              <a:rPr dirty="0" sz="1400" spc="-85" b="1">
                <a:solidFill>
                  <a:srgbClr val="8347B5"/>
                </a:solidFill>
                <a:latin typeface="Tahoma"/>
                <a:cs typeface="Tahoma"/>
              </a:rPr>
              <a:t> </a:t>
            </a:r>
            <a:r>
              <a:rPr dirty="0" sz="1400" spc="-165" b="1">
                <a:solidFill>
                  <a:srgbClr val="8347B5"/>
                </a:solidFill>
                <a:latin typeface="Tahoma"/>
                <a:cs typeface="Tahoma"/>
              </a:rPr>
              <a:t>s</a:t>
            </a:r>
            <a:r>
              <a:rPr dirty="0" sz="1400" spc="-145" b="1">
                <a:solidFill>
                  <a:srgbClr val="8347B5"/>
                </a:solidFill>
                <a:latin typeface="Tahoma"/>
                <a:cs typeface="Tahoma"/>
              </a:rPr>
              <a:t>p</a:t>
            </a:r>
            <a:r>
              <a:rPr dirty="0" sz="1400" spc="-90" b="1">
                <a:solidFill>
                  <a:srgbClr val="8347B5"/>
                </a:solidFill>
                <a:latin typeface="Tahoma"/>
                <a:cs typeface="Tahoma"/>
              </a:rPr>
              <a:t>r</a:t>
            </a:r>
            <a:r>
              <a:rPr dirty="0" sz="1400" spc="-85" b="1">
                <a:solidFill>
                  <a:srgbClr val="8347B5"/>
                </a:solidFill>
                <a:latin typeface="Tahoma"/>
                <a:cs typeface="Tahoma"/>
              </a:rPr>
              <a:t>i</a:t>
            </a:r>
            <a:r>
              <a:rPr dirty="0" sz="1400" spc="-135" b="1">
                <a:solidFill>
                  <a:srgbClr val="8347B5"/>
                </a:solidFill>
                <a:latin typeface="Tahoma"/>
                <a:cs typeface="Tahoma"/>
              </a:rPr>
              <a:t>n</a:t>
            </a:r>
            <a:r>
              <a:rPr dirty="0" sz="1400" spc="-145" b="1">
                <a:solidFill>
                  <a:srgbClr val="8347B5"/>
                </a:solidFill>
                <a:latin typeface="Tahoma"/>
                <a:cs typeface="Tahoma"/>
              </a:rPr>
              <a:t>t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1094613" y="1490091"/>
            <a:ext cx="9040495" cy="3200400"/>
            <a:chOff x="1094613" y="1490091"/>
            <a:chExt cx="9040495" cy="3200400"/>
          </a:xfrm>
        </p:grpSpPr>
        <p:sp>
          <p:nvSpPr>
            <p:cNvPr id="46" name="object 46"/>
            <p:cNvSpPr/>
            <p:nvPr/>
          </p:nvSpPr>
          <p:spPr>
            <a:xfrm>
              <a:off x="7139559" y="2206371"/>
              <a:ext cx="0" cy="914400"/>
            </a:xfrm>
            <a:custGeom>
              <a:avLst/>
              <a:gdLst/>
              <a:ahLst/>
              <a:cxnLst/>
              <a:rect l="l" t="t" r="r" b="b"/>
              <a:pathLst>
                <a:path w="0" h="914400">
                  <a:moveTo>
                    <a:pt x="0" y="0"/>
                  </a:moveTo>
                  <a:lnTo>
                    <a:pt x="0" y="91393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76057" y="3056801"/>
              <a:ext cx="127000" cy="12700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2185" y="1532382"/>
              <a:ext cx="733044" cy="733044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6817423" y="1527619"/>
              <a:ext cx="742950" cy="742950"/>
            </a:xfrm>
            <a:custGeom>
              <a:avLst/>
              <a:gdLst/>
              <a:ahLst/>
              <a:cxnLst/>
              <a:rect l="l" t="t" r="r" b="b"/>
              <a:pathLst>
                <a:path w="742950" h="742950">
                  <a:moveTo>
                    <a:pt x="0" y="0"/>
                  </a:moveTo>
                  <a:lnTo>
                    <a:pt x="742569" y="0"/>
                  </a:lnTo>
                  <a:lnTo>
                    <a:pt x="742569" y="742568"/>
                  </a:lnTo>
                  <a:lnTo>
                    <a:pt x="0" y="74256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49640" y="3873245"/>
              <a:ext cx="839724" cy="807719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8544877" y="3868483"/>
              <a:ext cx="849630" cy="817244"/>
            </a:xfrm>
            <a:custGeom>
              <a:avLst/>
              <a:gdLst/>
              <a:ahLst/>
              <a:cxnLst/>
              <a:rect l="l" t="t" r="r" b="b"/>
              <a:pathLst>
                <a:path w="849629" h="817245">
                  <a:moveTo>
                    <a:pt x="0" y="0"/>
                  </a:moveTo>
                  <a:lnTo>
                    <a:pt x="849249" y="0"/>
                  </a:lnTo>
                  <a:lnTo>
                    <a:pt x="849249" y="817244"/>
                  </a:lnTo>
                  <a:lnTo>
                    <a:pt x="0" y="81724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2" name="object 5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41180" y="1499615"/>
              <a:ext cx="684277" cy="684276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9436417" y="1494853"/>
              <a:ext cx="694055" cy="694055"/>
            </a:xfrm>
            <a:custGeom>
              <a:avLst/>
              <a:gdLst/>
              <a:ahLst/>
              <a:cxnLst/>
              <a:rect l="l" t="t" r="r" b="b"/>
              <a:pathLst>
                <a:path w="694054" h="694055">
                  <a:moveTo>
                    <a:pt x="0" y="0"/>
                  </a:moveTo>
                  <a:lnTo>
                    <a:pt x="693801" y="0"/>
                  </a:lnTo>
                  <a:lnTo>
                    <a:pt x="693801" y="693801"/>
                  </a:lnTo>
                  <a:lnTo>
                    <a:pt x="0" y="69380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04138" y="2599944"/>
              <a:ext cx="911351" cy="912113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1099375" y="2595181"/>
              <a:ext cx="921385" cy="922019"/>
            </a:xfrm>
            <a:custGeom>
              <a:avLst/>
              <a:gdLst/>
              <a:ahLst/>
              <a:cxnLst/>
              <a:rect l="l" t="t" r="r" b="b"/>
              <a:pathLst>
                <a:path w="921385" h="922020">
                  <a:moveTo>
                    <a:pt x="0" y="0"/>
                  </a:moveTo>
                  <a:lnTo>
                    <a:pt x="920876" y="0"/>
                  </a:lnTo>
                  <a:lnTo>
                    <a:pt x="920876" y="921638"/>
                  </a:lnTo>
                  <a:lnTo>
                    <a:pt x="0" y="92163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43300" y="2907030"/>
              <a:ext cx="1025651" cy="424433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3538537" y="2902267"/>
              <a:ext cx="1035685" cy="434340"/>
            </a:xfrm>
            <a:custGeom>
              <a:avLst/>
              <a:gdLst/>
              <a:ahLst/>
              <a:cxnLst/>
              <a:rect l="l" t="t" r="r" b="b"/>
              <a:pathLst>
                <a:path w="1035685" h="434339">
                  <a:moveTo>
                    <a:pt x="0" y="0"/>
                  </a:moveTo>
                  <a:lnTo>
                    <a:pt x="1035176" y="0"/>
                  </a:lnTo>
                  <a:lnTo>
                    <a:pt x="1035176" y="433959"/>
                  </a:lnTo>
                  <a:lnTo>
                    <a:pt x="0" y="43395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dirty="0" spc="-40"/>
              <a:t>24</a:t>
            </a:r>
          </a:p>
        </p:txBody>
      </p:sp>
      <p:sp>
        <p:nvSpPr>
          <p:cNvPr id="59" name="object 5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195"/>
              <a:t>©</a:t>
            </a:r>
            <a:r>
              <a:rPr dirty="0" spc="-100"/>
              <a:t> </a:t>
            </a:r>
            <a:r>
              <a:rPr dirty="0" spc="-100"/>
              <a:t>2</a:t>
            </a:r>
            <a:r>
              <a:rPr dirty="0" spc="-35"/>
              <a:t>0</a:t>
            </a:r>
            <a:r>
              <a:rPr dirty="0" spc="-90"/>
              <a:t>2</a:t>
            </a:r>
            <a:r>
              <a:rPr dirty="0" spc="-275"/>
              <a:t>1</a:t>
            </a:r>
            <a:r>
              <a:rPr dirty="0" spc="-90"/>
              <a:t> </a:t>
            </a:r>
            <a:r>
              <a:rPr dirty="0" spc="-20"/>
              <a:t>A</a:t>
            </a:r>
            <a:r>
              <a:rPr dirty="0" spc="-35"/>
              <a:t>d</a:t>
            </a:r>
            <a:r>
              <a:rPr dirty="0" spc="-25"/>
              <a:t>o</a:t>
            </a:r>
            <a:r>
              <a:rPr dirty="0" spc="-25"/>
              <a:t>b</a:t>
            </a:r>
            <a:r>
              <a:rPr dirty="0" spc="-60"/>
              <a:t>e</a:t>
            </a:r>
            <a:r>
              <a:rPr dirty="0" spc="-160"/>
              <a:t>.</a:t>
            </a:r>
            <a:r>
              <a:rPr dirty="0" spc="-120"/>
              <a:t> </a:t>
            </a:r>
            <a:r>
              <a:rPr dirty="0"/>
              <a:t>Al</a:t>
            </a:r>
            <a:r>
              <a:rPr dirty="0"/>
              <a:t>l</a:t>
            </a:r>
            <a:r>
              <a:rPr dirty="0" spc="-105"/>
              <a:t> </a:t>
            </a:r>
            <a:r>
              <a:rPr dirty="0" spc="-65"/>
              <a:t>R</a:t>
            </a:r>
            <a:r>
              <a:rPr dirty="0" spc="-20"/>
              <a:t>i</a:t>
            </a:r>
            <a:r>
              <a:rPr dirty="0" spc="-90"/>
              <a:t>g</a:t>
            </a:r>
            <a:r>
              <a:rPr dirty="0" spc="-55"/>
              <a:t>h</a:t>
            </a:r>
            <a:r>
              <a:rPr dirty="0"/>
              <a:t>t</a:t>
            </a:r>
            <a:r>
              <a:rPr dirty="0" spc="-85"/>
              <a:t>s</a:t>
            </a:r>
            <a:r>
              <a:rPr dirty="0" spc="-110"/>
              <a:t> </a:t>
            </a:r>
            <a:r>
              <a:rPr dirty="0" spc="-75"/>
              <a:t>R</a:t>
            </a:r>
            <a:r>
              <a:rPr dirty="0" spc="-35"/>
              <a:t>e</a:t>
            </a:r>
            <a:r>
              <a:rPr dirty="0" spc="-80"/>
              <a:t>s</a:t>
            </a:r>
            <a:r>
              <a:rPr dirty="0" spc="-60"/>
              <a:t>e</a:t>
            </a:r>
            <a:r>
              <a:rPr dirty="0"/>
              <a:t>r</a:t>
            </a:r>
            <a:r>
              <a:rPr dirty="0" spc="-50"/>
              <a:t>v</a:t>
            </a:r>
            <a:r>
              <a:rPr dirty="0" spc="-50"/>
              <a:t>e</a:t>
            </a:r>
            <a:r>
              <a:rPr dirty="0" spc="-35"/>
              <a:t>d</a:t>
            </a:r>
          </a:p>
        </p:txBody>
      </p:sp>
      <p:sp>
        <p:nvSpPr>
          <p:cNvPr id="60" name="object 6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20"/>
              <a:t>A</a:t>
            </a:r>
            <a:r>
              <a:rPr dirty="0" spc="-35"/>
              <a:t>d</a:t>
            </a:r>
            <a:r>
              <a:rPr dirty="0" spc="-25"/>
              <a:t>o</a:t>
            </a:r>
            <a:r>
              <a:rPr dirty="0" spc="-25"/>
              <a:t>b</a:t>
            </a:r>
            <a:r>
              <a:rPr dirty="0" spc="-55"/>
              <a:t>e</a:t>
            </a:r>
            <a:r>
              <a:rPr dirty="0" spc="-114"/>
              <a:t> </a:t>
            </a:r>
            <a:r>
              <a:rPr dirty="0" spc="-40"/>
              <a:t>D</a:t>
            </a:r>
            <a:r>
              <a:rPr dirty="0" spc="-20"/>
              <a:t>i</a:t>
            </a:r>
            <a:r>
              <a:rPr dirty="0" spc="-60"/>
              <a:t>g</a:t>
            </a:r>
            <a:r>
              <a:rPr dirty="0" spc="-15"/>
              <a:t>i</a:t>
            </a:r>
            <a:r>
              <a:rPr dirty="0" spc="-30"/>
              <a:t>t</a:t>
            </a:r>
            <a:r>
              <a:rPr dirty="0" spc="-65"/>
              <a:t>a</a:t>
            </a:r>
            <a:r>
              <a:rPr dirty="0" spc="15"/>
              <a:t>l</a:t>
            </a:r>
            <a:r>
              <a:rPr dirty="0" spc="-105"/>
              <a:t> </a:t>
            </a:r>
            <a:r>
              <a:rPr dirty="0" spc="-20"/>
              <a:t>L</a:t>
            </a:r>
            <a:r>
              <a:rPr dirty="0" spc="-55"/>
              <a:t>e</a:t>
            </a:r>
            <a:r>
              <a:rPr dirty="0" spc="-65"/>
              <a:t>a</a:t>
            </a:r>
            <a:r>
              <a:rPr dirty="0" spc="-50"/>
              <a:t>r</a:t>
            </a:r>
            <a:r>
              <a:rPr dirty="0" spc="-20"/>
              <a:t>ni</a:t>
            </a:r>
            <a:r>
              <a:rPr dirty="0" spc="-50"/>
              <a:t>n</a:t>
            </a:r>
            <a:r>
              <a:rPr dirty="0" spc="-80"/>
              <a:t>g</a:t>
            </a:r>
            <a:r>
              <a:rPr dirty="0" spc="-100"/>
              <a:t> </a:t>
            </a:r>
            <a:r>
              <a:rPr dirty="0" spc="-85"/>
              <a:t>S</a:t>
            </a:r>
            <a:r>
              <a:rPr dirty="0" spc="-60"/>
              <a:t>e</a:t>
            </a:r>
            <a:r>
              <a:rPr dirty="0"/>
              <a:t>r</a:t>
            </a:r>
            <a:r>
              <a:rPr dirty="0" spc="-50"/>
              <a:t>v</a:t>
            </a:r>
            <a:r>
              <a:rPr dirty="0" spc="-35"/>
              <a:t>ic</a:t>
            </a:r>
            <a:r>
              <a:rPr dirty="0" spc="-30"/>
              <a:t>e</a:t>
            </a:r>
            <a:r>
              <a:rPr dirty="0" spc="-85"/>
              <a:t>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31586" y="687323"/>
            <a:ext cx="6357620" cy="4890770"/>
            <a:chOff x="5831586" y="687323"/>
            <a:chExt cx="6357620" cy="48907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31586" y="687323"/>
              <a:ext cx="6357365" cy="489051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025895" y="881633"/>
              <a:ext cx="5857240" cy="4304030"/>
            </a:xfrm>
            <a:custGeom>
              <a:avLst/>
              <a:gdLst/>
              <a:ahLst/>
              <a:cxnLst/>
              <a:rect l="l" t="t" r="r" b="b"/>
              <a:pathLst>
                <a:path w="5857240" h="4304030">
                  <a:moveTo>
                    <a:pt x="5856732" y="0"/>
                  </a:moveTo>
                  <a:lnTo>
                    <a:pt x="0" y="0"/>
                  </a:lnTo>
                  <a:lnTo>
                    <a:pt x="0" y="4303776"/>
                  </a:lnTo>
                  <a:lnTo>
                    <a:pt x="5856732" y="4303776"/>
                  </a:lnTo>
                  <a:lnTo>
                    <a:pt x="585673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026098" y="2614968"/>
              <a:ext cx="668655" cy="645795"/>
            </a:xfrm>
            <a:custGeom>
              <a:avLst/>
              <a:gdLst/>
              <a:ahLst/>
              <a:cxnLst/>
              <a:rect l="l" t="t" r="r" b="b"/>
              <a:pathLst>
                <a:path w="668654" h="645795">
                  <a:moveTo>
                    <a:pt x="550058" y="645341"/>
                  </a:moveTo>
                  <a:lnTo>
                    <a:pt x="118386" y="645341"/>
                  </a:lnTo>
                  <a:lnTo>
                    <a:pt x="72294" y="636131"/>
                  </a:lnTo>
                  <a:lnTo>
                    <a:pt x="34665" y="611012"/>
                  </a:lnTo>
                  <a:lnTo>
                    <a:pt x="9299" y="573748"/>
                  </a:lnTo>
                  <a:lnTo>
                    <a:pt x="0" y="528104"/>
                  </a:lnTo>
                  <a:lnTo>
                    <a:pt x="0" y="117236"/>
                  </a:lnTo>
                  <a:lnTo>
                    <a:pt x="9299" y="71592"/>
                  </a:lnTo>
                  <a:lnTo>
                    <a:pt x="34665" y="34328"/>
                  </a:lnTo>
                  <a:lnTo>
                    <a:pt x="72294" y="9209"/>
                  </a:lnTo>
                  <a:lnTo>
                    <a:pt x="118386" y="0"/>
                  </a:lnTo>
                  <a:lnTo>
                    <a:pt x="550058" y="0"/>
                  </a:lnTo>
                  <a:lnTo>
                    <a:pt x="596150" y="9209"/>
                  </a:lnTo>
                  <a:lnTo>
                    <a:pt x="633780" y="34328"/>
                  </a:lnTo>
                  <a:lnTo>
                    <a:pt x="659145" y="71592"/>
                  </a:lnTo>
                  <a:lnTo>
                    <a:pt x="668445" y="117236"/>
                  </a:lnTo>
                  <a:lnTo>
                    <a:pt x="668445" y="528104"/>
                  </a:lnTo>
                  <a:lnTo>
                    <a:pt x="659145" y="573748"/>
                  </a:lnTo>
                  <a:lnTo>
                    <a:pt x="633780" y="611012"/>
                  </a:lnTo>
                  <a:lnTo>
                    <a:pt x="596150" y="636131"/>
                  </a:lnTo>
                  <a:lnTo>
                    <a:pt x="550058" y="645341"/>
                  </a:lnTo>
                  <a:close/>
                </a:path>
              </a:pathLst>
            </a:custGeom>
            <a:solidFill>
              <a:srgbClr val="F90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165967" y="2752521"/>
              <a:ext cx="391160" cy="347980"/>
            </a:xfrm>
            <a:custGeom>
              <a:avLst/>
              <a:gdLst/>
              <a:ahLst/>
              <a:cxnLst/>
              <a:rect l="l" t="t" r="r" b="b"/>
              <a:pathLst>
                <a:path w="391159" h="347980">
                  <a:moveTo>
                    <a:pt x="379900" y="347647"/>
                  </a:moveTo>
                  <a:lnTo>
                    <a:pt x="293493" y="347767"/>
                  </a:lnTo>
                  <a:lnTo>
                    <a:pt x="286976" y="343703"/>
                  </a:lnTo>
                  <a:lnTo>
                    <a:pt x="198035" y="137792"/>
                  </a:lnTo>
                  <a:lnTo>
                    <a:pt x="197432" y="135760"/>
                  </a:lnTo>
                  <a:lnTo>
                    <a:pt x="195380" y="134685"/>
                  </a:lnTo>
                  <a:lnTo>
                    <a:pt x="192122" y="135521"/>
                  </a:lnTo>
                  <a:lnTo>
                    <a:pt x="191156" y="136477"/>
                  </a:lnTo>
                  <a:lnTo>
                    <a:pt x="190794" y="137672"/>
                  </a:lnTo>
                  <a:lnTo>
                    <a:pt x="136126" y="266621"/>
                  </a:lnTo>
                  <a:lnTo>
                    <a:pt x="137212" y="269250"/>
                  </a:lnTo>
                  <a:lnTo>
                    <a:pt x="140712" y="270565"/>
                  </a:lnTo>
                  <a:lnTo>
                    <a:pt x="203948" y="270565"/>
                  </a:lnTo>
                  <a:lnTo>
                    <a:pt x="207327" y="272716"/>
                  </a:lnTo>
                  <a:lnTo>
                    <a:pt x="208655" y="276062"/>
                  </a:lnTo>
                  <a:lnTo>
                    <a:pt x="236773" y="338445"/>
                  </a:lnTo>
                  <a:lnTo>
                    <a:pt x="234239" y="344540"/>
                  </a:lnTo>
                  <a:lnTo>
                    <a:pt x="227481" y="347408"/>
                  </a:lnTo>
                  <a:lnTo>
                    <a:pt x="224705" y="347647"/>
                  </a:lnTo>
                  <a:lnTo>
                    <a:pt x="4344" y="347647"/>
                  </a:lnTo>
                  <a:lnTo>
                    <a:pt x="0" y="343225"/>
                  </a:lnTo>
                  <a:lnTo>
                    <a:pt x="0" y="336533"/>
                  </a:lnTo>
                  <a:lnTo>
                    <a:pt x="241" y="335218"/>
                  </a:lnTo>
                  <a:lnTo>
                    <a:pt x="140471" y="4660"/>
                  </a:lnTo>
                  <a:lnTo>
                    <a:pt x="147350" y="119"/>
                  </a:lnTo>
                  <a:lnTo>
                    <a:pt x="241359" y="0"/>
                  </a:lnTo>
                  <a:lnTo>
                    <a:pt x="248238" y="4541"/>
                  </a:lnTo>
                  <a:lnTo>
                    <a:pt x="390881" y="339043"/>
                  </a:lnTo>
                  <a:lnTo>
                    <a:pt x="388589" y="344779"/>
                  </a:lnTo>
                  <a:lnTo>
                    <a:pt x="382434" y="347408"/>
                  </a:lnTo>
                  <a:lnTo>
                    <a:pt x="379900" y="3476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379659" y="2605063"/>
              <a:ext cx="668020" cy="645795"/>
            </a:xfrm>
            <a:custGeom>
              <a:avLst/>
              <a:gdLst/>
              <a:ahLst/>
              <a:cxnLst/>
              <a:rect l="l" t="t" r="r" b="b"/>
              <a:pathLst>
                <a:path w="668020" h="645794">
                  <a:moveTo>
                    <a:pt x="549445" y="645341"/>
                  </a:moveTo>
                  <a:lnTo>
                    <a:pt x="118254" y="645341"/>
                  </a:lnTo>
                  <a:lnTo>
                    <a:pt x="72214" y="636131"/>
                  </a:lnTo>
                  <a:lnTo>
                    <a:pt x="34626" y="611012"/>
                  </a:lnTo>
                  <a:lnTo>
                    <a:pt x="9289" y="573748"/>
                  </a:lnTo>
                  <a:lnTo>
                    <a:pt x="0" y="528104"/>
                  </a:lnTo>
                  <a:lnTo>
                    <a:pt x="0" y="117236"/>
                  </a:lnTo>
                  <a:lnTo>
                    <a:pt x="9289" y="71592"/>
                  </a:lnTo>
                  <a:lnTo>
                    <a:pt x="34626" y="34328"/>
                  </a:lnTo>
                  <a:lnTo>
                    <a:pt x="72214" y="9209"/>
                  </a:lnTo>
                  <a:lnTo>
                    <a:pt x="118254" y="0"/>
                  </a:lnTo>
                  <a:lnTo>
                    <a:pt x="549445" y="0"/>
                  </a:lnTo>
                  <a:lnTo>
                    <a:pt x="595486" y="9209"/>
                  </a:lnTo>
                  <a:lnTo>
                    <a:pt x="633073" y="34328"/>
                  </a:lnTo>
                  <a:lnTo>
                    <a:pt x="658410" y="71592"/>
                  </a:lnTo>
                  <a:lnTo>
                    <a:pt x="667700" y="117236"/>
                  </a:lnTo>
                  <a:lnTo>
                    <a:pt x="667700" y="528104"/>
                  </a:lnTo>
                  <a:lnTo>
                    <a:pt x="658410" y="573748"/>
                  </a:lnTo>
                  <a:lnTo>
                    <a:pt x="633073" y="611012"/>
                  </a:lnTo>
                  <a:lnTo>
                    <a:pt x="595486" y="636131"/>
                  </a:lnTo>
                  <a:lnTo>
                    <a:pt x="549445" y="645341"/>
                  </a:lnTo>
                  <a:close/>
                </a:path>
              </a:pathLst>
            </a:custGeom>
            <a:solidFill>
              <a:srgbClr val="F90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519371" y="2742617"/>
              <a:ext cx="390525" cy="347980"/>
            </a:xfrm>
            <a:custGeom>
              <a:avLst/>
              <a:gdLst/>
              <a:ahLst/>
              <a:cxnLst/>
              <a:rect l="l" t="t" r="r" b="b"/>
              <a:pathLst>
                <a:path w="390525" h="347980">
                  <a:moveTo>
                    <a:pt x="379476" y="347647"/>
                  </a:moveTo>
                  <a:lnTo>
                    <a:pt x="293166" y="347767"/>
                  </a:lnTo>
                  <a:lnTo>
                    <a:pt x="286656" y="343703"/>
                  </a:lnTo>
                  <a:lnTo>
                    <a:pt x="197814" y="137792"/>
                  </a:lnTo>
                  <a:lnTo>
                    <a:pt x="197212" y="135760"/>
                  </a:lnTo>
                  <a:lnTo>
                    <a:pt x="195162" y="134685"/>
                  </a:lnTo>
                  <a:lnTo>
                    <a:pt x="191908" y="135521"/>
                  </a:lnTo>
                  <a:lnTo>
                    <a:pt x="190943" y="136477"/>
                  </a:lnTo>
                  <a:lnTo>
                    <a:pt x="190582" y="137672"/>
                  </a:lnTo>
                  <a:lnTo>
                    <a:pt x="135975" y="266621"/>
                  </a:lnTo>
                  <a:lnTo>
                    <a:pt x="137059" y="269250"/>
                  </a:lnTo>
                  <a:lnTo>
                    <a:pt x="140555" y="270565"/>
                  </a:lnTo>
                  <a:lnTo>
                    <a:pt x="203721" y="270565"/>
                  </a:lnTo>
                  <a:lnTo>
                    <a:pt x="207096" y="272716"/>
                  </a:lnTo>
                  <a:lnTo>
                    <a:pt x="208422" y="276062"/>
                  </a:lnTo>
                  <a:lnTo>
                    <a:pt x="236509" y="338445"/>
                  </a:lnTo>
                  <a:lnTo>
                    <a:pt x="233978" y="344540"/>
                  </a:lnTo>
                  <a:lnTo>
                    <a:pt x="227227" y="347408"/>
                  </a:lnTo>
                  <a:lnTo>
                    <a:pt x="224455" y="347647"/>
                  </a:lnTo>
                  <a:lnTo>
                    <a:pt x="4339" y="347647"/>
                  </a:lnTo>
                  <a:lnTo>
                    <a:pt x="0" y="343225"/>
                  </a:lnTo>
                  <a:lnTo>
                    <a:pt x="0" y="336533"/>
                  </a:lnTo>
                  <a:lnTo>
                    <a:pt x="241" y="335218"/>
                  </a:lnTo>
                  <a:lnTo>
                    <a:pt x="140314" y="4660"/>
                  </a:lnTo>
                  <a:lnTo>
                    <a:pt x="147185" y="119"/>
                  </a:lnTo>
                  <a:lnTo>
                    <a:pt x="241090" y="0"/>
                  </a:lnTo>
                  <a:lnTo>
                    <a:pt x="247961" y="4541"/>
                  </a:lnTo>
                  <a:lnTo>
                    <a:pt x="390446" y="339043"/>
                  </a:lnTo>
                  <a:lnTo>
                    <a:pt x="388155" y="344779"/>
                  </a:lnTo>
                  <a:lnTo>
                    <a:pt x="382008" y="347408"/>
                  </a:lnTo>
                  <a:lnTo>
                    <a:pt x="379476" y="3476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263585" y="2614968"/>
              <a:ext cx="668020" cy="645795"/>
            </a:xfrm>
            <a:custGeom>
              <a:avLst/>
              <a:gdLst/>
              <a:ahLst/>
              <a:cxnLst/>
              <a:rect l="l" t="t" r="r" b="b"/>
              <a:pathLst>
                <a:path w="668020" h="645795">
                  <a:moveTo>
                    <a:pt x="549445" y="645341"/>
                  </a:moveTo>
                  <a:lnTo>
                    <a:pt x="118254" y="645341"/>
                  </a:lnTo>
                  <a:lnTo>
                    <a:pt x="72214" y="636131"/>
                  </a:lnTo>
                  <a:lnTo>
                    <a:pt x="34626" y="611012"/>
                  </a:lnTo>
                  <a:lnTo>
                    <a:pt x="9289" y="573748"/>
                  </a:lnTo>
                  <a:lnTo>
                    <a:pt x="0" y="528104"/>
                  </a:lnTo>
                  <a:lnTo>
                    <a:pt x="0" y="117236"/>
                  </a:lnTo>
                  <a:lnTo>
                    <a:pt x="9289" y="71592"/>
                  </a:lnTo>
                  <a:lnTo>
                    <a:pt x="34626" y="34328"/>
                  </a:lnTo>
                  <a:lnTo>
                    <a:pt x="72214" y="9209"/>
                  </a:lnTo>
                  <a:lnTo>
                    <a:pt x="118254" y="0"/>
                  </a:lnTo>
                  <a:lnTo>
                    <a:pt x="549445" y="0"/>
                  </a:lnTo>
                  <a:lnTo>
                    <a:pt x="595486" y="9209"/>
                  </a:lnTo>
                  <a:lnTo>
                    <a:pt x="633073" y="34328"/>
                  </a:lnTo>
                  <a:lnTo>
                    <a:pt x="658410" y="71592"/>
                  </a:lnTo>
                  <a:lnTo>
                    <a:pt x="667700" y="117236"/>
                  </a:lnTo>
                  <a:lnTo>
                    <a:pt x="667700" y="528104"/>
                  </a:lnTo>
                  <a:lnTo>
                    <a:pt x="658410" y="573748"/>
                  </a:lnTo>
                  <a:lnTo>
                    <a:pt x="633073" y="611012"/>
                  </a:lnTo>
                  <a:lnTo>
                    <a:pt x="595486" y="636131"/>
                  </a:lnTo>
                  <a:lnTo>
                    <a:pt x="549445" y="645341"/>
                  </a:lnTo>
                  <a:close/>
                </a:path>
              </a:pathLst>
            </a:custGeom>
            <a:solidFill>
              <a:srgbClr val="F90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403297" y="2752521"/>
              <a:ext cx="390525" cy="347980"/>
            </a:xfrm>
            <a:custGeom>
              <a:avLst/>
              <a:gdLst/>
              <a:ahLst/>
              <a:cxnLst/>
              <a:rect l="l" t="t" r="r" b="b"/>
              <a:pathLst>
                <a:path w="390525" h="347980">
                  <a:moveTo>
                    <a:pt x="379476" y="347647"/>
                  </a:moveTo>
                  <a:lnTo>
                    <a:pt x="293166" y="347767"/>
                  </a:lnTo>
                  <a:lnTo>
                    <a:pt x="286656" y="343703"/>
                  </a:lnTo>
                  <a:lnTo>
                    <a:pt x="197814" y="137792"/>
                  </a:lnTo>
                  <a:lnTo>
                    <a:pt x="197212" y="135760"/>
                  </a:lnTo>
                  <a:lnTo>
                    <a:pt x="195162" y="134685"/>
                  </a:lnTo>
                  <a:lnTo>
                    <a:pt x="191908" y="135521"/>
                  </a:lnTo>
                  <a:lnTo>
                    <a:pt x="190943" y="136477"/>
                  </a:lnTo>
                  <a:lnTo>
                    <a:pt x="190582" y="137672"/>
                  </a:lnTo>
                  <a:lnTo>
                    <a:pt x="135975" y="266621"/>
                  </a:lnTo>
                  <a:lnTo>
                    <a:pt x="137059" y="269250"/>
                  </a:lnTo>
                  <a:lnTo>
                    <a:pt x="140555" y="270565"/>
                  </a:lnTo>
                  <a:lnTo>
                    <a:pt x="203721" y="270565"/>
                  </a:lnTo>
                  <a:lnTo>
                    <a:pt x="207096" y="272716"/>
                  </a:lnTo>
                  <a:lnTo>
                    <a:pt x="208422" y="276062"/>
                  </a:lnTo>
                  <a:lnTo>
                    <a:pt x="236509" y="338445"/>
                  </a:lnTo>
                  <a:lnTo>
                    <a:pt x="233978" y="344540"/>
                  </a:lnTo>
                  <a:lnTo>
                    <a:pt x="227227" y="347408"/>
                  </a:lnTo>
                  <a:lnTo>
                    <a:pt x="224455" y="347647"/>
                  </a:lnTo>
                  <a:lnTo>
                    <a:pt x="4339" y="347647"/>
                  </a:lnTo>
                  <a:lnTo>
                    <a:pt x="0" y="343225"/>
                  </a:lnTo>
                  <a:lnTo>
                    <a:pt x="0" y="336533"/>
                  </a:lnTo>
                  <a:lnTo>
                    <a:pt x="241" y="335218"/>
                  </a:lnTo>
                  <a:lnTo>
                    <a:pt x="140314" y="4660"/>
                  </a:lnTo>
                  <a:lnTo>
                    <a:pt x="147185" y="119"/>
                  </a:lnTo>
                  <a:lnTo>
                    <a:pt x="241090" y="0"/>
                  </a:lnTo>
                  <a:lnTo>
                    <a:pt x="247961" y="4541"/>
                  </a:lnTo>
                  <a:lnTo>
                    <a:pt x="390446" y="339043"/>
                  </a:lnTo>
                  <a:lnTo>
                    <a:pt x="388155" y="344779"/>
                  </a:lnTo>
                  <a:lnTo>
                    <a:pt x="382008" y="347408"/>
                  </a:lnTo>
                  <a:lnTo>
                    <a:pt x="379476" y="3476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98779" y="372441"/>
            <a:ext cx="496125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275">
                <a:solidFill>
                  <a:srgbClr val="FF0000"/>
                </a:solidFill>
              </a:rPr>
              <a:t>H</a:t>
            </a:r>
            <a:r>
              <a:rPr dirty="0" sz="2800" spc="-160">
                <a:solidFill>
                  <a:srgbClr val="FF0000"/>
                </a:solidFill>
              </a:rPr>
              <a:t>o</a:t>
            </a:r>
            <a:r>
              <a:rPr dirty="0" sz="2800" spc="-390">
                <a:solidFill>
                  <a:srgbClr val="FF0000"/>
                </a:solidFill>
              </a:rPr>
              <a:t>w</a:t>
            </a:r>
            <a:r>
              <a:rPr dirty="0" sz="2800" spc="-190">
                <a:solidFill>
                  <a:srgbClr val="FF0000"/>
                </a:solidFill>
              </a:rPr>
              <a:t> </a:t>
            </a:r>
            <a:r>
              <a:rPr dirty="0" sz="2800" spc="-260">
                <a:solidFill>
                  <a:srgbClr val="FF0000"/>
                </a:solidFill>
              </a:rPr>
              <a:t>D</a:t>
            </a:r>
            <a:r>
              <a:rPr dirty="0" sz="2800" spc="-170">
                <a:solidFill>
                  <a:srgbClr val="FF0000"/>
                </a:solidFill>
              </a:rPr>
              <a:t>o</a:t>
            </a:r>
            <a:r>
              <a:rPr dirty="0" sz="2800" spc="-204">
                <a:solidFill>
                  <a:srgbClr val="FF0000"/>
                </a:solidFill>
              </a:rPr>
              <a:t>e</a:t>
            </a:r>
            <a:r>
              <a:rPr dirty="0" sz="2800" spc="-290">
                <a:solidFill>
                  <a:srgbClr val="FF0000"/>
                </a:solidFill>
              </a:rPr>
              <a:t>s</a:t>
            </a:r>
            <a:r>
              <a:rPr dirty="0" sz="2800" spc="-185">
                <a:solidFill>
                  <a:srgbClr val="FF0000"/>
                </a:solidFill>
              </a:rPr>
              <a:t> </a:t>
            </a:r>
            <a:r>
              <a:rPr dirty="0" sz="2800" spc="-315">
                <a:solidFill>
                  <a:srgbClr val="FF0000"/>
                </a:solidFill>
              </a:rPr>
              <a:t>C</a:t>
            </a:r>
            <a:r>
              <a:rPr dirty="0" sz="2800" spc="-85">
                <a:solidFill>
                  <a:srgbClr val="FF0000"/>
                </a:solidFill>
              </a:rPr>
              <a:t>l</a:t>
            </a:r>
            <a:r>
              <a:rPr dirty="0" sz="2800" spc="-175">
                <a:solidFill>
                  <a:srgbClr val="FF0000"/>
                </a:solidFill>
              </a:rPr>
              <a:t>o</a:t>
            </a:r>
            <a:r>
              <a:rPr dirty="0" sz="2800" spc="-245">
                <a:solidFill>
                  <a:srgbClr val="FF0000"/>
                </a:solidFill>
              </a:rPr>
              <a:t>u</a:t>
            </a:r>
            <a:r>
              <a:rPr dirty="0" sz="2800" spc="-220">
                <a:solidFill>
                  <a:srgbClr val="FF0000"/>
                </a:solidFill>
              </a:rPr>
              <a:t>d</a:t>
            </a:r>
            <a:r>
              <a:rPr dirty="0" sz="2800" spc="-185">
                <a:solidFill>
                  <a:srgbClr val="FF0000"/>
                </a:solidFill>
              </a:rPr>
              <a:t> </a:t>
            </a:r>
            <a:r>
              <a:rPr dirty="0" sz="2800" spc="-190">
                <a:solidFill>
                  <a:srgbClr val="FF0000"/>
                </a:solidFill>
              </a:rPr>
              <a:t>M</a:t>
            </a:r>
            <a:r>
              <a:rPr dirty="0" sz="2800" spc="-250">
                <a:solidFill>
                  <a:srgbClr val="FF0000"/>
                </a:solidFill>
              </a:rPr>
              <a:t>an</a:t>
            </a:r>
            <a:r>
              <a:rPr dirty="0" sz="2800" spc="-300">
                <a:solidFill>
                  <a:srgbClr val="FF0000"/>
                </a:solidFill>
              </a:rPr>
              <a:t>a</a:t>
            </a:r>
            <a:r>
              <a:rPr dirty="0" sz="2800" spc="-320">
                <a:solidFill>
                  <a:srgbClr val="FF0000"/>
                </a:solidFill>
              </a:rPr>
              <a:t>g</a:t>
            </a:r>
            <a:r>
              <a:rPr dirty="0" sz="2800" spc="-215">
                <a:solidFill>
                  <a:srgbClr val="FF0000"/>
                </a:solidFill>
              </a:rPr>
              <a:t>er</a:t>
            </a:r>
            <a:r>
              <a:rPr dirty="0" sz="2800" spc="-195">
                <a:solidFill>
                  <a:srgbClr val="FF0000"/>
                </a:solidFill>
              </a:rPr>
              <a:t> </a:t>
            </a:r>
            <a:r>
              <a:rPr dirty="0" sz="2800" spc="-204">
                <a:solidFill>
                  <a:srgbClr val="FF0000"/>
                </a:solidFill>
              </a:rPr>
              <a:t>F</a:t>
            </a:r>
            <a:r>
              <a:rPr dirty="0" sz="2800" spc="-90">
                <a:solidFill>
                  <a:srgbClr val="FF0000"/>
                </a:solidFill>
              </a:rPr>
              <a:t>i</a:t>
            </a:r>
            <a:r>
              <a:rPr dirty="0" sz="2800" spc="-250">
                <a:solidFill>
                  <a:srgbClr val="FF0000"/>
                </a:solidFill>
              </a:rPr>
              <a:t>t</a:t>
            </a:r>
            <a:r>
              <a:rPr dirty="0" sz="2800" spc="-190">
                <a:solidFill>
                  <a:srgbClr val="FF0000"/>
                </a:solidFill>
              </a:rPr>
              <a:t> </a:t>
            </a:r>
            <a:r>
              <a:rPr dirty="0" sz="2800" spc="-590">
                <a:solidFill>
                  <a:srgbClr val="FF0000"/>
                </a:solidFill>
              </a:rPr>
              <a:t>I</a:t>
            </a:r>
            <a:r>
              <a:rPr dirty="0" sz="2800" spc="-345">
                <a:solidFill>
                  <a:srgbClr val="FF0000"/>
                </a:solidFill>
              </a:rPr>
              <a:t>n</a:t>
            </a:r>
            <a:r>
              <a:rPr dirty="0" sz="2800" spc="-350">
                <a:solidFill>
                  <a:srgbClr val="FF0000"/>
                </a:solidFill>
              </a:rPr>
              <a:t>?</a:t>
            </a:r>
            <a:endParaRPr sz="2800"/>
          </a:p>
        </p:txBody>
      </p:sp>
      <p:sp>
        <p:nvSpPr>
          <p:cNvPr id="12" name="object 12"/>
          <p:cNvSpPr txBox="1"/>
          <p:nvPr/>
        </p:nvSpPr>
        <p:spPr>
          <a:xfrm>
            <a:off x="6342801" y="3299129"/>
            <a:ext cx="5124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114" b="1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1200" spc="-114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200" spc="-120" b="1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dirty="0" sz="1200" spc="-260" b="1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dirty="0" sz="1200" spc="-120" b="1">
                <a:solidFill>
                  <a:srgbClr val="FFFFFF"/>
                </a:solidFill>
                <a:latin typeface="Tahoma"/>
                <a:cs typeface="Tahoma"/>
              </a:rPr>
              <a:t>QA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76553" y="3295167"/>
            <a:ext cx="4845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135" b="1">
                <a:solidFill>
                  <a:srgbClr val="FFFFFF"/>
                </a:solidFill>
                <a:latin typeface="Tahoma"/>
                <a:cs typeface="Tahoma"/>
              </a:rPr>
              <a:t>Staging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011727" y="3295167"/>
            <a:ext cx="7232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125" b="1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1200" spc="-95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1200" spc="-85" b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1200" spc="-114" b="1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1200" spc="-130" b="1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1200" spc="-80" b="1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1200" spc="-95" b="1">
                <a:solidFill>
                  <a:srgbClr val="FFFFFF"/>
                </a:solidFill>
                <a:latin typeface="Tahoma"/>
                <a:cs typeface="Tahoma"/>
              </a:rPr>
              <a:t>ti</a:t>
            </a:r>
            <a:r>
              <a:rPr dirty="0" sz="1200" spc="-90" b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1200" spc="-110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937375" y="2860669"/>
            <a:ext cx="4075429" cy="127635"/>
            <a:chOff x="6937375" y="2860669"/>
            <a:chExt cx="4075429" cy="127635"/>
          </a:xfrm>
        </p:grpSpPr>
        <p:sp>
          <p:nvSpPr>
            <p:cNvPr id="16" name="object 16"/>
            <p:cNvSpPr/>
            <p:nvPr/>
          </p:nvSpPr>
          <p:spPr>
            <a:xfrm>
              <a:off x="6943725" y="2924498"/>
              <a:ext cx="1307465" cy="3810"/>
            </a:xfrm>
            <a:custGeom>
              <a:avLst/>
              <a:gdLst/>
              <a:ahLst/>
              <a:cxnLst/>
              <a:rect l="l" t="t" r="r" b="b"/>
              <a:pathLst>
                <a:path w="1307465" h="3810">
                  <a:moveTo>
                    <a:pt x="0" y="3657"/>
                  </a:moveTo>
                  <a:lnTo>
                    <a:pt x="1306931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237776" y="2861035"/>
              <a:ext cx="127635" cy="127000"/>
            </a:xfrm>
            <a:custGeom>
              <a:avLst/>
              <a:gdLst/>
              <a:ahLst/>
              <a:cxnLst/>
              <a:rect l="l" t="t" r="r" b="b"/>
              <a:pathLst>
                <a:path w="127634" h="127000">
                  <a:moveTo>
                    <a:pt x="0" y="0"/>
                  </a:moveTo>
                  <a:lnTo>
                    <a:pt x="355" y="127000"/>
                  </a:lnTo>
                  <a:lnTo>
                    <a:pt x="127177" y="63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050654" y="2924175"/>
              <a:ext cx="1847850" cy="0"/>
            </a:xfrm>
            <a:custGeom>
              <a:avLst/>
              <a:gdLst/>
              <a:ahLst/>
              <a:cxnLst/>
              <a:rect l="l" t="t" r="r" b="b"/>
              <a:pathLst>
                <a:path w="1847850" h="0">
                  <a:moveTo>
                    <a:pt x="0" y="0"/>
                  </a:moveTo>
                  <a:lnTo>
                    <a:pt x="1847532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0885492" y="2860669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>
                  <a:moveTo>
                    <a:pt x="0" y="0"/>
                  </a:moveTo>
                  <a:lnTo>
                    <a:pt x="0" y="127000"/>
                  </a:lnTo>
                  <a:lnTo>
                    <a:pt x="127000" y="63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9799129" y="4160835"/>
            <a:ext cx="2622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120" b="1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1200" spc="-190" b="1">
                <a:solidFill>
                  <a:srgbClr val="FFFFFF"/>
                </a:solidFill>
                <a:latin typeface="Tahoma"/>
                <a:cs typeface="Tahoma"/>
              </a:rPr>
              <a:t>AT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94537" y="5800344"/>
            <a:ext cx="10530205" cy="415925"/>
            <a:chOff x="494537" y="5800344"/>
            <a:chExt cx="10530205" cy="415925"/>
          </a:xfrm>
        </p:grpSpPr>
        <p:sp>
          <p:nvSpPr>
            <p:cNvPr id="22" name="object 22"/>
            <p:cNvSpPr/>
            <p:nvPr/>
          </p:nvSpPr>
          <p:spPr>
            <a:xfrm>
              <a:off x="494537" y="5826252"/>
              <a:ext cx="10530205" cy="0"/>
            </a:xfrm>
            <a:custGeom>
              <a:avLst/>
              <a:gdLst/>
              <a:ahLst/>
              <a:cxnLst/>
              <a:rect l="l" t="t" r="r" b="b"/>
              <a:pathLst>
                <a:path w="10530205" h="0">
                  <a:moveTo>
                    <a:pt x="0" y="0"/>
                  </a:moveTo>
                  <a:lnTo>
                    <a:pt x="10529785" y="0"/>
                  </a:lnTo>
                </a:path>
              </a:pathLst>
            </a:custGeom>
            <a:ln w="38100">
              <a:solidFill>
                <a:srgbClr val="64CAC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99871" y="6127242"/>
              <a:ext cx="10525125" cy="0"/>
            </a:xfrm>
            <a:custGeom>
              <a:avLst/>
              <a:gdLst/>
              <a:ahLst/>
              <a:cxnLst/>
              <a:rect l="l" t="t" r="r" b="b"/>
              <a:pathLst>
                <a:path w="10525125" h="0">
                  <a:moveTo>
                    <a:pt x="0" y="0"/>
                  </a:moveTo>
                  <a:lnTo>
                    <a:pt x="10524858" y="0"/>
                  </a:lnTo>
                </a:path>
              </a:pathLst>
            </a:custGeom>
            <a:ln w="38100">
              <a:solidFill>
                <a:srgbClr val="06A7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582161" y="5819394"/>
              <a:ext cx="301625" cy="301625"/>
            </a:xfrm>
            <a:custGeom>
              <a:avLst/>
              <a:gdLst/>
              <a:ahLst/>
              <a:cxnLst/>
              <a:rect l="l" t="t" r="r" b="b"/>
              <a:pathLst>
                <a:path w="301625" h="301625">
                  <a:moveTo>
                    <a:pt x="0" y="0"/>
                  </a:moveTo>
                  <a:lnTo>
                    <a:pt x="301599" y="301599"/>
                  </a:lnTo>
                </a:path>
              </a:pathLst>
            </a:custGeom>
            <a:ln w="38100">
              <a:solidFill>
                <a:srgbClr val="64CAC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88506" y="6025733"/>
              <a:ext cx="190500" cy="190500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546354" y="1594878"/>
            <a:ext cx="4641850" cy="2733040"/>
            <a:chOff x="546354" y="1594878"/>
            <a:chExt cx="4641850" cy="2733040"/>
          </a:xfrm>
        </p:grpSpPr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6354" y="1594878"/>
              <a:ext cx="4641341" cy="273251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40663" y="1789176"/>
              <a:ext cx="4055110" cy="2146300"/>
            </a:xfrm>
            <a:custGeom>
              <a:avLst/>
              <a:gdLst/>
              <a:ahLst/>
              <a:cxnLst/>
              <a:rect l="l" t="t" r="r" b="b"/>
              <a:pathLst>
                <a:path w="4055110" h="2146300">
                  <a:moveTo>
                    <a:pt x="4054602" y="0"/>
                  </a:moveTo>
                  <a:lnTo>
                    <a:pt x="0" y="0"/>
                  </a:lnTo>
                  <a:lnTo>
                    <a:pt x="0" y="2145792"/>
                  </a:lnTo>
                  <a:lnTo>
                    <a:pt x="4054602" y="2145792"/>
                  </a:lnTo>
                  <a:lnTo>
                    <a:pt x="405460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1599568" y="2056512"/>
            <a:ext cx="2476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4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1200" spc="-25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1200" spc="1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1200" spc="15">
                <a:solidFill>
                  <a:srgbClr val="FFFFFF"/>
                </a:solidFill>
                <a:latin typeface="Tahoma"/>
                <a:cs typeface="Tahoma"/>
              </a:rPr>
              <a:t>l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681467" y="2043053"/>
            <a:ext cx="3149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4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1200" spc="-15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1200" spc="-9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1200" spc="-3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28070" y="3365534"/>
            <a:ext cx="6083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480" marR="5080" indent="-30480">
              <a:lnSpc>
                <a:spcPct val="100000"/>
              </a:lnSpc>
              <a:spcBef>
                <a:spcPts val="100"/>
              </a:spcBef>
            </a:pPr>
            <a:r>
              <a:rPr dirty="0" sz="1200" spc="-9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1200" spc="-3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1200" spc="-75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1200" spc="-5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200" spc="-35">
                <a:solidFill>
                  <a:srgbClr val="FFFFFF"/>
                </a:solidFill>
                <a:latin typeface="Tahoma"/>
                <a:cs typeface="Tahoma"/>
              </a:rPr>
              <a:t>omer  </a:t>
            </a:r>
            <a:r>
              <a:rPr dirty="0" sz="1200" spc="-3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dirty="0" sz="1200" spc="-1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200" spc="-35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200" spc="-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-75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1200" spc="-6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200" spc="-20">
                <a:solidFill>
                  <a:srgbClr val="FFFFFF"/>
                </a:solidFill>
                <a:latin typeface="Tahoma"/>
                <a:cs typeface="Tahoma"/>
              </a:rPr>
              <a:t>po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624224" y="3390725"/>
            <a:ext cx="9556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4470" marR="5080" indent="-205104">
              <a:lnSpc>
                <a:spcPct val="100000"/>
              </a:lnSpc>
              <a:spcBef>
                <a:spcPts val="100"/>
              </a:spcBef>
            </a:pPr>
            <a:r>
              <a:rPr dirty="0" sz="1200" spc="-7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1200" spc="1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1200" spc="-35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1200" spc="-3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1200" spc="-35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120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7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1200" spc="-6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200" spc="-3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1200" spc="-9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200" spc="-8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dirty="0" sz="1200" spc="-50">
                <a:solidFill>
                  <a:srgbClr val="FFFFFF"/>
                </a:solidFill>
                <a:latin typeface="Tahoma"/>
                <a:cs typeface="Tahoma"/>
              </a:rPr>
              <a:t>er  </a:t>
            </a:r>
            <a:r>
              <a:rPr dirty="0" sz="1200" spc="-3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dirty="0" sz="1200" spc="-1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200" spc="-35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200" spc="-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-75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1200" spc="-6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200" spc="-20">
                <a:solidFill>
                  <a:srgbClr val="FFFFFF"/>
                </a:solidFill>
                <a:latin typeface="Tahoma"/>
                <a:cs typeface="Tahoma"/>
              </a:rPr>
              <a:t>po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168133" y="1264158"/>
            <a:ext cx="3677920" cy="2967355"/>
            <a:chOff x="7168133" y="1264158"/>
            <a:chExt cx="3677920" cy="2967355"/>
          </a:xfrm>
        </p:grpSpPr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99092" y="3424427"/>
              <a:ext cx="839711" cy="80695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68133" y="1290827"/>
              <a:ext cx="733043" cy="73304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79406" y="1264158"/>
              <a:ext cx="677418" cy="677418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61268" y="1286255"/>
              <a:ext cx="684275" cy="684275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7398048" y="1103662"/>
            <a:ext cx="2057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120" b="1">
                <a:solidFill>
                  <a:srgbClr val="FFFFFF"/>
                </a:solidFill>
                <a:latin typeface="Tahoma"/>
                <a:cs typeface="Tahoma"/>
              </a:rPr>
              <a:t>QA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146887" y="1031120"/>
            <a:ext cx="7207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110" b="1">
                <a:solidFill>
                  <a:srgbClr val="FFFFFF"/>
                </a:solidFill>
                <a:latin typeface="Tahoma"/>
                <a:cs typeface="Tahoma"/>
              </a:rPr>
              <a:t>Operations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789431" y="1886711"/>
            <a:ext cx="10223500" cy="1704975"/>
            <a:chOff x="789431" y="1886711"/>
            <a:chExt cx="10223500" cy="1704975"/>
          </a:xfrm>
        </p:grpSpPr>
        <p:sp>
          <p:nvSpPr>
            <p:cNvPr id="41" name="object 41"/>
            <p:cNvSpPr/>
            <p:nvPr/>
          </p:nvSpPr>
          <p:spPr>
            <a:xfrm>
              <a:off x="7550276" y="1941956"/>
              <a:ext cx="0" cy="982980"/>
            </a:xfrm>
            <a:custGeom>
              <a:avLst/>
              <a:gdLst/>
              <a:ahLst/>
              <a:cxnLst/>
              <a:rect l="l" t="t" r="r" b="b"/>
              <a:pathLst>
                <a:path w="0" h="982980">
                  <a:moveTo>
                    <a:pt x="0" y="0"/>
                  </a:moveTo>
                  <a:lnTo>
                    <a:pt x="0" y="982624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86778" y="2861090"/>
              <a:ext cx="127000" cy="127000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9339452" y="1903094"/>
              <a:ext cx="0" cy="1021715"/>
            </a:xfrm>
            <a:custGeom>
              <a:avLst/>
              <a:gdLst/>
              <a:ahLst/>
              <a:cxnLst/>
              <a:rect l="l" t="t" r="r" b="b"/>
              <a:pathLst>
                <a:path w="0" h="1021714">
                  <a:moveTo>
                    <a:pt x="0" y="0"/>
                  </a:moveTo>
                  <a:lnTo>
                    <a:pt x="0" y="102134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275952" y="2860951"/>
              <a:ext cx="127000" cy="127000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9041511" y="2915030"/>
              <a:ext cx="1857375" cy="8890"/>
            </a:xfrm>
            <a:custGeom>
              <a:avLst/>
              <a:gdLst/>
              <a:ahLst/>
              <a:cxnLst/>
              <a:rect l="l" t="t" r="r" b="b"/>
              <a:pathLst>
                <a:path w="1857375" h="8889">
                  <a:moveTo>
                    <a:pt x="0" y="0"/>
                  </a:moveTo>
                  <a:lnTo>
                    <a:pt x="1856765" y="844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10885277" y="2859915"/>
              <a:ext cx="127635" cy="127000"/>
            </a:xfrm>
            <a:custGeom>
              <a:avLst/>
              <a:gdLst/>
              <a:ahLst/>
              <a:cxnLst/>
              <a:rect l="l" t="t" r="r" b="b"/>
              <a:pathLst>
                <a:path w="127634" h="127000">
                  <a:moveTo>
                    <a:pt x="584" y="0"/>
                  </a:moveTo>
                  <a:lnTo>
                    <a:pt x="0" y="127000"/>
                  </a:lnTo>
                  <a:lnTo>
                    <a:pt x="127292" y="64084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10507599" y="1941956"/>
              <a:ext cx="0" cy="982980"/>
            </a:xfrm>
            <a:custGeom>
              <a:avLst/>
              <a:gdLst/>
              <a:ahLst/>
              <a:cxnLst/>
              <a:rect l="l" t="t" r="r" b="b"/>
              <a:pathLst>
                <a:path w="0" h="982980">
                  <a:moveTo>
                    <a:pt x="0" y="0"/>
                  </a:moveTo>
                  <a:lnTo>
                    <a:pt x="0" y="982624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444100" y="2861090"/>
              <a:ext cx="127000" cy="1270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9910952" y="2924169"/>
              <a:ext cx="0" cy="667385"/>
            </a:xfrm>
            <a:custGeom>
              <a:avLst/>
              <a:gdLst/>
              <a:ahLst/>
              <a:cxnLst/>
              <a:rect l="l" t="t" r="r" b="b"/>
              <a:pathLst>
                <a:path w="0" h="667385">
                  <a:moveTo>
                    <a:pt x="0" y="66705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847452" y="2860668"/>
              <a:ext cx="127000" cy="12700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36114" y="1886711"/>
              <a:ext cx="740663" cy="739901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67739" y="2673857"/>
              <a:ext cx="675893" cy="675893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25823" y="2705100"/>
              <a:ext cx="675893" cy="675893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4816221" y="2939414"/>
              <a:ext cx="1063625" cy="0"/>
            </a:xfrm>
            <a:custGeom>
              <a:avLst/>
              <a:gdLst/>
              <a:ahLst/>
              <a:cxnLst/>
              <a:rect l="l" t="t" r="r" b="b"/>
              <a:pathLst>
                <a:path w="1063625" h="0">
                  <a:moveTo>
                    <a:pt x="0" y="0"/>
                  </a:moveTo>
                  <a:lnTo>
                    <a:pt x="1063586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5867114" y="2875909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>
                  <a:moveTo>
                    <a:pt x="0" y="0"/>
                  </a:moveTo>
                  <a:lnTo>
                    <a:pt x="0" y="127000"/>
                  </a:lnTo>
                  <a:lnTo>
                    <a:pt x="127000" y="63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195572" y="1954530"/>
              <a:ext cx="558533" cy="559307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89431" y="1949957"/>
              <a:ext cx="562355" cy="563117"/>
            </a:xfrm>
            <a:prstGeom prst="rect">
              <a:avLst/>
            </a:prstGeom>
          </p:spPr>
        </p:pic>
      </p:grpSp>
      <p:sp>
        <p:nvSpPr>
          <p:cNvPr id="58" name="object 58"/>
          <p:cNvSpPr txBox="1"/>
          <p:nvPr/>
        </p:nvSpPr>
        <p:spPr>
          <a:xfrm>
            <a:off x="573628" y="5582513"/>
            <a:ext cx="1057275" cy="5048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14" b="1">
                <a:solidFill>
                  <a:srgbClr val="8347B5"/>
                </a:solidFill>
                <a:latin typeface="Tahoma"/>
                <a:cs typeface="Tahoma"/>
              </a:rPr>
              <a:t>develop/release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 sz="1200" spc="-125" b="1">
                <a:solidFill>
                  <a:srgbClr val="8347B5"/>
                </a:solidFill>
                <a:latin typeface="Tahoma"/>
                <a:cs typeface="Tahoma"/>
              </a:rPr>
              <a:t>master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dirty="0" spc="-40"/>
              <a:t>25</a:t>
            </a:r>
          </a:p>
        </p:txBody>
      </p:sp>
      <p:sp>
        <p:nvSpPr>
          <p:cNvPr id="61" name="object 6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195"/>
              <a:t>©</a:t>
            </a:r>
            <a:r>
              <a:rPr dirty="0" spc="-100"/>
              <a:t> </a:t>
            </a:r>
            <a:r>
              <a:rPr dirty="0" spc="-100"/>
              <a:t>2</a:t>
            </a:r>
            <a:r>
              <a:rPr dirty="0" spc="-35"/>
              <a:t>0</a:t>
            </a:r>
            <a:r>
              <a:rPr dirty="0" spc="-90"/>
              <a:t>2</a:t>
            </a:r>
            <a:r>
              <a:rPr dirty="0" spc="-275"/>
              <a:t>1</a:t>
            </a:r>
            <a:r>
              <a:rPr dirty="0" spc="-90"/>
              <a:t> </a:t>
            </a:r>
            <a:r>
              <a:rPr dirty="0" spc="-20"/>
              <a:t>A</a:t>
            </a:r>
            <a:r>
              <a:rPr dirty="0" spc="-35"/>
              <a:t>d</a:t>
            </a:r>
            <a:r>
              <a:rPr dirty="0" spc="-25"/>
              <a:t>o</a:t>
            </a:r>
            <a:r>
              <a:rPr dirty="0" spc="-25"/>
              <a:t>b</a:t>
            </a:r>
            <a:r>
              <a:rPr dirty="0" spc="-60"/>
              <a:t>e</a:t>
            </a:r>
            <a:r>
              <a:rPr dirty="0" spc="-160"/>
              <a:t>.</a:t>
            </a:r>
            <a:r>
              <a:rPr dirty="0" spc="-120"/>
              <a:t> </a:t>
            </a:r>
            <a:r>
              <a:rPr dirty="0"/>
              <a:t>Al</a:t>
            </a:r>
            <a:r>
              <a:rPr dirty="0"/>
              <a:t>l</a:t>
            </a:r>
            <a:r>
              <a:rPr dirty="0" spc="-105"/>
              <a:t> </a:t>
            </a:r>
            <a:r>
              <a:rPr dirty="0" spc="-65"/>
              <a:t>R</a:t>
            </a:r>
            <a:r>
              <a:rPr dirty="0" spc="-20"/>
              <a:t>i</a:t>
            </a:r>
            <a:r>
              <a:rPr dirty="0" spc="-90"/>
              <a:t>g</a:t>
            </a:r>
            <a:r>
              <a:rPr dirty="0" spc="-55"/>
              <a:t>h</a:t>
            </a:r>
            <a:r>
              <a:rPr dirty="0"/>
              <a:t>t</a:t>
            </a:r>
            <a:r>
              <a:rPr dirty="0" spc="-85"/>
              <a:t>s</a:t>
            </a:r>
            <a:r>
              <a:rPr dirty="0" spc="-110"/>
              <a:t> </a:t>
            </a:r>
            <a:r>
              <a:rPr dirty="0" spc="-75"/>
              <a:t>R</a:t>
            </a:r>
            <a:r>
              <a:rPr dirty="0" spc="-35"/>
              <a:t>e</a:t>
            </a:r>
            <a:r>
              <a:rPr dirty="0" spc="-80"/>
              <a:t>s</a:t>
            </a:r>
            <a:r>
              <a:rPr dirty="0" spc="-60"/>
              <a:t>e</a:t>
            </a:r>
            <a:r>
              <a:rPr dirty="0"/>
              <a:t>r</a:t>
            </a:r>
            <a:r>
              <a:rPr dirty="0" spc="-50"/>
              <a:t>v</a:t>
            </a:r>
            <a:r>
              <a:rPr dirty="0" spc="-50"/>
              <a:t>e</a:t>
            </a:r>
            <a:r>
              <a:rPr dirty="0" spc="-35"/>
              <a:t>d</a:t>
            </a:r>
          </a:p>
        </p:txBody>
      </p:sp>
      <p:sp>
        <p:nvSpPr>
          <p:cNvPr id="62" name="object 6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20"/>
              <a:t>A</a:t>
            </a:r>
            <a:r>
              <a:rPr dirty="0" spc="-35"/>
              <a:t>d</a:t>
            </a:r>
            <a:r>
              <a:rPr dirty="0" spc="-25"/>
              <a:t>o</a:t>
            </a:r>
            <a:r>
              <a:rPr dirty="0" spc="-25"/>
              <a:t>b</a:t>
            </a:r>
            <a:r>
              <a:rPr dirty="0" spc="-55"/>
              <a:t>e</a:t>
            </a:r>
            <a:r>
              <a:rPr dirty="0" spc="-114"/>
              <a:t> </a:t>
            </a:r>
            <a:r>
              <a:rPr dirty="0" spc="-40"/>
              <a:t>D</a:t>
            </a:r>
            <a:r>
              <a:rPr dirty="0" spc="-20"/>
              <a:t>i</a:t>
            </a:r>
            <a:r>
              <a:rPr dirty="0" spc="-60"/>
              <a:t>g</a:t>
            </a:r>
            <a:r>
              <a:rPr dirty="0" spc="-15"/>
              <a:t>i</a:t>
            </a:r>
            <a:r>
              <a:rPr dirty="0" spc="-30"/>
              <a:t>t</a:t>
            </a:r>
            <a:r>
              <a:rPr dirty="0" spc="-65"/>
              <a:t>a</a:t>
            </a:r>
            <a:r>
              <a:rPr dirty="0" spc="15"/>
              <a:t>l</a:t>
            </a:r>
            <a:r>
              <a:rPr dirty="0" spc="-105"/>
              <a:t> </a:t>
            </a:r>
            <a:r>
              <a:rPr dirty="0" spc="-20"/>
              <a:t>L</a:t>
            </a:r>
            <a:r>
              <a:rPr dirty="0" spc="-55"/>
              <a:t>e</a:t>
            </a:r>
            <a:r>
              <a:rPr dirty="0" spc="-65"/>
              <a:t>a</a:t>
            </a:r>
            <a:r>
              <a:rPr dirty="0" spc="-50"/>
              <a:t>r</a:t>
            </a:r>
            <a:r>
              <a:rPr dirty="0" spc="-20"/>
              <a:t>ni</a:t>
            </a:r>
            <a:r>
              <a:rPr dirty="0" spc="-50"/>
              <a:t>n</a:t>
            </a:r>
            <a:r>
              <a:rPr dirty="0" spc="-80"/>
              <a:t>g</a:t>
            </a:r>
            <a:r>
              <a:rPr dirty="0" spc="-100"/>
              <a:t> </a:t>
            </a:r>
            <a:r>
              <a:rPr dirty="0" spc="-85"/>
              <a:t>S</a:t>
            </a:r>
            <a:r>
              <a:rPr dirty="0" spc="-60"/>
              <a:t>e</a:t>
            </a:r>
            <a:r>
              <a:rPr dirty="0"/>
              <a:t>r</a:t>
            </a:r>
            <a:r>
              <a:rPr dirty="0" spc="-50"/>
              <a:t>v</a:t>
            </a:r>
            <a:r>
              <a:rPr dirty="0" spc="-35"/>
              <a:t>ic</a:t>
            </a:r>
            <a:r>
              <a:rPr dirty="0" spc="-30"/>
              <a:t>e</a:t>
            </a:r>
            <a:r>
              <a:rPr dirty="0" spc="-85"/>
              <a:t>s</a:t>
            </a:r>
          </a:p>
        </p:txBody>
      </p:sp>
      <p:sp>
        <p:nvSpPr>
          <p:cNvPr id="59" name="object 59"/>
          <p:cNvSpPr txBox="1"/>
          <p:nvPr/>
        </p:nvSpPr>
        <p:spPr>
          <a:xfrm>
            <a:off x="8260463" y="4649504"/>
            <a:ext cx="14236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105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1800" spc="-10">
                <a:solidFill>
                  <a:srgbClr val="FFFFFF"/>
                </a:solidFill>
                <a:latin typeface="Tahoma"/>
                <a:cs typeface="Tahoma"/>
              </a:rPr>
              <a:t>lo</a:t>
            </a:r>
            <a:r>
              <a:rPr dirty="0" sz="1800" spc="-6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1800" spc="-55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1800" spc="-1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10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1800" spc="-7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800" spc="-7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1800" spc="-14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800" spc="-114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dirty="0" sz="1800" spc="-8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800" spc="-8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10563" y="1370712"/>
            <a:ext cx="6066790" cy="4725035"/>
            <a:chOff x="1710563" y="1370712"/>
            <a:chExt cx="6066790" cy="4725035"/>
          </a:xfrm>
        </p:grpSpPr>
        <p:sp>
          <p:nvSpPr>
            <p:cNvPr id="3" name="object 3"/>
            <p:cNvSpPr/>
            <p:nvPr/>
          </p:nvSpPr>
          <p:spPr>
            <a:xfrm>
              <a:off x="5424671" y="1760220"/>
              <a:ext cx="2333625" cy="313055"/>
            </a:xfrm>
            <a:custGeom>
              <a:avLst/>
              <a:gdLst/>
              <a:ahLst/>
              <a:cxnLst/>
              <a:rect l="l" t="t" r="r" b="b"/>
              <a:pathLst>
                <a:path w="2333625" h="313055">
                  <a:moveTo>
                    <a:pt x="2333548" y="0"/>
                  </a:moveTo>
                  <a:lnTo>
                    <a:pt x="2333548" y="312686"/>
                  </a:lnTo>
                  <a:lnTo>
                    <a:pt x="0" y="312686"/>
                  </a:lnTo>
                </a:path>
              </a:pathLst>
            </a:custGeom>
            <a:ln w="38100">
              <a:solidFill>
                <a:srgbClr val="FFD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424678" y="2066544"/>
              <a:ext cx="0" cy="3933825"/>
            </a:xfrm>
            <a:custGeom>
              <a:avLst/>
              <a:gdLst/>
              <a:ahLst/>
              <a:cxnLst/>
              <a:rect l="l" t="t" r="r" b="b"/>
              <a:pathLst>
                <a:path w="0" h="3933825">
                  <a:moveTo>
                    <a:pt x="0" y="0"/>
                  </a:moveTo>
                  <a:lnTo>
                    <a:pt x="0" y="3933596"/>
                  </a:lnTo>
                </a:path>
              </a:pathLst>
            </a:custGeom>
            <a:ln w="38100">
              <a:solidFill>
                <a:srgbClr val="FFD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367534" y="5981086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0"/>
                  </a:lnTo>
                  <a:lnTo>
                    <a:pt x="57150" y="114299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FFD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723263" y="1383412"/>
              <a:ext cx="3203575" cy="490855"/>
            </a:xfrm>
            <a:custGeom>
              <a:avLst/>
              <a:gdLst/>
              <a:ahLst/>
              <a:cxnLst/>
              <a:rect l="l" t="t" r="r" b="b"/>
              <a:pathLst>
                <a:path w="3203575" h="490855">
                  <a:moveTo>
                    <a:pt x="3121660" y="0"/>
                  </a:moveTo>
                  <a:lnTo>
                    <a:pt x="81788" y="0"/>
                  </a:lnTo>
                  <a:lnTo>
                    <a:pt x="49950" y="6426"/>
                  </a:lnTo>
                  <a:lnTo>
                    <a:pt x="23953" y="23953"/>
                  </a:lnTo>
                  <a:lnTo>
                    <a:pt x="6426" y="49950"/>
                  </a:lnTo>
                  <a:lnTo>
                    <a:pt x="0" y="81787"/>
                  </a:lnTo>
                  <a:lnTo>
                    <a:pt x="0" y="408940"/>
                  </a:lnTo>
                  <a:lnTo>
                    <a:pt x="6426" y="440777"/>
                  </a:lnTo>
                  <a:lnTo>
                    <a:pt x="23953" y="466774"/>
                  </a:lnTo>
                  <a:lnTo>
                    <a:pt x="49950" y="484301"/>
                  </a:lnTo>
                  <a:lnTo>
                    <a:pt x="81788" y="490728"/>
                  </a:lnTo>
                  <a:lnTo>
                    <a:pt x="3121660" y="490728"/>
                  </a:lnTo>
                  <a:lnTo>
                    <a:pt x="3153497" y="484301"/>
                  </a:lnTo>
                  <a:lnTo>
                    <a:pt x="3179494" y="466774"/>
                  </a:lnTo>
                  <a:lnTo>
                    <a:pt x="3197021" y="440777"/>
                  </a:lnTo>
                  <a:lnTo>
                    <a:pt x="3203448" y="408940"/>
                  </a:lnTo>
                  <a:lnTo>
                    <a:pt x="3203448" y="81787"/>
                  </a:lnTo>
                  <a:lnTo>
                    <a:pt x="3197021" y="49950"/>
                  </a:lnTo>
                  <a:lnTo>
                    <a:pt x="3179494" y="23953"/>
                  </a:lnTo>
                  <a:lnTo>
                    <a:pt x="3153497" y="6426"/>
                  </a:lnTo>
                  <a:lnTo>
                    <a:pt x="3121660" y="0"/>
                  </a:lnTo>
                  <a:close/>
                </a:path>
              </a:pathLst>
            </a:custGeom>
            <a:solidFill>
              <a:srgbClr val="C1D7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723263" y="1383412"/>
              <a:ext cx="3203575" cy="490855"/>
            </a:xfrm>
            <a:custGeom>
              <a:avLst/>
              <a:gdLst/>
              <a:ahLst/>
              <a:cxnLst/>
              <a:rect l="l" t="t" r="r" b="b"/>
              <a:pathLst>
                <a:path w="3203575" h="490855">
                  <a:moveTo>
                    <a:pt x="0" y="81787"/>
                  </a:moveTo>
                  <a:lnTo>
                    <a:pt x="6426" y="49950"/>
                  </a:lnTo>
                  <a:lnTo>
                    <a:pt x="23953" y="23953"/>
                  </a:lnTo>
                  <a:lnTo>
                    <a:pt x="49950" y="6426"/>
                  </a:lnTo>
                  <a:lnTo>
                    <a:pt x="81788" y="0"/>
                  </a:lnTo>
                  <a:lnTo>
                    <a:pt x="3121660" y="0"/>
                  </a:lnTo>
                  <a:lnTo>
                    <a:pt x="3153497" y="6426"/>
                  </a:lnTo>
                  <a:lnTo>
                    <a:pt x="3179494" y="23953"/>
                  </a:lnTo>
                  <a:lnTo>
                    <a:pt x="3197021" y="49950"/>
                  </a:lnTo>
                  <a:lnTo>
                    <a:pt x="3203448" y="81787"/>
                  </a:lnTo>
                  <a:lnTo>
                    <a:pt x="3203448" y="408940"/>
                  </a:lnTo>
                  <a:lnTo>
                    <a:pt x="3197021" y="440777"/>
                  </a:lnTo>
                  <a:lnTo>
                    <a:pt x="3179494" y="466774"/>
                  </a:lnTo>
                  <a:lnTo>
                    <a:pt x="3153497" y="484301"/>
                  </a:lnTo>
                  <a:lnTo>
                    <a:pt x="3121660" y="490728"/>
                  </a:lnTo>
                  <a:lnTo>
                    <a:pt x="81788" y="490728"/>
                  </a:lnTo>
                  <a:lnTo>
                    <a:pt x="49950" y="484301"/>
                  </a:lnTo>
                  <a:lnTo>
                    <a:pt x="23953" y="466774"/>
                  </a:lnTo>
                  <a:lnTo>
                    <a:pt x="6426" y="440777"/>
                  </a:lnTo>
                  <a:lnTo>
                    <a:pt x="0" y="408940"/>
                  </a:lnTo>
                  <a:lnTo>
                    <a:pt x="0" y="81787"/>
                  </a:lnTo>
                  <a:close/>
                </a:path>
              </a:pathLst>
            </a:custGeom>
            <a:ln w="25400">
              <a:solidFill>
                <a:srgbClr val="8D9E1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98779" y="372441"/>
            <a:ext cx="694690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95">
                <a:solidFill>
                  <a:srgbClr val="FF0000"/>
                </a:solidFill>
              </a:rPr>
              <a:t>A</a:t>
            </a:r>
            <a:r>
              <a:rPr dirty="0" sz="2800" spc="-190">
                <a:solidFill>
                  <a:srgbClr val="FF0000"/>
                </a:solidFill>
              </a:rPr>
              <a:t>EM</a:t>
            </a:r>
            <a:r>
              <a:rPr dirty="0" sz="2800" spc="-195">
                <a:solidFill>
                  <a:srgbClr val="FF0000"/>
                </a:solidFill>
              </a:rPr>
              <a:t> </a:t>
            </a:r>
            <a:r>
              <a:rPr dirty="0" sz="2800" spc="-315">
                <a:solidFill>
                  <a:srgbClr val="FF0000"/>
                </a:solidFill>
              </a:rPr>
              <a:t>C</a:t>
            </a:r>
            <a:r>
              <a:rPr dirty="0" sz="2800" spc="-85">
                <a:solidFill>
                  <a:srgbClr val="FF0000"/>
                </a:solidFill>
              </a:rPr>
              <a:t>l</a:t>
            </a:r>
            <a:r>
              <a:rPr dirty="0" sz="2800" spc="-175">
                <a:solidFill>
                  <a:srgbClr val="FF0000"/>
                </a:solidFill>
              </a:rPr>
              <a:t>o</a:t>
            </a:r>
            <a:r>
              <a:rPr dirty="0" sz="2800" spc="-245">
                <a:solidFill>
                  <a:srgbClr val="FF0000"/>
                </a:solidFill>
              </a:rPr>
              <a:t>u</a:t>
            </a:r>
            <a:r>
              <a:rPr dirty="0" sz="2800" spc="-220">
                <a:solidFill>
                  <a:srgbClr val="FF0000"/>
                </a:solidFill>
              </a:rPr>
              <a:t>d</a:t>
            </a:r>
            <a:r>
              <a:rPr dirty="0" sz="2800" spc="-185">
                <a:solidFill>
                  <a:srgbClr val="FF0000"/>
                </a:solidFill>
              </a:rPr>
              <a:t> </a:t>
            </a:r>
            <a:r>
              <a:rPr dirty="0" sz="2800" spc="-350">
                <a:solidFill>
                  <a:srgbClr val="FF0000"/>
                </a:solidFill>
              </a:rPr>
              <a:t>S</a:t>
            </a:r>
            <a:r>
              <a:rPr dirty="0" sz="2800" spc="-250">
                <a:solidFill>
                  <a:srgbClr val="FF0000"/>
                </a:solidFill>
              </a:rPr>
              <a:t>e</a:t>
            </a:r>
            <a:r>
              <a:rPr dirty="0" sz="2800" spc="-70">
                <a:solidFill>
                  <a:srgbClr val="FF0000"/>
                </a:solidFill>
              </a:rPr>
              <a:t>r</a:t>
            </a:r>
            <a:r>
              <a:rPr dirty="0" sz="2800" spc="-235">
                <a:solidFill>
                  <a:srgbClr val="FF0000"/>
                </a:solidFill>
              </a:rPr>
              <a:t>v</a:t>
            </a:r>
            <a:r>
              <a:rPr dirty="0" sz="2800" spc="-190">
                <a:solidFill>
                  <a:srgbClr val="FF0000"/>
                </a:solidFill>
              </a:rPr>
              <a:t>ic</a:t>
            </a:r>
            <a:r>
              <a:rPr dirty="0" sz="2800" spc="-215">
                <a:solidFill>
                  <a:srgbClr val="FF0000"/>
                </a:solidFill>
              </a:rPr>
              <a:t>e</a:t>
            </a:r>
            <a:r>
              <a:rPr dirty="0" sz="2800" spc="-185">
                <a:solidFill>
                  <a:srgbClr val="FF0000"/>
                </a:solidFill>
              </a:rPr>
              <a:t>:</a:t>
            </a:r>
            <a:r>
              <a:rPr dirty="0" sz="2800" spc="-185">
                <a:solidFill>
                  <a:srgbClr val="FF0000"/>
                </a:solidFill>
              </a:rPr>
              <a:t> </a:t>
            </a:r>
            <a:r>
              <a:rPr dirty="0" sz="2800" spc="-260">
                <a:solidFill>
                  <a:srgbClr val="FF0000"/>
                </a:solidFill>
              </a:rPr>
              <a:t>D</a:t>
            </a:r>
            <a:r>
              <a:rPr dirty="0" sz="2800" spc="-220">
                <a:solidFill>
                  <a:srgbClr val="FF0000"/>
                </a:solidFill>
              </a:rPr>
              <a:t>ep</a:t>
            </a:r>
            <a:r>
              <a:rPr dirty="0" sz="2800" spc="-85">
                <a:solidFill>
                  <a:srgbClr val="FF0000"/>
                </a:solidFill>
              </a:rPr>
              <a:t>l</a:t>
            </a:r>
            <a:r>
              <a:rPr dirty="0" sz="2800" spc="-175">
                <a:solidFill>
                  <a:srgbClr val="FF0000"/>
                </a:solidFill>
              </a:rPr>
              <a:t>o</a:t>
            </a:r>
            <a:r>
              <a:rPr dirty="0" sz="2800" spc="-229">
                <a:solidFill>
                  <a:srgbClr val="FF0000"/>
                </a:solidFill>
              </a:rPr>
              <a:t>y</a:t>
            </a:r>
            <a:r>
              <a:rPr dirty="0" sz="2800" spc="-285">
                <a:solidFill>
                  <a:srgbClr val="FF0000"/>
                </a:solidFill>
              </a:rPr>
              <a:t>m</a:t>
            </a:r>
            <a:r>
              <a:rPr dirty="0" sz="2800" spc="-235">
                <a:solidFill>
                  <a:srgbClr val="FF0000"/>
                </a:solidFill>
              </a:rPr>
              <a:t>ent</a:t>
            </a:r>
            <a:r>
              <a:rPr dirty="0" sz="2800" spc="-190">
                <a:solidFill>
                  <a:srgbClr val="FF0000"/>
                </a:solidFill>
              </a:rPr>
              <a:t> </a:t>
            </a:r>
            <a:r>
              <a:rPr dirty="0" sz="2800" spc="-195">
                <a:solidFill>
                  <a:srgbClr val="FF0000"/>
                </a:solidFill>
              </a:rPr>
              <a:t>A</a:t>
            </a:r>
            <a:r>
              <a:rPr dirty="0" sz="2800" spc="-170">
                <a:solidFill>
                  <a:srgbClr val="FF0000"/>
                </a:solidFill>
              </a:rPr>
              <a:t>r</a:t>
            </a:r>
            <a:r>
              <a:rPr dirty="0" sz="2800" spc="-245">
                <a:solidFill>
                  <a:srgbClr val="FF0000"/>
                </a:solidFill>
              </a:rPr>
              <a:t>c</a:t>
            </a:r>
            <a:r>
              <a:rPr dirty="0" sz="2800" spc="-235">
                <a:solidFill>
                  <a:srgbClr val="FF0000"/>
                </a:solidFill>
              </a:rPr>
              <a:t>h</a:t>
            </a:r>
            <a:r>
              <a:rPr dirty="0" sz="2800" spc="-85">
                <a:solidFill>
                  <a:srgbClr val="FF0000"/>
                </a:solidFill>
              </a:rPr>
              <a:t>i</a:t>
            </a:r>
            <a:r>
              <a:rPr dirty="0" sz="2800" spc="-254">
                <a:solidFill>
                  <a:srgbClr val="FF0000"/>
                </a:solidFill>
              </a:rPr>
              <a:t>t</a:t>
            </a:r>
            <a:r>
              <a:rPr dirty="0" sz="2800" spc="-215">
                <a:solidFill>
                  <a:srgbClr val="FF0000"/>
                </a:solidFill>
              </a:rPr>
              <a:t>e</a:t>
            </a:r>
            <a:r>
              <a:rPr dirty="0" sz="2800" spc="-185">
                <a:solidFill>
                  <a:srgbClr val="FF0000"/>
                </a:solidFill>
              </a:rPr>
              <a:t>c</a:t>
            </a:r>
            <a:r>
              <a:rPr dirty="0" sz="2800" spc="-265">
                <a:solidFill>
                  <a:srgbClr val="FF0000"/>
                </a:solidFill>
              </a:rPr>
              <a:t>t</a:t>
            </a:r>
            <a:r>
              <a:rPr dirty="0" sz="2800" spc="-245">
                <a:solidFill>
                  <a:srgbClr val="FF0000"/>
                </a:solidFill>
              </a:rPr>
              <a:t>u</a:t>
            </a:r>
            <a:r>
              <a:rPr dirty="0" sz="2800" spc="-170">
                <a:solidFill>
                  <a:srgbClr val="FF0000"/>
                </a:solidFill>
              </a:rPr>
              <a:t>r</a:t>
            </a:r>
            <a:r>
              <a:rPr dirty="0" sz="2800" spc="-229">
                <a:solidFill>
                  <a:srgbClr val="FF0000"/>
                </a:solidFill>
              </a:rPr>
              <a:t>e</a:t>
            </a:r>
            <a:endParaRPr sz="2800"/>
          </a:p>
        </p:txBody>
      </p:sp>
      <p:sp>
        <p:nvSpPr>
          <p:cNvPr id="9" name="object 9"/>
          <p:cNvSpPr txBox="1"/>
          <p:nvPr/>
        </p:nvSpPr>
        <p:spPr>
          <a:xfrm>
            <a:off x="1747939" y="1504510"/>
            <a:ext cx="315468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91820">
              <a:lnSpc>
                <a:spcPct val="100000"/>
              </a:lnSpc>
              <a:spcBef>
                <a:spcPts val="95"/>
              </a:spcBef>
            </a:pPr>
            <a:r>
              <a:rPr dirty="0" sz="1400" spc="-55">
                <a:latin typeface="Trebuchet MS"/>
                <a:cs typeface="Trebuchet MS"/>
              </a:rPr>
              <a:t>A</a:t>
            </a:r>
            <a:r>
              <a:rPr dirty="0" sz="1400" spc="-95">
                <a:latin typeface="Trebuchet MS"/>
                <a:cs typeface="Trebuchet MS"/>
              </a:rPr>
              <a:t>d</a:t>
            </a:r>
            <a:r>
              <a:rPr dirty="0" sz="1400" spc="-65">
                <a:latin typeface="Trebuchet MS"/>
                <a:cs typeface="Trebuchet MS"/>
              </a:rPr>
              <a:t>o</a:t>
            </a:r>
            <a:r>
              <a:rPr dirty="0" sz="1400" spc="-80">
                <a:latin typeface="Trebuchet MS"/>
                <a:cs typeface="Trebuchet MS"/>
              </a:rPr>
              <a:t>b</a:t>
            </a:r>
            <a:r>
              <a:rPr dirty="0" sz="1400" spc="-130">
                <a:latin typeface="Trebuchet MS"/>
                <a:cs typeface="Trebuchet MS"/>
              </a:rPr>
              <a:t>e</a:t>
            </a:r>
            <a:r>
              <a:rPr dirty="0" sz="1400" spc="-120">
                <a:latin typeface="Trebuchet MS"/>
                <a:cs typeface="Trebuchet MS"/>
              </a:rPr>
              <a:t> </a:t>
            </a:r>
            <a:r>
              <a:rPr dirty="0" sz="1400" spc="-80">
                <a:latin typeface="Trebuchet MS"/>
                <a:cs typeface="Trebuchet MS"/>
              </a:rPr>
              <a:t>R</a:t>
            </a:r>
            <a:r>
              <a:rPr dirty="0" sz="1400" spc="-145">
                <a:latin typeface="Trebuchet MS"/>
                <a:cs typeface="Trebuchet MS"/>
              </a:rPr>
              <a:t>e</a:t>
            </a:r>
            <a:r>
              <a:rPr dirty="0" sz="1400" spc="-85">
                <a:latin typeface="Trebuchet MS"/>
                <a:cs typeface="Trebuchet MS"/>
              </a:rPr>
              <a:t>l</a:t>
            </a:r>
            <a:r>
              <a:rPr dirty="0" sz="1400" spc="-125">
                <a:latin typeface="Trebuchet MS"/>
                <a:cs typeface="Trebuchet MS"/>
              </a:rPr>
              <a:t>e</a:t>
            </a:r>
            <a:r>
              <a:rPr dirty="0" sz="1400" spc="-125">
                <a:latin typeface="Trebuchet MS"/>
                <a:cs typeface="Trebuchet MS"/>
              </a:rPr>
              <a:t>a</a:t>
            </a:r>
            <a:r>
              <a:rPr dirty="0" sz="1400" spc="-70">
                <a:latin typeface="Trebuchet MS"/>
                <a:cs typeface="Trebuchet MS"/>
              </a:rPr>
              <a:t>s</a:t>
            </a:r>
            <a:r>
              <a:rPr dirty="0" sz="1400" spc="-130">
                <a:latin typeface="Trebuchet MS"/>
                <a:cs typeface="Trebuchet MS"/>
              </a:rPr>
              <a:t>e</a:t>
            </a:r>
            <a:r>
              <a:rPr dirty="0" sz="1400" spc="-105">
                <a:latin typeface="Trebuchet MS"/>
                <a:cs typeface="Trebuchet MS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O</a:t>
            </a:r>
            <a:r>
              <a:rPr dirty="0" sz="1400" spc="-120">
                <a:latin typeface="Trebuchet MS"/>
                <a:cs typeface="Trebuchet MS"/>
              </a:rPr>
              <a:t>r</a:t>
            </a:r>
            <a:r>
              <a:rPr dirty="0" sz="1400" spc="-135">
                <a:latin typeface="Trebuchet MS"/>
                <a:cs typeface="Trebuchet MS"/>
              </a:rPr>
              <a:t>c</a:t>
            </a:r>
            <a:r>
              <a:rPr dirty="0" sz="1400" spc="-95">
                <a:latin typeface="Trebuchet MS"/>
                <a:cs typeface="Trebuchet MS"/>
              </a:rPr>
              <a:t>h</a:t>
            </a:r>
            <a:r>
              <a:rPr dirty="0" sz="1400" spc="-70">
                <a:latin typeface="Trebuchet MS"/>
                <a:cs typeface="Trebuchet MS"/>
              </a:rPr>
              <a:t>e</a:t>
            </a:r>
            <a:r>
              <a:rPr dirty="0" sz="1400" spc="-65">
                <a:latin typeface="Trebuchet MS"/>
                <a:cs typeface="Trebuchet MS"/>
              </a:rPr>
              <a:t>s</a:t>
            </a:r>
            <a:r>
              <a:rPr dirty="0" sz="1400" spc="-165">
                <a:latin typeface="Trebuchet MS"/>
                <a:cs typeface="Trebuchet MS"/>
              </a:rPr>
              <a:t>t</a:t>
            </a:r>
            <a:r>
              <a:rPr dirty="0" sz="1400" spc="-130">
                <a:latin typeface="Trebuchet MS"/>
                <a:cs typeface="Trebuchet MS"/>
              </a:rPr>
              <a:t>r</a:t>
            </a:r>
            <a:r>
              <a:rPr dirty="0" sz="1400" spc="-120">
                <a:latin typeface="Trebuchet MS"/>
                <a:cs typeface="Trebuchet MS"/>
              </a:rPr>
              <a:t>a</a:t>
            </a:r>
            <a:r>
              <a:rPr dirty="0" sz="1400" spc="-160">
                <a:latin typeface="Trebuchet MS"/>
                <a:cs typeface="Trebuchet MS"/>
              </a:rPr>
              <a:t>t</a:t>
            </a:r>
            <a:r>
              <a:rPr dirty="0" sz="1400" spc="-60">
                <a:latin typeface="Trebuchet MS"/>
                <a:cs typeface="Trebuchet MS"/>
              </a:rPr>
              <a:t>i</a:t>
            </a:r>
            <a:r>
              <a:rPr dirty="0" sz="1400" spc="-110">
                <a:latin typeface="Trebuchet MS"/>
                <a:cs typeface="Trebuchet MS"/>
              </a:rPr>
              <a:t>o</a:t>
            </a:r>
            <a:r>
              <a:rPr dirty="0" sz="1400" spc="-60">
                <a:latin typeface="Trebuchet MS"/>
                <a:cs typeface="Trebuchet MS"/>
              </a:rPr>
              <a:t>n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18261" y="2730883"/>
            <a:ext cx="2526665" cy="499109"/>
            <a:chOff x="818261" y="2730883"/>
            <a:chExt cx="2526665" cy="499109"/>
          </a:xfrm>
        </p:grpSpPr>
        <p:sp>
          <p:nvSpPr>
            <p:cNvPr id="11" name="object 11"/>
            <p:cNvSpPr/>
            <p:nvPr/>
          </p:nvSpPr>
          <p:spPr>
            <a:xfrm>
              <a:off x="830961" y="2743583"/>
              <a:ext cx="2501265" cy="473709"/>
            </a:xfrm>
            <a:custGeom>
              <a:avLst/>
              <a:gdLst/>
              <a:ahLst/>
              <a:cxnLst/>
              <a:rect l="l" t="t" r="r" b="b"/>
              <a:pathLst>
                <a:path w="2501265" h="473710">
                  <a:moveTo>
                    <a:pt x="2422017" y="0"/>
                  </a:moveTo>
                  <a:lnTo>
                    <a:pt x="78867" y="0"/>
                  </a:lnTo>
                  <a:lnTo>
                    <a:pt x="48166" y="6197"/>
                  </a:lnTo>
                  <a:lnTo>
                    <a:pt x="23098" y="23098"/>
                  </a:lnTo>
                  <a:lnTo>
                    <a:pt x="6197" y="48166"/>
                  </a:lnTo>
                  <a:lnTo>
                    <a:pt x="0" y="78866"/>
                  </a:lnTo>
                  <a:lnTo>
                    <a:pt x="0" y="394334"/>
                  </a:lnTo>
                  <a:lnTo>
                    <a:pt x="6197" y="425029"/>
                  </a:lnTo>
                  <a:lnTo>
                    <a:pt x="23098" y="450099"/>
                  </a:lnTo>
                  <a:lnTo>
                    <a:pt x="48166" y="467003"/>
                  </a:lnTo>
                  <a:lnTo>
                    <a:pt x="78867" y="473201"/>
                  </a:lnTo>
                  <a:lnTo>
                    <a:pt x="2422017" y="473201"/>
                  </a:lnTo>
                  <a:lnTo>
                    <a:pt x="2452717" y="467003"/>
                  </a:lnTo>
                  <a:lnTo>
                    <a:pt x="2477785" y="450099"/>
                  </a:lnTo>
                  <a:lnTo>
                    <a:pt x="2494686" y="425029"/>
                  </a:lnTo>
                  <a:lnTo>
                    <a:pt x="2500884" y="394334"/>
                  </a:lnTo>
                  <a:lnTo>
                    <a:pt x="2500884" y="78866"/>
                  </a:lnTo>
                  <a:lnTo>
                    <a:pt x="2494686" y="48166"/>
                  </a:lnTo>
                  <a:lnTo>
                    <a:pt x="2477785" y="23098"/>
                  </a:lnTo>
                  <a:lnTo>
                    <a:pt x="2452717" y="6197"/>
                  </a:lnTo>
                  <a:lnTo>
                    <a:pt x="2422017" y="0"/>
                  </a:lnTo>
                  <a:close/>
                </a:path>
              </a:pathLst>
            </a:custGeom>
            <a:solidFill>
              <a:srgbClr val="00A3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30961" y="2743583"/>
              <a:ext cx="2501265" cy="473709"/>
            </a:xfrm>
            <a:custGeom>
              <a:avLst/>
              <a:gdLst/>
              <a:ahLst/>
              <a:cxnLst/>
              <a:rect l="l" t="t" r="r" b="b"/>
              <a:pathLst>
                <a:path w="2501265" h="473710">
                  <a:moveTo>
                    <a:pt x="0" y="78866"/>
                  </a:moveTo>
                  <a:lnTo>
                    <a:pt x="6197" y="48166"/>
                  </a:lnTo>
                  <a:lnTo>
                    <a:pt x="23098" y="23098"/>
                  </a:lnTo>
                  <a:lnTo>
                    <a:pt x="48166" y="6197"/>
                  </a:lnTo>
                  <a:lnTo>
                    <a:pt x="78867" y="0"/>
                  </a:lnTo>
                  <a:lnTo>
                    <a:pt x="2422017" y="0"/>
                  </a:lnTo>
                  <a:lnTo>
                    <a:pt x="2452717" y="6197"/>
                  </a:lnTo>
                  <a:lnTo>
                    <a:pt x="2477785" y="23098"/>
                  </a:lnTo>
                  <a:lnTo>
                    <a:pt x="2494686" y="48166"/>
                  </a:lnTo>
                  <a:lnTo>
                    <a:pt x="2500884" y="78866"/>
                  </a:lnTo>
                  <a:lnTo>
                    <a:pt x="2500884" y="394334"/>
                  </a:lnTo>
                  <a:lnTo>
                    <a:pt x="2494686" y="425029"/>
                  </a:lnTo>
                  <a:lnTo>
                    <a:pt x="2477785" y="450099"/>
                  </a:lnTo>
                  <a:lnTo>
                    <a:pt x="2452717" y="467003"/>
                  </a:lnTo>
                  <a:lnTo>
                    <a:pt x="2422017" y="473201"/>
                  </a:lnTo>
                  <a:lnTo>
                    <a:pt x="78867" y="473201"/>
                  </a:lnTo>
                  <a:lnTo>
                    <a:pt x="48166" y="467003"/>
                  </a:lnTo>
                  <a:lnTo>
                    <a:pt x="23098" y="450099"/>
                  </a:lnTo>
                  <a:lnTo>
                    <a:pt x="6197" y="425029"/>
                  </a:lnTo>
                  <a:lnTo>
                    <a:pt x="0" y="394334"/>
                  </a:lnTo>
                  <a:lnTo>
                    <a:pt x="0" y="78866"/>
                  </a:lnTo>
                  <a:close/>
                </a:path>
              </a:pathLst>
            </a:custGeom>
            <a:ln w="25400">
              <a:solidFill>
                <a:srgbClr val="0077A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289903" y="2855759"/>
            <a:ext cx="158178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40">
                <a:latin typeface="Trebuchet MS"/>
                <a:cs typeface="Trebuchet MS"/>
              </a:rPr>
              <a:t>B</a:t>
            </a:r>
            <a:r>
              <a:rPr dirty="0" sz="1400" spc="-114">
                <a:latin typeface="Trebuchet MS"/>
                <a:cs typeface="Trebuchet MS"/>
              </a:rPr>
              <a:t>a</a:t>
            </a:r>
            <a:r>
              <a:rPr dirty="0" sz="1400" spc="-70">
                <a:latin typeface="Trebuchet MS"/>
                <a:cs typeface="Trebuchet MS"/>
              </a:rPr>
              <a:t>s</a:t>
            </a:r>
            <a:r>
              <a:rPr dirty="0" sz="1400" spc="-145">
                <a:latin typeface="Trebuchet MS"/>
                <a:cs typeface="Trebuchet MS"/>
              </a:rPr>
              <a:t>e</a:t>
            </a:r>
            <a:r>
              <a:rPr dirty="0" sz="1400" spc="-85">
                <a:latin typeface="Trebuchet MS"/>
                <a:cs typeface="Trebuchet MS"/>
              </a:rPr>
              <a:t>l</a:t>
            </a:r>
            <a:r>
              <a:rPr dirty="0" sz="1400" spc="-100">
                <a:latin typeface="Trebuchet MS"/>
                <a:cs typeface="Trebuchet MS"/>
              </a:rPr>
              <a:t>ine</a:t>
            </a:r>
            <a:r>
              <a:rPr dirty="0" sz="1400" spc="-105">
                <a:latin typeface="Trebuchet MS"/>
                <a:cs typeface="Trebuchet MS"/>
              </a:rPr>
              <a:t> </a:t>
            </a:r>
            <a:r>
              <a:rPr dirty="0" sz="1400" spc="-65">
                <a:latin typeface="Trebuchet MS"/>
                <a:cs typeface="Trebuchet MS"/>
              </a:rPr>
              <a:t>A</a:t>
            </a:r>
            <a:r>
              <a:rPr dirty="0" sz="1400" spc="-80">
                <a:latin typeface="Trebuchet MS"/>
                <a:cs typeface="Trebuchet MS"/>
              </a:rPr>
              <a:t>E</a:t>
            </a:r>
            <a:r>
              <a:rPr dirty="0" sz="1400" spc="95">
                <a:latin typeface="Trebuchet MS"/>
                <a:cs typeface="Trebuchet MS"/>
              </a:rPr>
              <a:t>M</a:t>
            </a:r>
            <a:r>
              <a:rPr dirty="0" sz="1400" spc="-125">
                <a:latin typeface="Trebuchet MS"/>
                <a:cs typeface="Trebuchet MS"/>
              </a:rPr>
              <a:t> </a:t>
            </a:r>
            <a:r>
              <a:rPr dirty="0" sz="1400" spc="-80">
                <a:latin typeface="Trebuchet MS"/>
                <a:cs typeface="Trebuchet MS"/>
              </a:rPr>
              <a:t>R</a:t>
            </a:r>
            <a:r>
              <a:rPr dirty="0" sz="1400" spc="-145">
                <a:latin typeface="Trebuchet MS"/>
                <a:cs typeface="Trebuchet MS"/>
              </a:rPr>
              <a:t>e</a:t>
            </a:r>
            <a:r>
              <a:rPr dirty="0" sz="1400" spc="-85">
                <a:latin typeface="Trebuchet MS"/>
                <a:cs typeface="Trebuchet MS"/>
              </a:rPr>
              <a:t>l</a:t>
            </a:r>
            <a:r>
              <a:rPr dirty="0" sz="1400" spc="-125">
                <a:latin typeface="Trebuchet MS"/>
                <a:cs typeface="Trebuchet MS"/>
              </a:rPr>
              <a:t>e</a:t>
            </a:r>
            <a:r>
              <a:rPr dirty="0" sz="1400" spc="-125">
                <a:latin typeface="Trebuchet MS"/>
                <a:cs typeface="Trebuchet MS"/>
              </a:rPr>
              <a:t>a</a:t>
            </a:r>
            <a:r>
              <a:rPr dirty="0" sz="1400" spc="-70">
                <a:latin typeface="Trebuchet MS"/>
                <a:cs typeface="Trebuchet MS"/>
              </a:rPr>
              <a:t>s</a:t>
            </a:r>
            <a:r>
              <a:rPr dirty="0" sz="1400" spc="-105">
                <a:latin typeface="Trebuchet MS"/>
                <a:cs typeface="Trebuchet MS"/>
              </a:rPr>
              <a:t>e</a:t>
            </a:r>
            <a:r>
              <a:rPr dirty="0" sz="1400" spc="-70">
                <a:latin typeface="Trebuchet MS"/>
                <a:cs typeface="Trebuchet MS"/>
              </a:rPr>
              <a:t>s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18261" y="5103751"/>
            <a:ext cx="2526665" cy="499109"/>
            <a:chOff x="818261" y="5103751"/>
            <a:chExt cx="2526665" cy="499109"/>
          </a:xfrm>
        </p:grpSpPr>
        <p:sp>
          <p:nvSpPr>
            <p:cNvPr id="15" name="object 15"/>
            <p:cNvSpPr/>
            <p:nvPr/>
          </p:nvSpPr>
          <p:spPr>
            <a:xfrm>
              <a:off x="830961" y="5116451"/>
              <a:ext cx="2501265" cy="473709"/>
            </a:xfrm>
            <a:custGeom>
              <a:avLst/>
              <a:gdLst/>
              <a:ahLst/>
              <a:cxnLst/>
              <a:rect l="l" t="t" r="r" b="b"/>
              <a:pathLst>
                <a:path w="2501265" h="473710">
                  <a:moveTo>
                    <a:pt x="2422017" y="0"/>
                  </a:moveTo>
                  <a:lnTo>
                    <a:pt x="78867" y="0"/>
                  </a:lnTo>
                  <a:lnTo>
                    <a:pt x="48166" y="6197"/>
                  </a:lnTo>
                  <a:lnTo>
                    <a:pt x="23098" y="23098"/>
                  </a:lnTo>
                  <a:lnTo>
                    <a:pt x="6197" y="48166"/>
                  </a:lnTo>
                  <a:lnTo>
                    <a:pt x="0" y="78867"/>
                  </a:lnTo>
                  <a:lnTo>
                    <a:pt x="0" y="394335"/>
                  </a:lnTo>
                  <a:lnTo>
                    <a:pt x="6197" y="425029"/>
                  </a:lnTo>
                  <a:lnTo>
                    <a:pt x="23098" y="450099"/>
                  </a:lnTo>
                  <a:lnTo>
                    <a:pt x="48166" y="467003"/>
                  </a:lnTo>
                  <a:lnTo>
                    <a:pt x="78867" y="473202"/>
                  </a:lnTo>
                  <a:lnTo>
                    <a:pt x="2422017" y="473202"/>
                  </a:lnTo>
                  <a:lnTo>
                    <a:pt x="2452717" y="467003"/>
                  </a:lnTo>
                  <a:lnTo>
                    <a:pt x="2477785" y="450099"/>
                  </a:lnTo>
                  <a:lnTo>
                    <a:pt x="2494686" y="425029"/>
                  </a:lnTo>
                  <a:lnTo>
                    <a:pt x="2500884" y="394335"/>
                  </a:lnTo>
                  <a:lnTo>
                    <a:pt x="2500884" y="78867"/>
                  </a:lnTo>
                  <a:lnTo>
                    <a:pt x="2494686" y="48166"/>
                  </a:lnTo>
                  <a:lnTo>
                    <a:pt x="2477785" y="23098"/>
                  </a:lnTo>
                  <a:lnTo>
                    <a:pt x="2452717" y="6197"/>
                  </a:lnTo>
                  <a:lnTo>
                    <a:pt x="2422017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30961" y="5116451"/>
              <a:ext cx="2501265" cy="473709"/>
            </a:xfrm>
            <a:custGeom>
              <a:avLst/>
              <a:gdLst/>
              <a:ahLst/>
              <a:cxnLst/>
              <a:rect l="l" t="t" r="r" b="b"/>
              <a:pathLst>
                <a:path w="2501265" h="473710">
                  <a:moveTo>
                    <a:pt x="0" y="78867"/>
                  </a:moveTo>
                  <a:lnTo>
                    <a:pt x="6197" y="48166"/>
                  </a:lnTo>
                  <a:lnTo>
                    <a:pt x="23098" y="23098"/>
                  </a:lnTo>
                  <a:lnTo>
                    <a:pt x="48166" y="6197"/>
                  </a:lnTo>
                  <a:lnTo>
                    <a:pt x="78867" y="0"/>
                  </a:lnTo>
                  <a:lnTo>
                    <a:pt x="2422017" y="0"/>
                  </a:lnTo>
                  <a:lnTo>
                    <a:pt x="2452717" y="6197"/>
                  </a:lnTo>
                  <a:lnTo>
                    <a:pt x="2477785" y="23098"/>
                  </a:lnTo>
                  <a:lnTo>
                    <a:pt x="2494686" y="48166"/>
                  </a:lnTo>
                  <a:lnTo>
                    <a:pt x="2500884" y="78867"/>
                  </a:lnTo>
                  <a:lnTo>
                    <a:pt x="2500884" y="394335"/>
                  </a:lnTo>
                  <a:lnTo>
                    <a:pt x="2494686" y="425029"/>
                  </a:lnTo>
                  <a:lnTo>
                    <a:pt x="2477785" y="450099"/>
                  </a:lnTo>
                  <a:lnTo>
                    <a:pt x="2452717" y="467003"/>
                  </a:lnTo>
                  <a:lnTo>
                    <a:pt x="2422017" y="473202"/>
                  </a:lnTo>
                  <a:lnTo>
                    <a:pt x="78867" y="473202"/>
                  </a:lnTo>
                  <a:lnTo>
                    <a:pt x="48166" y="467003"/>
                  </a:lnTo>
                  <a:lnTo>
                    <a:pt x="23098" y="450099"/>
                  </a:lnTo>
                  <a:lnTo>
                    <a:pt x="6197" y="425029"/>
                  </a:lnTo>
                  <a:lnTo>
                    <a:pt x="0" y="394335"/>
                  </a:lnTo>
                  <a:lnTo>
                    <a:pt x="0" y="78867"/>
                  </a:lnTo>
                  <a:close/>
                </a:path>
              </a:pathLst>
            </a:custGeom>
            <a:ln w="25400">
              <a:solidFill>
                <a:srgbClr val="42235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1347053" y="5228484"/>
            <a:ext cx="146875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400" spc="-85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1400" spc="-13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400" spc="-8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400" spc="-13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400" spc="-9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1400" spc="-9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-114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1400" spc="-10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-7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18261" y="4427857"/>
            <a:ext cx="2526665" cy="499109"/>
            <a:chOff x="818261" y="4427857"/>
            <a:chExt cx="2526665" cy="499109"/>
          </a:xfrm>
        </p:grpSpPr>
        <p:sp>
          <p:nvSpPr>
            <p:cNvPr id="19" name="object 19"/>
            <p:cNvSpPr/>
            <p:nvPr/>
          </p:nvSpPr>
          <p:spPr>
            <a:xfrm>
              <a:off x="830961" y="4440557"/>
              <a:ext cx="2501265" cy="473709"/>
            </a:xfrm>
            <a:custGeom>
              <a:avLst/>
              <a:gdLst/>
              <a:ahLst/>
              <a:cxnLst/>
              <a:rect l="l" t="t" r="r" b="b"/>
              <a:pathLst>
                <a:path w="2501265" h="473710">
                  <a:moveTo>
                    <a:pt x="2422017" y="0"/>
                  </a:moveTo>
                  <a:lnTo>
                    <a:pt x="78867" y="0"/>
                  </a:lnTo>
                  <a:lnTo>
                    <a:pt x="48166" y="6197"/>
                  </a:lnTo>
                  <a:lnTo>
                    <a:pt x="23098" y="23098"/>
                  </a:lnTo>
                  <a:lnTo>
                    <a:pt x="6197" y="48166"/>
                  </a:lnTo>
                  <a:lnTo>
                    <a:pt x="0" y="78867"/>
                  </a:lnTo>
                  <a:lnTo>
                    <a:pt x="0" y="394335"/>
                  </a:lnTo>
                  <a:lnTo>
                    <a:pt x="6197" y="425029"/>
                  </a:lnTo>
                  <a:lnTo>
                    <a:pt x="23098" y="450099"/>
                  </a:lnTo>
                  <a:lnTo>
                    <a:pt x="48166" y="467003"/>
                  </a:lnTo>
                  <a:lnTo>
                    <a:pt x="78867" y="473202"/>
                  </a:lnTo>
                  <a:lnTo>
                    <a:pt x="2422017" y="473202"/>
                  </a:lnTo>
                  <a:lnTo>
                    <a:pt x="2452717" y="467003"/>
                  </a:lnTo>
                  <a:lnTo>
                    <a:pt x="2477785" y="450099"/>
                  </a:lnTo>
                  <a:lnTo>
                    <a:pt x="2494686" y="425029"/>
                  </a:lnTo>
                  <a:lnTo>
                    <a:pt x="2500884" y="394335"/>
                  </a:lnTo>
                  <a:lnTo>
                    <a:pt x="2500884" y="78867"/>
                  </a:lnTo>
                  <a:lnTo>
                    <a:pt x="2494686" y="48166"/>
                  </a:lnTo>
                  <a:lnTo>
                    <a:pt x="2477785" y="23098"/>
                  </a:lnTo>
                  <a:lnTo>
                    <a:pt x="2452717" y="6197"/>
                  </a:lnTo>
                  <a:lnTo>
                    <a:pt x="2422017" y="0"/>
                  </a:lnTo>
                  <a:close/>
                </a:path>
              </a:pathLst>
            </a:custGeom>
            <a:solidFill>
              <a:srgbClr val="FFD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830961" y="4440557"/>
              <a:ext cx="2501265" cy="473709"/>
            </a:xfrm>
            <a:custGeom>
              <a:avLst/>
              <a:gdLst/>
              <a:ahLst/>
              <a:cxnLst/>
              <a:rect l="l" t="t" r="r" b="b"/>
              <a:pathLst>
                <a:path w="2501265" h="473710">
                  <a:moveTo>
                    <a:pt x="0" y="78867"/>
                  </a:moveTo>
                  <a:lnTo>
                    <a:pt x="6197" y="48166"/>
                  </a:lnTo>
                  <a:lnTo>
                    <a:pt x="23098" y="23098"/>
                  </a:lnTo>
                  <a:lnTo>
                    <a:pt x="48166" y="6197"/>
                  </a:lnTo>
                  <a:lnTo>
                    <a:pt x="78867" y="0"/>
                  </a:lnTo>
                  <a:lnTo>
                    <a:pt x="2422017" y="0"/>
                  </a:lnTo>
                  <a:lnTo>
                    <a:pt x="2452717" y="6197"/>
                  </a:lnTo>
                  <a:lnTo>
                    <a:pt x="2477785" y="23098"/>
                  </a:lnTo>
                  <a:lnTo>
                    <a:pt x="2494686" y="48166"/>
                  </a:lnTo>
                  <a:lnTo>
                    <a:pt x="2500884" y="78867"/>
                  </a:lnTo>
                  <a:lnTo>
                    <a:pt x="2500884" y="394335"/>
                  </a:lnTo>
                  <a:lnTo>
                    <a:pt x="2494686" y="425029"/>
                  </a:lnTo>
                  <a:lnTo>
                    <a:pt x="2477785" y="450099"/>
                  </a:lnTo>
                  <a:lnTo>
                    <a:pt x="2452717" y="467003"/>
                  </a:lnTo>
                  <a:lnTo>
                    <a:pt x="2422017" y="473202"/>
                  </a:lnTo>
                  <a:lnTo>
                    <a:pt x="78867" y="473202"/>
                  </a:lnTo>
                  <a:lnTo>
                    <a:pt x="48166" y="467003"/>
                  </a:lnTo>
                  <a:lnTo>
                    <a:pt x="23098" y="450099"/>
                  </a:lnTo>
                  <a:lnTo>
                    <a:pt x="6197" y="425029"/>
                  </a:lnTo>
                  <a:lnTo>
                    <a:pt x="0" y="394335"/>
                  </a:lnTo>
                  <a:lnTo>
                    <a:pt x="0" y="78867"/>
                  </a:lnTo>
                  <a:close/>
                </a:path>
              </a:pathLst>
            </a:custGeom>
            <a:ln w="25400">
              <a:solidFill>
                <a:srgbClr val="BBA1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438462" y="4552641"/>
            <a:ext cx="128524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5">
                <a:latin typeface="Trebuchet MS"/>
                <a:cs typeface="Trebuchet MS"/>
              </a:rPr>
              <a:t>A</a:t>
            </a:r>
            <a:r>
              <a:rPr dirty="0" sz="1400" spc="-80">
                <a:latin typeface="Trebuchet MS"/>
                <a:cs typeface="Trebuchet MS"/>
              </a:rPr>
              <a:t>d</a:t>
            </a:r>
            <a:r>
              <a:rPr dirty="0" sz="1400" spc="-80">
                <a:latin typeface="Trebuchet MS"/>
                <a:cs typeface="Trebuchet MS"/>
              </a:rPr>
              <a:t>o</a:t>
            </a:r>
            <a:r>
              <a:rPr dirty="0" sz="1400" spc="-85">
                <a:latin typeface="Trebuchet MS"/>
                <a:cs typeface="Trebuchet MS"/>
              </a:rPr>
              <a:t>b</a:t>
            </a:r>
            <a:r>
              <a:rPr dirty="0" sz="1400" spc="-130">
                <a:latin typeface="Trebuchet MS"/>
                <a:cs typeface="Trebuchet MS"/>
              </a:rPr>
              <a:t>e</a:t>
            </a:r>
            <a:r>
              <a:rPr dirty="0" sz="1400" spc="-125">
                <a:latin typeface="Trebuchet MS"/>
                <a:cs typeface="Trebuchet MS"/>
              </a:rPr>
              <a:t> </a:t>
            </a:r>
            <a:r>
              <a:rPr dirty="0" sz="1400" spc="-130">
                <a:latin typeface="Trebuchet MS"/>
                <a:cs typeface="Trebuchet MS"/>
              </a:rPr>
              <a:t>C</a:t>
            </a:r>
            <a:r>
              <a:rPr dirty="0" sz="1400" spc="-55">
                <a:latin typeface="Trebuchet MS"/>
                <a:cs typeface="Trebuchet MS"/>
              </a:rPr>
              <a:t>o</a:t>
            </a:r>
            <a:r>
              <a:rPr dirty="0" sz="1400" spc="-110">
                <a:latin typeface="Trebuchet MS"/>
                <a:cs typeface="Trebuchet MS"/>
              </a:rPr>
              <a:t>de</a:t>
            </a:r>
            <a:r>
              <a:rPr dirty="0" sz="1400" spc="-135">
                <a:latin typeface="Trebuchet MS"/>
                <a:cs typeface="Trebuchet MS"/>
              </a:rPr>
              <a:t> </a:t>
            </a:r>
            <a:r>
              <a:rPr dirty="0" sz="1400" spc="-125">
                <a:latin typeface="Trebuchet MS"/>
                <a:cs typeface="Trebuchet MS"/>
              </a:rPr>
              <a:t>C</a:t>
            </a:r>
            <a:r>
              <a:rPr dirty="0" sz="1400" spc="-70">
                <a:latin typeface="Trebuchet MS"/>
                <a:cs typeface="Trebuchet MS"/>
              </a:rPr>
              <a:t>I</a:t>
            </a:r>
            <a:r>
              <a:rPr dirty="0" sz="1400" spc="-190">
                <a:latin typeface="Trebuchet MS"/>
                <a:cs typeface="Trebuchet MS"/>
              </a:rPr>
              <a:t>/C</a:t>
            </a:r>
            <a:r>
              <a:rPr dirty="0" sz="1400" spc="-10">
                <a:latin typeface="Trebuchet MS"/>
                <a:cs typeface="Trebuchet MS"/>
              </a:rPr>
              <a:t>D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18261" y="3778632"/>
            <a:ext cx="2526665" cy="497840"/>
            <a:chOff x="818261" y="3778632"/>
            <a:chExt cx="2526665" cy="497840"/>
          </a:xfrm>
        </p:grpSpPr>
        <p:sp>
          <p:nvSpPr>
            <p:cNvPr id="23" name="object 23"/>
            <p:cNvSpPr/>
            <p:nvPr/>
          </p:nvSpPr>
          <p:spPr>
            <a:xfrm>
              <a:off x="830961" y="3791332"/>
              <a:ext cx="2501265" cy="472440"/>
            </a:xfrm>
            <a:custGeom>
              <a:avLst/>
              <a:gdLst/>
              <a:ahLst/>
              <a:cxnLst/>
              <a:rect l="l" t="t" r="r" b="b"/>
              <a:pathLst>
                <a:path w="2501265" h="472439">
                  <a:moveTo>
                    <a:pt x="2422144" y="0"/>
                  </a:moveTo>
                  <a:lnTo>
                    <a:pt x="78740" y="0"/>
                  </a:lnTo>
                  <a:lnTo>
                    <a:pt x="48091" y="6188"/>
                  </a:lnTo>
                  <a:lnTo>
                    <a:pt x="23063" y="23063"/>
                  </a:lnTo>
                  <a:lnTo>
                    <a:pt x="6188" y="48091"/>
                  </a:lnTo>
                  <a:lnTo>
                    <a:pt x="0" y="78739"/>
                  </a:lnTo>
                  <a:lnTo>
                    <a:pt x="0" y="393699"/>
                  </a:lnTo>
                  <a:lnTo>
                    <a:pt x="6188" y="424348"/>
                  </a:lnTo>
                  <a:lnTo>
                    <a:pt x="23063" y="449376"/>
                  </a:lnTo>
                  <a:lnTo>
                    <a:pt x="48091" y="466251"/>
                  </a:lnTo>
                  <a:lnTo>
                    <a:pt x="78740" y="472439"/>
                  </a:lnTo>
                  <a:lnTo>
                    <a:pt x="2422144" y="472439"/>
                  </a:lnTo>
                  <a:lnTo>
                    <a:pt x="2452792" y="466251"/>
                  </a:lnTo>
                  <a:lnTo>
                    <a:pt x="2477820" y="449376"/>
                  </a:lnTo>
                  <a:lnTo>
                    <a:pt x="2494695" y="424348"/>
                  </a:lnTo>
                  <a:lnTo>
                    <a:pt x="2500884" y="393699"/>
                  </a:lnTo>
                  <a:lnTo>
                    <a:pt x="2500884" y="78739"/>
                  </a:lnTo>
                  <a:lnTo>
                    <a:pt x="2494695" y="48091"/>
                  </a:lnTo>
                  <a:lnTo>
                    <a:pt x="2477820" y="23063"/>
                  </a:lnTo>
                  <a:lnTo>
                    <a:pt x="2452792" y="6188"/>
                  </a:lnTo>
                  <a:lnTo>
                    <a:pt x="2422144" y="0"/>
                  </a:lnTo>
                  <a:close/>
                </a:path>
              </a:pathLst>
            </a:custGeom>
            <a:solidFill>
              <a:srgbClr val="FFD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830961" y="3791332"/>
              <a:ext cx="2501265" cy="472440"/>
            </a:xfrm>
            <a:custGeom>
              <a:avLst/>
              <a:gdLst/>
              <a:ahLst/>
              <a:cxnLst/>
              <a:rect l="l" t="t" r="r" b="b"/>
              <a:pathLst>
                <a:path w="2501265" h="472439">
                  <a:moveTo>
                    <a:pt x="0" y="78739"/>
                  </a:moveTo>
                  <a:lnTo>
                    <a:pt x="6188" y="48091"/>
                  </a:lnTo>
                  <a:lnTo>
                    <a:pt x="23063" y="23063"/>
                  </a:lnTo>
                  <a:lnTo>
                    <a:pt x="48091" y="6188"/>
                  </a:lnTo>
                  <a:lnTo>
                    <a:pt x="78740" y="0"/>
                  </a:lnTo>
                  <a:lnTo>
                    <a:pt x="2422144" y="0"/>
                  </a:lnTo>
                  <a:lnTo>
                    <a:pt x="2452792" y="6188"/>
                  </a:lnTo>
                  <a:lnTo>
                    <a:pt x="2477820" y="23063"/>
                  </a:lnTo>
                  <a:lnTo>
                    <a:pt x="2494695" y="48091"/>
                  </a:lnTo>
                  <a:lnTo>
                    <a:pt x="2500884" y="78739"/>
                  </a:lnTo>
                  <a:lnTo>
                    <a:pt x="2500884" y="393699"/>
                  </a:lnTo>
                  <a:lnTo>
                    <a:pt x="2494695" y="424348"/>
                  </a:lnTo>
                  <a:lnTo>
                    <a:pt x="2477820" y="449376"/>
                  </a:lnTo>
                  <a:lnTo>
                    <a:pt x="2452792" y="466251"/>
                  </a:lnTo>
                  <a:lnTo>
                    <a:pt x="2422144" y="472439"/>
                  </a:lnTo>
                  <a:lnTo>
                    <a:pt x="78740" y="472439"/>
                  </a:lnTo>
                  <a:lnTo>
                    <a:pt x="48091" y="466251"/>
                  </a:lnTo>
                  <a:lnTo>
                    <a:pt x="23063" y="449376"/>
                  </a:lnTo>
                  <a:lnTo>
                    <a:pt x="6188" y="424348"/>
                  </a:lnTo>
                  <a:lnTo>
                    <a:pt x="0" y="393699"/>
                  </a:lnTo>
                  <a:lnTo>
                    <a:pt x="0" y="78739"/>
                  </a:lnTo>
                  <a:close/>
                </a:path>
              </a:pathLst>
            </a:custGeom>
            <a:ln w="25400">
              <a:solidFill>
                <a:srgbClr val="BBA1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1266281" y="3903125"/>
            <a:ext cx="162877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65">
                <a:latin typeface="Trebuchet MS"/>
                <a:cs typeface="Trebuchet MS"/>
              </a:rPr>
              <a:t>A</a:t>
            </a:r>
            <a:r>
              <a:rPr dirty="0" sz="1400" spc="-80">
                <a:latin typeface="Trebuchet MS"/>
                <a:cs typeface="Trebuchet MS"/>
              </a:rPr>
              <a:t>E</a:t>
            </a:r>
            <a:r>
              <a:rPr dirty="0" sz="1400" spc="95">
                <a:latin typeface="Trebuchet MS"/>
                <a:cs typeface="Trebuchet MS"/>
              </a:rPr>
              <a:t>M</a:t>
            </a:r>
            <a:r>
              <a:rPr dirty="0" sz="1400" spc="-120">
                <a:latin typeface="Trebuchet MS"/>
                <a:cs typeface="Trebuchet MS"/>
              </a:rPr>
              <a:t> </a:t>
            </a:r>
            <a:r>
              <a:rPr dirty="0" sz="1400" spc="-80">
                <a:latin typeface="Trebuchet MS"/>
                <a:cs typeface="Trebuchet MS"/>
              </a:rPr>
              <a:t>R</a:t>
            </a:r>
            <a:r>
              <a:rPr dirty="0" sz="1400" spc="-145">
                <a:latin typeface="Trebuchet MS"/>
                <a:cs typeface="Trebuchet MS"/>
              </a:rPr>
              <a:t>e</a:t>
            </a:r>
            <a:r>
              <a:rPr dirty="0" sz="1400" spc="-85">
                <a:latin typeface="Trebuchet MS"/>
                <a:cs typeface="Trebuchet MS"/>
              </a:rPr>
              <a:t>l</a:t>
            </a:r>
            <a:r>
              <a:rPr dirty="0" sz="1400" spc="-125">
                <a:latin typeface="Trebuchet MS"/>
                <a:cs typeface="Trebuchet MS"/>
              </a:rPr>
              <a:t>e</a:t>
            </a:r>
            <a:r>
              <a:rPr dirty="0" sz="1400" spc="-125">
                <a:latin typeface="Trebuchet MS"/>
                <a:cs typeface="Trebuchet MS"/>
              </a:rPr>
              <a:t>a</a:t>
            </a:r>
            <a:r>
              <a:rPr dirty="0" sz="1400" spc="-70">
                <a:latin typeface="Trebuchet MS"/>
                <a:cs typeface="Trebuchet MS"/>
              </a:rPr>
              <a:t>s</a:t>
            </a:r>
            <a:r>
              <a:rPr dirty="0" sz="1400" spc="-130">
                <a:latin typeface="Trebuchet MS"/>
                <a:cs typeface="Trebuchet MS"/>
              </a:rPr>
              <a:t>e</a:t>
            </a:r>
            <a:r>
              <a:rPr dirty="0" sz="1400" spc="-105">
                <a:latin typeface="Trebuchet MS"/>
                <a:cs typeface="Trebuchet MS"/>
              </a:rPr>
              <a:t> </a:t>
            </a:r>
            <a:r>
              <a:rPr dirty="0" sz="1400" spc="-114">
                <a:latin typeface="Trebuchet MS"/>
                <a:cs typeface="Trebuchet MS"/>
              </a:rPr>
              <a:t>V</a:t>
            </a:r>
            <a:r>
              <a:rPr dirty="0" sz="1400" spc="-114">
                <a:latin typeface="Trebuchet MS"/>
                <a:cs typeface="Trebuchet MS"/>
              </a:rPr>
              <a:t>a</a:t>
            </a:r>
            <a:r>
              <a:rPr dirty="0" sz="1400" spc="-100">
                <a:latin typeface="Trebuchet MS"/>
                <a:cs typeface="Trebuchet MS"/>
              </a:rPr>
              <a:t>l</a:t>
            </a:r>
            <a:r>
              <a:rPr dirty="0" sz="1400" spc="-65">
                <a:latin typeface="Trebuchet MS"/>
                <a:cs typeface="Trebuchet MS"/>
              </a:rPr>
              <a:t>i</a:t>
            </a:r>
            <a:r>
              <a:rPr dirty="0" sz="1400" spc="-125">
                <a:latin typeface="Trebuchet MS"/>
                <a:cs typeface="Trebuchet MS"/>
              </a:rPr>
              <a:t>d</a:t>
            </a:r>
            <a:r>
              <a:rPr dirty="0" sz="1400" spc="-120">
                <a:latin typeface="Trebuchet MS"/>
                <a:cs typeface="Trebuchet MS"/>
              </a:rPr>
              <a:t>a</a:t>
            </a:r>
            <a:r>
              <a:rPr dirty="0" sz="1400" spc="-160">
                <a:latin typeface="Trebuchet MS"/>
                <a:cs typeface="Trebuchet MS"/>
              </a:rPr>
              <a:t>t</a:t>
            </a:r>
            <a:r>
              <a:rPr dirty="0" sz="1400" spc="-60">
                <a:latin typeface="Trebuchet MS"/>
                <a:cs typeface="Trebuchet MS"/>
              </a:rPr>
              <a:t>i</a:t>
            </a:r>
            <a:r>
              <a:rPr dirty="0" sz="1400" spc="-110">
                <a:latin typeface="Trebuchet MS"/>
                <a:cs typeface="Trebuchet MS"/>
              </a:rPr>
              <a:t>o</a:t>
            </a:r>
            <a:r>
              <a:rPr dirty="0" sz="1400" spc="-60">
                <a:latin typeface="Trebuchet MS"/>
                <a:cs typeface="Trebuchet MS"/>
              </a:rPr>
              <a:t>n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048378" y="2317878"/>
            <a:ext cx="2893060" cy="420370"/>
            <a:chOff x="4048378" y="2317878"/>
            <a:chExt cx="2893060" cy="420370"/>
          </a:xfrm>
        </p:grpSpPr>
        <p:sp>
          <p:nvSpPr>
            <p:cNvPr id="27" name="object 27"/>
            <p:cNvSpPr/>
            <p:nvPr/>
          </p:nvSpPr>
          <p:spPr>
            <a:xfrm>
              <a:off x="4061078" y="2330578"/>
              <a:ext cx="2867660" cy="394970"/>
            </a:xfrm>
            <a:custGeom>
              <a:avLst/>
              <a:gdLst/>
              <a:ahLst/>
              <a:cxnLst/>
              <a:rect l="l" t="t" r="r" b="b"/>
              <a:pathLst>
                <a:path w="2867659" h="394969">
                  <a:moveTo>
                    <a:pt x="2801620" y="0"/>
                  </a:moveTo>
                  <a:lnTo>
                    <a:pt x="65786" y="0"/>
                  </a:lnTo>
                  <a:lnTo>
                    <a:pt x="40178" y="5169"/>
                  </a:lnTo>
                  <a:lnTo>
                    <a:pt x="19267" y="19267"/>
                  </a:lnTo>
                  <a:lnTo>
                    <a:pt x="5169" y="40178"/>
                  </a:lnTo>
                  <a:lnTo>
                    <a:pt x="0" y="65786"/>
                  </a:lnTo>
                  <a:lnTo>
                    <a:pt x="0" y="328930"/>
                  </a:lnTo>
                  <a:lnTo>
                    <a:pt x="5169" y="354537"/>
                  </a:lnTo>
                  <a:lnTo>
                    <a:pt x="19267" y="375448"/>
                  </a:lnTo>
                  <a:lnTo>
                    <a:pt x="40178" y="389546"/>
                  </a:lnTo>
                  <a:lnTo>
                    <a:pt x="65786" y="394716"/>
                  </a:lnTo>
                  <a:lnTo>
                    <a:pt x="2801620" y="394716"/>
                  </a:lnTo>
                  <a:lnTo>
                    <a:pt x="2827227" y="389546"/>
                  </a:lnTo>
                  <a:lnTo>
                    <a:pt x="2848138" y="375448"/>
                  </a:lnTo>
                  <a:lnTo>
                    <a:pt x="2862236" y="354537"/>
                  </a:lnTo>
                  <a:lnTo>
                    <a:pt x="2867406" y="328930"/>
                  </a:lnTo>
                  <a:lnTo>
                    <a:pt x="2867406" y="65786"/>
                  </a:lnTo>
                  <a:lnTo>
                    <a:pt x="2862236" y="40178"/>
                  </a:lnTo>
                  <a:lnTo>
                    <a:pt x="2848138" y="19267"/>
                  </a:lnTo>
                  <a:lnTo>
                    <a:pt x="2827227" y="5169"/>
                  </a:lnTo>
                  <a:lnTo>
                    <a:pt x="280162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061078" y="2330578"/>
              <a:ext cx="2867660" cy="394970"/>
            </a:xfrm>
            <a:custGeom>
              <a:avLst/>
              <a:gdLst/>
              <a:ahLst/>
              <a:cxnLst/>
              <a:rect l="l" t="t" r="r" b="b"/>
              <a:pathLst>
                <a:path w="2867659" h="394969">
                  <a:moveTo>
                    <a:pt x="0" y="65786"/>
                  </a:moveTo>
                  <a:lnTo>
                    <a:pt x="5169" y="40178"/>
                  </a:lnTo>
                  <a:lnTo>
                    <a:pt x="19267" y="19267"/>
                  </a:lnTo>
                  <a:lnTo>
                    <a:pt x="40178" y="5169"/>
                  </a:lnTo>
                  <a:lnTo>
                    <a:pt x="65786" y="0"/>
                  </a:lnTo>
                  <a:lnTo>
                    <a:pt x="2801620" y="0"/>
                  </a:lnTo>
                  <a:lnTo>
                    <a:pt x="2827227" y="5169"/>
                  </a:lnTo>
                  <a:lnTo>
                    <a:pt x="2848138" y="19267"/>
                  </a:lnTo>
                  <a:lnTo>
                    <a:pt x="2862236" y="40178"/>
                  </a:lnTo>
                  <a:lnTo>
                    <a:pt x="2867406" y="65786"/>
                  </a:lnTo>
                  <a:lnTo>
                    <a:pt x="2867406" y="328930"/>
                  </a:lnTo>
                  <a:lnTo>
                    <a:pt x="2862236" y="354537"/>
                  </a:lnTo>
                  <a:lnTo>
                    <a:pt x="2848138" y="375448"/>
                  </a:lnTo>
                  <a:lnTo>
                    <a:pt x="2827227" y="389546"/>
                  </a:lnTo>
                  <a:lnTo>
                    <a:pt x="2801620" y="394716"/>
                  </a:lnTo>
                  <a:lnTo>
                    <a:pt x="65786" y="394716"/>
                  </a:lnTo>
                  <a:lnTo>
                    <a:pt x="40178" y="389546"/>
                  </a:lnTo>
                  <a:lnTo>
                    <a:pt x="19267" y="375448"/>
                  </a:lnTo>
                  <a:lnTo>
                    <a:pt x="5169" y="354537"/>
                  </a:lnTo>
                  <a:lnTo>
                    <a:pt x="0" y="328930"/>
                  </a:lnTo>
                  <a:lnTo>
                    <a:pt x="0" y="65786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4589867" y="2403340"/>
            <a:ext cx="1809114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15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400" spc="-5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-10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00" spc="-13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400" spc="-130">
                <a:solidFill>
                  <a:srgbClr val="FFFFFF"/>
                </a:solidFill>
                <a:latin typeface="Trebuchet MS"/>
                <a:cs typeface="Trebuchet MS"/>
              </a:rPr>
              <a:t>er</a:t>
            </a:r>
            <a:r>
              <a:rPr dirty="0" sz="14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1400" spc="-7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400" spc="-10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400" spc="-5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400" spc="-13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1400" spc="-254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1400" spc="-26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00" spc="-10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-16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00" spc="-10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400" spc="-8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048378" y="2780412"/>
            <a:ext cx="2893060" cy="420370"/>
            <a:chOff x="4048378" y="2780412"/>
            <a:chExt cx="2893060" cy="420370"/>
          </a:xfrm>
        </p:grpSpPr>
        <p:sp>
          <p:nvSpPr>
            <p:cNvPr id="31" name="object 31"/>
            <p:cNvSpPr/>
            <p:nvPr/>
          </p:nvSpPr>
          <p:spPr>
            <a:xfrm>
              <a:off x="4061078" y="2793112"/>
              <a:ext cx="2867660" cy="394970"/>
            </a:xfrm>
            <a:custGeom>
              <a:avLst/>
              <a:gdLst/>
              <a:ahLst/>
              <a:cxnLst/>
              <a:rect l="l" t="t" r="r" b="b"/>
              <a:pathLst>
                <a:path w="2867659" h="394969">
                  <a:moveTo>
                    <a:pt x="2801620" y="0"/>
                  </a:moveTo>
                  <a:lnTo>
                    <a:pt x="65786" y="0"/>
                  </a:lnTo>
                  <a:lnTo>
                    <a:pt x="40178" y="5169"/>
                  </a:lnTo>
                  <a:lnTo>
                    <a:pt x="19267" y="19267"/>
                  </a:lnTo>
                  <a:lnTo>
                    <a:pt x="5169" y="40178"/>
                  </a:lnTo>
                  <a:lnTo>
                    <a:pt x="0" y="65786"/>
                  </a:lnTo>
                  <a:lnTo>
                    <a:pt x="0" y="328930"/>
                  </a:lnTo>
                  <a:lnTo>
                    <a:pt x="5169" y="354537"/>
                  </a:lnTo>
                  <a:lnTo>
                    <a:pt x="19267" y="375448"/>
                  </a:lnTo>
                  <a:lnTo>
                    <a:pt x="40178" y="389546"/>
                  </a:lnTo>
                  <a:lnTo>
                    <a:pt x="65786" y="394716"/>
                  </a:lnTo>
                  <a:lnTo>
                    <a:pt x="2801620" y="394716"/>
                  </a:lnTo>
                  <a:lnTo>
                    <a:pt x="2827227" y="389546"/>
                  </a:lnTo>
                  <a:lnTo>
                    <a:pt x="2848138" y="375448"/>
                  </a:lnTo>
                  <a:lnTo>
                    <a:pt x="2862236" y="354537"/>
                  </a:lnTo>
                  <a:lnTo>
                    <a:pt x="2867406" y="328930"/>
                  </a:lnTo>
                  <a:lnTo>
                    <a:pt x="2867406" y="65786"/>
                  </a:lnTo>
                  <a:lnTo>
                    <a:pt x="2862236" y="40178"/>
                  </a:lnTo>
                  <a:lnTo>
                    <a:pt x="2848138" y="19267"/>
                  </a:lnTo>
                  <a:lnTo>
                    <a:pt x="2827227" y="5169"/>
                  </a:lnTo>
                  <a:lnTo>
                    <a:pt x="280162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061078" y="2793112"/>
              <a:ext cx="2867660" cy="394970"/>
            </a:xfrm>
            <a:custGeom>
              <a:avLst/>
              <a:gdLst/>
              <a:ahLst/>
              <a:cxnLst/>
              <a:rect l="l" t="t" r="r" b="b"/>
              <a:pathLst>
                <a:path w="2867659" h="394969">
                  <a:moveTo>
                    <a:pt x="0" y="65786"/>
                  </a:moveTo>
                  <a:lnTo>
                    <a:pt x="5169" y="40178"/>
                  </a:lnTo>
                  <a:lnTo>
                    <a:pt x="19267" y="19267"/>
                  </a:lnTo>
                  <a:lnTo>
                    <a:pt x="40178" y="5169"/>
                  </a:lnTo>
                  <a:lnTo>
                    <a:pt x="65786" y="0"/>
                  </a:lnTo>
                  <a:lnTo>
                    <a:pt x="2801620" y="0"/>
                  </a:lnTo>
                  <a:lnTo>
                    <a:pt x="2827227" y="5169"/>
                  </a:lnTo>
                  <a:lnTo>
                    <a:pt x="2848138" y="19267"/>
                  </a:lnTo>
                  <a:lnTo>
                    <a:pt x="2862236" y="40178"/>
                  </a:lnTo>
                  <a:lnTo>
                    <a:pt x="2867406" y="65786"/>
                  </a:lnTo>
                  <a:lnTo>
                    <a:pt x="2867406" y="328930"/>
                  </a:lnTo>
                  <a:lnTo>
                    <a:pt x="2862236" y="354537"/>
                  </a:lnTo>
                  <a:lnTo>
                    <a:pt x="2848138" y="375448"/>
                  </a:lnTo>
                  <a:lnTo>
                    <a:pt x="2827227" y="389546"/>
                  </a:lnTo>
                  <a:lnTo>
                    <a:pt x="2801620" y="394716"/>
                  </a:lnTo>
                  <a:lnTo>
                    <a:pt x="65786" y="394716"/>
                  </a:lnTo>
                  <a:lnTo>
                    <a:pt x="40178" y="389546"/>
                  </a:lnTo>
                  <a:lnTo>
                    <a:pt x="19267" y="375448"/>
                  </a:lnTo>
                  <a:lnTo>
                    <a:pt x="5169" y="354537"/>
                  </a:lnTo>
                  <a:lnTo>
                    <a:pt x="0" y="328930"/>
                  </a:lnTo>
                  <a:lnTo>
                    <a:pt x="0" y="65786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4975438" y="2865981"/>
            <a:ext cx="103759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7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400" spc="-14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1400" spc="-13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1400" spc="-7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400" spc="-10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400" spc="-5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400" spc="-13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048378" y="3406015"/>
            <a:ext cx="2893060" cy="421005"/>
            <a:chOff x="4048378" y="3406015"/>
            <a:chExt cx="2893060" cy="421005"/>
          </a:xfrm>
        </p:grpSpPr>
        <p:sp>
          <p:nvSpPr>
            <p:cNvPr id="35" name="object 35"/>
            <p:cNvSpPr/>
            <p:nvPr/>
          </p:nvSpPr>
          <p:spPr>
            <a:xfrm>
              <a:off x="4061078" y="3418715"/>
              <a:ext cx="2867660" cy="395605"/>
            </a:xfrm>
            <a:custGeom>
              <a:avLst/>
              <a:gdLst/>
              <a:ahLst/>
              <a:cxnLst/>
              <a:rect l="l" t="t" r="r" b="b"/>
              <a:pathLst>
                <a:path w="2867659" h="395604">
                  <a:moveTo>
                    <a:pt x="2801493" y="0"/>
                  </a:moveTo>
                  <a:lnTo>
                    <a:pt x="65913" y="0"/>
                  </a:lnTo>
                  <a:lnTo>
                    <a:pt x="40258" y="5180"/>
                  </a:lnTo>
                  <a:lnTo>
                    <a:pt x="19307" y="19307"/>
                  </a:lnTo>
                  <a:lnTo>
                    <a:pt x="5180" y="40258"/>
                  </a:lnTo>
                  <a:lnTo>
                    <a:pt x="0" y="65912"/>
                  </a:lnTo>
                  <a:lnTo>
                    <a:pt x="0" y="329565"/>
                  </a:lnTo>
                  <a:lnTo>
                    <a:pt x="5180" y="355219"/>
                  </a:lnTo>
                  <a:lnTo>
                    <a:pt x="19307" y="376170"/>
                  </a:lnTo>
                  <a:lnTo>
                    <a:pt x="40258" y="390297"/>
                  </a:lnTo>
                  <a:lnTo>
                    <a:pt x="65913" y="395477"/>
                  </a:lnTo>
                  <a:lnTo>
                    <a:pt x="2801493" y="395477"/>
                  </a:lnTo>
                  <a:lnTo>
                    <a:pt x="2827147" y="390297"/>
                  </a:lnTo>
                  <a:lnTo>
                    <a:pt x="2848098" y="376170"/>
                  </a:lnTo>
                  <a:lnTo>
                    <a:pt x="2862225" y="355219"/>
                  </a:lnTo>
                  <a:lnTo>
                    <a:pt x="2867406" y="329565"/>
                  </a:lnTo>
                  <a:lnTo>
                    <a:pt x="2867406" y="65912"/>
                  </a:lnTo>
                  <a:lnTo>
                    <a:pt x="2862225" y="40258"/>
                  </a:lnTo>
                  <a:lnTo>
                    <a:pt x="2848098" y="19307"/>
                  </a:lnTo>
                  <a:lnTo>
                    <a:pt x="2827147" y="5180"/>
                  </a:lnTo>
                  <a:lnTo>
                    <a:pt x="280149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4061078" y="3418715"/>
              <a:ext cx="2867660" cy="395605"/>
            </a:xfrm>
            <a:custGeom>
              <a:avLst/>
              <a:gdLst/>
              <a:ahLst/>
              <a:cxnLst/>
              <a:rect l="l" t="t" r="r" b="b"/>
              <a:pathLst>
                <a:path w="2867659" h="395604">
                  <a:moveTo>
                    <a:pt x="0" y="65912"/>
                  </a:moveTo>
                  <a:lnTo>
                    <a:pt x="5180" y="40258"/>
                  </a:lnTo>
                  <a:lnTo>
                    <a:pt x="19307" y="19307"/>
                  </a:lnTo>
                  <a:lnTo>
                    <a:pt x="40258" y="5180"/>
                  </a:lnTo>
                  <a:lnTo>
                    <a:pt x="65913" y="0"/>
                  </a:lnTo>
                  <a:lnTo>
                    <a:pt x="2801493" y="0"/>
                  </a:lnTo>
                  <a:lnTo>
                    <a:pt x="2827147" y="5180"/>
                  </a:lnTo>
                  <a:lnTo>
                    <a:pt x="2848098" y="19307"/>
                  </a:lnTo>
                  <a:lnTo>
                    <a:pt x="2862225" y="40258"/>
                  </a:lnTo>
                  <a:lnTo>
                    <a:pt x="2867406" y="65912"/>
                  </a:lnTo>
                  <a:lnTo>
                    <a:pt x="2867406" y="329565"/>
                  </a:lnTo>
                  <a:lnTo>
                    <a:pt x="2862225" y="355219"/>
                  </a:lnTo>
                  <a:lnTo>
                    <a:pt x="2848098" y="376170"/>
                  </a:lnTo>
                  <a:lnTo>
                    <a:pt x="2827147" y="390297"/>
                  </a:lnTo>
                  <a:lnTo>
                    <a:pt x="2801493" y="395477"/>
                  </a:lnTo>
                  <a:lnTo>
                    <a:pt x="65913" y="395477"/>
                  </a:lnTo>
                  <a:lnTo>
                    <a:pt x="40258" y="390297"/>
                  </a:lnTo>
                  <a:lnTo>
                    <a:pt x="19307" y="376170"/>
                  </a:lnTo>
                  <a:lnTo>
                    <a:pt x="5180" y="355219"/>
                  </a:lnTo>
                  <a:lnTo>
                    <a:pt x="0" y="329565"/>
                  </a:lnTo>
                  <a:lnTo>
                    <a:pt x="0" y="65912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4854312" y="3492192"/>
            <a:ext cx="128016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-15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00" spc="-14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ge</a:t>
            </a:r>
            <a:r>
              <a:rPr dirty="0" sz="14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4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-12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400" spc="-10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400" spc="-85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400" spc="-120">
                <a:solidFill>
                  <a:srgbClr val="FFFFFF"/>
                </a:solidFill>
                <a:latin typeface="Trebuchet MS"/>
                <a:cs typeface="Trebuchet MS"/>
              </a:rPr>
              <a:t>ent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048378" y="3869310"/>
            <a:ext cx="2893060" cy="420370"/>
            <a:chOff x="4048378" y="3869310"/>
            <a:chExt cx="2893060" cy="420370"/>
          </a:xfrm>
        </p:grpSpPr>
        <p:sp>
          <p:nvSpPr>
            <p:cNvPr id="39" name="object 39"/>
            <p:cNvSpPr/>
            <p:nvPr/>
          </p:nvSpPr>
          <p:spPr>
            <a:xfrm>
              <a:off x="4061078" y="3882010"/>
              <a:ext cx="2867660" cy="394970"/>
            </a:xfrm>
            <a:custGeom>
              <a:avLst/>
              <a:gdLst/>
              <a:ahLst/>
              <a:cxnLst/>
              <a:rect l="l" t="t" r="r" b="b"/>
              <a:pathLst>
                <a:path w="2867659" h="394970">
                  <a:moveTo>
                    <a:pt x="2801620" y="0"/>
                  </a:moveTo>
                  <a:lnTo>
                    <a:pt x="65786" y="0"/>
                  </a:lnTo>
                  <a:lnTo>
                    <a:pt x="40178" y="5169"/>
                  </a:lnTo>
                  <a:lnTo>
                    <a:pt x="19267" y="19267"/>
                  </a:lnTo>
                  <a:lnTo>
                    <a:pt x="5169" y="40178"/>
                  </a:lnTo>
                  <a:lnTo>
                    <a:pt x="0" y="65786"/>
                  </a:lnTo>
                  <a:lnTo>
                    <a:pt x="0" y="328930"/>
                  </a:lnTo>
                  <a:lnTo>
                    <a:pt x="5169" y="354537"/>
                  </a:lnTo>
                  <a:lnTo>
                    <a:pt x="19267" y="375448"/>
                  </a:lnTo>
                  <a:lnTo>
                    <a:pt x="40178" y="389546"/>
                  </a:lnTo>
                  <a:lnTo>
                    <a:pt x="65786" y="394716"/>
                  </a:lnTo>
                  <a:lnTo>
                    <a:pt x="2801620" y="394716"/>
                  </a:lnTo>
                  <a:lnTo>
                    <a:pt x="2827227" y="389546"/>
                  </a:lnTo>
                  <a:lnTo>
                    <a:pt x="2848138" y="375448"/>
                  </a:lnTo>
                  <a:lnTo>
                    <a:pt x="2862236" y="354537"/>
                  </a:lnTo>
                  <a:lnTo>
                    <a:pt x="2867406" y="328930"/>
                  </a:lnTo>
                  <a:lnTo>
                    <a:pt x="2867406" y="65786"/>
                  </a:lnTo>
                  <a:lnTo>
                    <a:pt x="2862236" y="40178"/>
                  </a:lnTo>
                  <a:lnTo>
                    <a:pt x="2848138" y="19267"/>
                  </a:lnTo>
                  <a:lnTo>
                    <a:pt x="2827227" y="5169"/>
                  </a:lnTo>
                  <a:lnTo>
                    <a:pt x="280162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4061078" y="3882010"/>
              <a:ext cx="2867660" cy="394970"/>
            </a:xfrm>
            <a:custGeom>
              <a:avLst/>
              <a:gdLst/>
              <a:ahLst/>
              <a:cxnLst/>
              <a:rect l="l" t="t" r="r" b="b"/>
              <a:pathLst>
                <a:path w="2867659" h="394970">
                  <a:moveTo>
                    <a:pt x="0" y="65786"/>
                  </a:moveTo>
                  <a:lnTo>
                    <a:pt x="5169" y="40178"/>
                  </a:lnTo>
                  <a:lnTo>
                    <a:pt x="19267" y="19267"/>
                  </a:lnTo>
                  <a:lnTo>
                    <a:pt x="40178" y="5169"/>
                  </a:lnTo>
                  <a:lnTo>
                    <a:pt x="65786" y="0"/>
                  </a:lnTo>
                  <a:lnTo>
                    <a:pt x="2801620" y="0"/>
                  </a:lnTo>
                  <a:lnTo>
                    <a:pt x="2827227" y="5169"/>
                  </a:lnTo>
                  <a:lnTo>
                    <a:pt x="2848138" y="19267"/>
                  </a:lnTo>
                  <a:lnTo>
                    <a:pt x="2862236" y="40178"/>
                  </a:lnTo>
                  <a:lnTo>
                    <a:pt x="2867406" y="65786"/>
                  </a:lnTo>
                  <a:lnTo>
                    <a:pt x="2867406" y="328930"/>
                  </a:lnTo>
                  <a:lnTo>
                    <a:pt x="2862236" y="354537"/>
                  </a:lnTo>
                  <a:lnTo>
                    <a:pt x="2848138" y="375448"/>
                  </a:lnTo>
                  <a:lnTo>
                    <a:pt x="2827227" y="389546"/>
                  </a:lnTo>
                  <a:lnTo>
                    <a:pt x="2801620" y="394716"/>
                  </a:lnTo>
                  <a:lnTo>
                    <a:pt x="65786" y="394716"/>
                  </a:lnTo>
                  <a:lnTo>
                    <a:pt x="40178" y="389546"/>
                  </a:lnTo>
                  <a:lnTo>
                    <a:pt x="19267" y="375448"/>
                  </a:lnTo>
                  <a:lnTo>
                    <a:pt x="5169" y="354537"/>
                  </a:lnTo>
                  <a:lnTo>
                    <a:pt x="0" y="328930"/>
                  </a:lnTo>
                  <a:lnTo>
                    <a:pt x="0" y="65786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4950292" y="3954834"/>
            <a:ext cx="108775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3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-1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-15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400" spc="-7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400" spc="-114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 spc="-9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400" spc="-14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00" spc="-9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14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26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00" spc="-10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-16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00" spc="-10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400" spc="-8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048378" y="4792854"/>
            <a:ext cx="2893060" cy="420370"/>
            <a:chOff x="4048378" y="4792854"/>
            <a:chExt cx="2893060" cy="420370"/>
          </a:xfrm>
        </p:grpSpPr>
        <p:sp>
          <p:nvSpPr>
            <p:cNvPr id="43" name="object 43"/>
            <p:cNvSpPr/>
            <p:nvPr/>
          </p:nvSpPr>
          <p:spPr>
            <a:xfrm>
              <a:off x="4061078" y="4805554"/>
              <a:ext cx="2867660" cy="394970"/>
            </a:xfrm>
            <a:custGeom>
              <a:avLst/>
              <a:gdLst/>
              <a:ahLst/>
              <a:cxnLst/>
              <a:rect l="l" t="t" r="r" b="b"/>
              <a:pathLst>
                <a:path w="2867659" h="394970">
                  <a:moveTo>
                    <a:pt x="2801620" y="0"/>
                  </a:moveTo>
                  <a:lnTo>
                    <a:pt x="65786" y="0"/>
                  </a:lnTo>
                  <a:lnTo>
                    <a:pt x="40178" y="5169"/>
                  </a:lnTo>
                  <a:lnTo>
                    <a:pt x="19267" y="19267"/>
                  </a:lnTo>
                  <a:lnTo>
                    <a:pt x="5169" y="40178"/>
                  </a:lnTo>
                  <a:lnTo>
                    <a:pt x="0" y="65786"/>
                  </a:lnTo>
                  <a:lnTo>
                    <a:pt x="0" y="328930"/>
                  </a:lnTo>
                  <a:lnTo>
                    <a:pt x="5169" y="354537"/>
                  </a:lnTo>
                  <a:lnTo>
                    <a:pt x="19267" y="375448"/>
                  </a:lnTo>
                  <a:lnTo>
                    <a:pt x="40178" y="389546"/>
                  </a:lnTo>
                  <a:lnTo>
                    <a:pt x="65786" y="394716"/>
                  </a:lnTo>
                  <a:lnTo>
                    <a:pt x="2801620" y="394716"/>
                  </a:lnTo>
                  <a:lnTo>
                    <a:pt x="2827227" y="389546"/>
                  </a:lnTo>
                  <a:lnTo>
                    <a:pt x="2848138" y="375448"/>
                  </a:lnTo>
                  <a:lnTo>
                    <a:pt x="2862236" y="354537"/>
                  </a:lnTo>
                  <a:lnTo>
                    <a:pt x="2867406" y="328930"/>
                  </a:lnTo>
                  <a:lnTo>
                    <a:pt x="2867406" y="65786"/>
                  </a:lnTo>
                  <a:lnTo>
                    <a:pt x="2862236" y="40178"/>
                  </a:lnTo>
                  <a:lnTo>
                    <a:pt x="2848138" y="19267"/>
                  </a:lnTo>
                  <a:lnTo>
                    <a:pt x="2827227" y="5169"/>
                  </a:lnTo>
                  <a:lnTo>
                    <a:pt x="280162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4061078" y="4805554"/>
              <a:ext cx="2867660" cy="394970"/>
            </a:xfrm>
            <a:custGeom>
              <a:avLst/>
              <a:gdLst/>
              <a:ahLst/>
              <a:cxnLst/>
              <a:rect l="l" t="t" r="r" b="b"/>
              <a:pathLst>
                <a:path w="2867659" h="394970">
                  <a:moveTo>
                    <a:pt x="0" y="65786"/>
                  </a:moveTo>
                  <a:lnTo>
                    <a:pt x="5169" y="40178"/>
                  </a:lnTo>
                  <a:lnTo>
                    <a:pt x="19267" y="19267"/>
                  </a:lnTo>
                  <a:lnTo>
                    <a:pt x="40178" y="5169"/>
                  </a:lnTo>
                  <a:lnTo>
                    <a:pt x="65786" y="0"/>
                  </a:lnTo>
                  <a:lnTo>
                    <a:pt x="2801620" y="0"/>
                  </a:lnTo>
                  <a:lnTo>
                    <a:pt x="2827227" y="5169"/>
                  </a:lnTo>
                  <a:lnTo>
                    <a:pt x="2848138" y="19267"/>
                  </a:lnTo>
                  <a:lnTo>
                    <a:pt x="2862236" y="40178"/>
                  </a:lnTo>
                  <a:lnTo>
                    <a:pt x="2867406" y="65786"/>
                  </a:lnTo>
                  <a:lnTo>
                    <a:pt x="2867406" y="328930"/>
                  </a:lnTo>
                  <a:lnTo>
                    <a:pt x="2862236" y="354537"/>
                  </a:lnTo>
                  <a:lnTo>
                    <a:pt x="2848138" y="375448"/>
                  </a:lnTo>
                  <a:lnTo>
                    <a:pt x="2827227" y="389546"/>
                  </a:lnTo>
                  <a:lnTo>
                    <a:pt x="2801620" y="394716"/>
                  </a:lnTo>
                  <a:lnTo>
                    <a:pt x="65786" y="394716"/>
                  </a:lnTo>
                  <a:lnTo>
                    <a:pt x="40178" y="389546"/>
                  </a:lnTo>
                  <a:lnTo>
                    <a:pt x="19267" y="375448"/>
                  </a:lnTo>
                  <a:lnTo>
                    <a:pt x="5169" y="354537"/>
                  </a:lnTo>
                  <a:lnTo>
                    <a:pt x="0" y="328930"/>
                  </a:lnTo>
                  <a:lnTo>
                    <a:pt x="0" y="65786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4783415" y="4878428"/>
            <a:ext cx="142113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8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400" spc="-15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-5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 spc="-16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400" spc="-114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400" spc="-114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-105">
                <a:solidFill>
                  <a:srgbClr val="FFFFFF"/>
                </a:solidFill>
                <a:latin typeface="Trebuchet MS"/>
                <a:cs typeface="Trebuchet MS"/>
              </a:rPr>
              <a:t>nc</a:t>
            </a:r>
            <a:r>
              <a:rPr dirty="0" sz="1400" spc="-13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26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00" spc="-10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-16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00" spc="-5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400" spc="-13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4048378" y="4338702"/>
            <a:ext cx="2893060" cy="420370"/>
            <a:chOff x="4048378" y="4338702"/>
            <a:chExt cx="2893060" cy="420370"/>
          </a:xfrm>
        </p:grpSpPr>
        <p:sp>
          <p:nvSpPr>
            <p:cNvPr id="47" name="object 47"/>
            <p:cNvSpPr/>
            <p:nvPr/>
          </p:nvSpPr>
          <p:spPr>
            <a:xfrm>
              <a:off x="4061078" y="4351402"/>
              <a:ext cx="2867660" cy="394970"/>
            </a:xfrm>
            <a:custGeom>
              <a:avLst/>
              <a:gdLst/>
              <a:ahLst/>
              <a:cxnLst/>
              <a:rect l="l" t="t" r="r" b="b"/>
              <a:pathLst>
                <a:path w="2867659" h="394970">
                  <a:moveTo>
                    <a:pt x="2801620" y="0"/>
                  </a:moveTo>
                  <a:lnTo>
                    <a:pt x="65786" y="0"/>
                  </a:lnTo>
                  <a:lnTo>
                    <a:pt x="40178" y="5169"/>
                  </a:lnTo>
                  <a:lnTo>
                    <a:pt x="19267" y="19267"/>
                  </a:lnTo>
                  <a:lnTo>
                    <a:pt x="5169" y="40178"/>
                  </a:lnTo>
                  <a:lnTo>
                    <a:pt x="0" y="65786"/>
                  </a:lnTo>
                  <a:lnTo>
                    <a:pt x="0" y="328930"/>
                  </a:lnTo>
                  <a:lnTo>
                    <a:pt x="5169" y="354537"/>
                  </a:lnTo>
                  <a:lnTo>
                    <a:pt x="19267" y="375448"/>
                  </a:lnTo>
                  <a:lnTo>
                    <a:pt x="40178" y="389546"/>
                  </a:lnTo>
                  <a:lnTo>
                    <a:pt x="65786" y="394716"/>
                  </a:lnTo>
                  <a:lnTo>
                    <a:pt x="2801620" y="394716"/>
                  </a:lnTo>
                  <a:lnTo>
                    <a:pt x="2827227" y="389546"/>
                  </a:lnTo>
                  <a:lnTo>
                    <a:pt x="2848138" y="375448"/>
                  </a:lnTo>
                  <a:lnTo>
                    <a:pt x="2862236" y="354537"/>
                  </a:lnTo>
                  <a:lnTo>
                    <a:pt x="2867406" y="328930"/>
                  </a:lnTo>
                  <a:lnTo>
                    <a:pt x="2867406" y="65786"/>
                  </a:lnTo>
                  <a:lnTo>
                    <a:pt x="2862236" y="40178"/>
                  </a:lnTo>
                  <a:lnTo>
                    <a:pt x="2848138" y="19267"/>
                  </a:lnTo>
                  <a:lnTo>
                    <a:pt x="2827227" y="5169"/>
                  </a:lnTo>
                  <a:lnTo>
                    <a:pt x="280162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4061078" y="4351402"/>
              <a:ext cx="2867660" cy="394970"/>
            </a:xfrm>
            <a:custGeom>
              <a:avLst/>
              <a:gdLst/>
              <a:ahLst/>
              <a:cxnLst/>
              <a:rect l="l" t="t" r="r" b="b"/>
              <a:pathLst>
                <a:path w="2867659" h="394970">
                  <a:moveTo>
                    <a:pt x="0" y="65786"/>
                  </a:moveTo>
                  <a:lnTo>
                    <a:pt x="5169" y="40178"/>
                  </a:lnTo>
                  <a:lnTo>
                    <a:pt x="19267" y="19267"/>
                  </a:lnTo>
                  <a:lnTo>
                    <a:pt x="40178" y="5169"/>
                  </a:lnTo>
                  <a:lnTo>
                    <a:pt x="65786" y="0"/>
                  </a:lnTo>
                  <a:lnTo>
                    <a:pt x="2801620" y="0"/>
                  </a:lnTo>
                  <a:lnTo>
                    <a:pt x="2827227" y="5169"/>
                  </a:lnTo>
                  <a:lnTo>
                    <a:pt x="2848138" y="19267"/>
                  </a:lnTo>
                  <a:lnTo>
                    <a:pt x="2862236" y="40178"/>
                  </a:lnTo>
                  <a:lnTo>
                    <a:pt x="2867406" y="65786"/>
                  </a:lnTo>
                  <a:lnTo>
                    <a:pt x="2867406" y="328930"/>
                  </a:lnTo>
                  <a:lnTo>
                    <a:pt x="2862236" y="354537"/>
                  </a:lnTo>
                  <a:lnTo>
                    <a:pt x="2848138" y="375448"/>
                  </a:lnTo>
                  <a:lnTo>
                    <a:pt x="2827227" y="389546"/>
                  </a:lnTo>
                  <a:lnTo>
                    <a:pt x="2801620" y="394716"/>
                  </a:lnTo>
                  <a:lnTo>
                    <a:pt x="65786" y="394716"/>
                  </a:lnTo>
                  <a:lnTo>
                    <a:pt x="40178" y="389546"/>
                  </a:lnTo>
                  <a:lnTo>
                    <a:pt x="19267" y="375448"/>
                  </a:lnTo>
                  <a:lnTo>
                    <a:pt x="5169" y="354537"/>
                  </a:lnTo>
                  <a:lnTo>
                    <a:pt x="0" y="328930"/>
                  </a:lnTo>
                  <a:lnTo>
                    <a:pt x="0" y="65786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/>
          <p:cNvSpPr txBox="1"/>
          <p:nvPr/>
        </p:nvSpPr>
        <p:spPr>
          <a:xfrm>
            <a:off x="4862695" y="4424607"/>
            <a:ext cx="126365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8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 spc="-13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-5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1400" spc="-12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 spc="-10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-5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-7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400" spc="-11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4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2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00" spc="-15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-16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00" spc="-5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400" spc="-13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4048378" y="5510658"/>
            <a:ext cx="2893060" cy="420370"/>
            <a:chOff x="4048378" y="5510658"/>
            <a:chExt cx="2893060" cy="420370"/>
          </a:xfrm>
        </p:grpSpPr>
        <p:sp>
          <p:nvSpPr>
            <p:cNvPr id="51" name="object 51"/>
            <p:cNvSpPr/>
            <p:nvPr/>
          </p:nvSpPr>
          <p:spPr>
            <a:xfrm>
              <a:off x="4061078" y="5523358"/>
              <a:ext cx="2867660" cy="394970"/>
            </a:xfrm>
            <a:custGeom>
              <a:avLst/>
              <a:gdLst/>
              <a:ahLst/>
              <a:cxnLst/>
              <a:rect l="l" t="t" r="r" b="b"/>
              <a:pathLst>
                <a:path w="2867659" h="394970">
                  <a:moveTo>
                    <a:pt x="2801620" y="0"/>
                  </a:moveTo>
                  <a:lnTo>
                    <a:pt x="65786" y="0"/>
                  </a:lnTo>
                  <a:lnTo>
                    <a:pt x="40178" y="5169"/>
                  </a:lnTo>
                  <a:lnTo>
                    <a:pt x="19267" y="19267"/>
                  </a:lnTo>
                  <a:lnTo>
                    <a:pt x="5169" y="40178"/>
                  </a:lnTo>
                  <a:lnTo>
                    <a:pt x="0" y="65786"/>
                  </a:lnTo>
                  <a:lnTo>
                    <a:pt x="0" y="328930"/>
                  </a:lnTo>
                  <a:lnTo>
                    <a:pt x="5169" y="354537"/>
                  </a:lnTo>
                  <a:lnTo>
                    <a:pt x="19267" y="375448"/>
                  </a:lnTo>
                  <a:lnTo>
                    <a:pt x="40178" y="389546"/>
                  </a:lnTo>
                  <a:lnTo>
                    <a:pt x="65786" y="394716"/>
                  </a:lnTo>
                  <a:lnTo>
                    <a:pt x="2801620" y="394716"/>
                  </a:lnTo>
                  <a:lnTo>
                    <a:pt x="2827227" y="389546"/>
                  </a:lnTo>
                  <a:lnTo>
                    <a:pt x="2848138" y="375448"/>
                  </a:lnTo>
                  <a:lnTo>
                    <a:pt x="2862236" y="354537"/>
                  </a:lnTo>
                  <a:lnTo>
                    <a:pt x="2867406" y="328930"/>
                  </a:lnTo>
                  <a:lnTo>
                    <a:pt x="2867406" y="65786"/>
                  </a:lnTo>
                  <a:lnTo>
                    <a:pt x="2862236" y="40178"/>
                  </a:lnTo>
                  <a:lnTo>
                    <a:pt x="2848138" y="19267"/>
                  </a:lnTo>
                  <a:lnTo>
                    <a:pt x="2827227" y="5169"/>
                  </a:lnTo>
                  <a:lnTo>
                    <a:pt x="280162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4061078" y="5523358"/>
              <a:ext cx="2867660" cy="394970"/>
            </a:xfrm>
            <a:custGeom>
              <a:avLst/>
              <a:gdLst/>
              <a:ahLst/>
              <a:cxnLst/>
              <a:rect l="l" t="t" r="r" b="b"/>
              <a:pathLst>
                <a:path w="2867659" h="394970">
                  <a:moveTo>
                    <a:pt x="0" y="65786"/>
                  </a:moveTo>
                  <a:lnTo>
                    <a:pt x="5169" y="40178"/>
                  </a:lnTo>
                  <a:lnTo>
                    <a:pt x="19267" y="19267"/>
                  </a:lnTo>
                  <a:lnTo>
                    <a:pt x="40178" y="5169"/>
                  </a:lnTo>
                  <a:lnTo>
                    <a:pt x="65786" y="0"/>
                  </a:lnTo>
                  <a:lnTo>
                    <a:pt x="2801620" y="0"/>
                  </a:lnTo>
                  <a:lnTo>
                    <a:pt x="2827227" y="5169"/>
                  </a:lnTo>
                  <a:lnTo>
                    <a:pt x="2848138" y="19267"/>
                  </a:lnTo>
                  <a:lnTo>
                    <a:pt x="2862236" y="40178"/>
                  </a:lnTo>
                  <a:lnTo>
                    <a:pt x="2867406" y="65786"/>
                  </a:lnTo>
                  <a:lnTo>
                    <a:pt x="2867406" y="328930"/>
                  </a:lnTo>
                  <a:lnTo>
                    <a:pt x="2862236" y="354537"/>
                  </a:lnTo>
                  <a:lnTo>
                    <a:pt x="2848138" y="375448"/>
                  </a:lnTo>
                  <a:lnTo>
                    <a:pt x="2827227" y="389546"/>
                  </a:lnTo>
                  <a:lnTo>
                    <a:pt x="2801620" y="394716"/>
                  </a:lnTo>
                  <a:lnTo>
                    <a:pt x="65786" y="394716"/>
                  </a:lnTo>
                  <a:lnTo>
                    <a:pt x="40178" y="389546"/>
                  </a:lnTo>
                  <a:lnTo>
                    <a:pt x="19267" y="375448"/>
                  </a:lnTo>
                  <a:lnTo>
                    <a:pt x="5169" y="354537"/>
                  </a:lnTo>
                  <a:lnTo>
                    <a:pt x="0" y="328930"/>
                  </a:lnTo>
                  <a:lnTo>
                    <a:pt x="0" y="65786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4666067" y="5596346"/>
            <a:ext cx="165735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8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400" spc="-12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 spc="-5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400" spc="-10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400" spc="-12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400" spc="-16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00" spc="-10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4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400" spc="-13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400" spc="-10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400" spc="-85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400" spc="-13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400" spc="-17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651558" y="5558173"/>
            <a:ext cx="90551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65405">
              <a:lnSpc>
                <a:spcPct val="100000"/>
              </a:lnSpc>
              <a:spcBef>
                <a:spcPts val="95"/>
              </a:spcBef>
            </a:pPr>
            <a:r>
              <a:rPr dirty="0" sz="1400" spc="-95">
                <a:solidFill>
                  <a:srgbClr val="8347B5"/>
                </a:solidFill>
                <a:latin typeface="Trebuchet MS"/>
                <a:cs typeface="Trebuchet MS"/>
              </a:rPr>
              <a:t>Production </a:t>
            </a:r>
            <a:r>
              <a:rPr dirty="0" sz="1400" spc="-90">
                <a:solidFill>
                  <a:srgbClr val="8347B5"/>
                </a:solidFill>
                <a:latin typeface="Trebuchet MS"/>
                <a:cs typeface="Trebuchet MS"/>
              </a:rPr>
              <a:t> </a:t>
            </a:r>
            <a:r>
              <a:rPr dirty="0" sz="1400" spc="-90">
                <a:solidFill>
                  <a:srgbClr val="8347B5"/>
                </a:solidFill>
                <a:latin typeface="Trebuchet MS"/>
                <a:cs typeface="Trebuchet MS"/>
              </a:rPr>
              <a:t>E</a:t>
            </a:r>
            <a:r>
              <a:rPr dirty="0" sz="1400" spc="-65">
                <a:solidFill>
                  <a:srgbClr val="8347B5"/>
                </a:solidFill>
                <a:latin typeface="Trebuchet MS"/>
                <a:cs typeface="Trebuchet MS"/>
              </a:rPr>
              <a:t>n</a:t>
            </a:r>
            <a:r>
              <a:rPr dirty="0" sz="1400" spc="-85">
                <a:solidFill>
                  <a:srgbClr val="8347B5"/>
                </a:solidFill>
                <a:latin typeface="Trebuchet MS"/>
                <a:cs typeface="Trebuchet MS"/>
              </a:rPr>
              <a:t>v</a:t>
            </a:r>
            <a:r>
              <a:rPr dirty="0" sz="1400" spc="-95">
                <a:solidFill>
                  <a:srgbClr val="8347B5"/>
                </a:solidFill>
                <a:latin typeface="Trebuchet MS"/>
                <a:cs typeface="Trebuchet MS"/>
              </a:rPr>
              <a:t>i</a:t>
            </a:r>
            <a:r>
              <a:rPr dirty="0" sz="1400" spc="-125">
                <a:solidFill>
                  <a:srgbClr val="8347B5"/>
                </a:solidFill>
                <a:latin typeface="Trebuchet MS"/>
                <a:cs typeface="Trebuchet MS"/>
              </a:rPr>
              <a:t>r</a:t>
            </a:r>
            <a:r>
              <a:rPr dirty="0" sz="1400" spc="-65">
                <a:solidFill>
                  <a:srgbClr val="8347B5"/>
                </a:solidFill>
                <a:latin typeface="Trebuchet MS"/>
                <a:cs typeface="Trebuchet MS"/>
              </a:rPr>
              <a:t>o</a:t>
            </a:r>
            <a:r>
              <a:rPr dirty="0" sz="1400" spc="-65">
                <a:solidFill>
                  <a:srgbClr val="8347B5"/>
                </a:solidFill>
                <a:latin typeface="Trebuchet MS"/>
                <a:cs typeface="Trebuchet MS"/>
              </a:rPr>
              <a:t>nm</a:t>
            </a:r>
            <a:r>
              <a:rPr dirty="0" sz="1400" spc="-120">
                <a:solidFill>
                  <a:srgbClr val="8347B5"/>
                </a:solidFill>
                <a:latin typeface="Trebuchet MS"/>
                <a:cs typeface="Trebuchet MS"/>
              </a:rPr>
              <a:t>ent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55" name="object 5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297" y="2295905"/>
            <a:ext cx="738377" cy="4063745"/>
          </a:xfrm>
          <a:prstGeom prst="rect">
            <a:avLst/>
          </a:prstGeom>
        </p:spPr>
      </p:pic>
      <p:grpSp>
        <p:nvGrpSpPr>
          <p:cNvPr id="56" name="object 56"/>
          <p:cNvGrpSpPr/>
          <p:nvPr/>
        </p:nvGrpSpPr>
        <p:grpSpPr>
          <a:xfrm>
            <a:off x="3116707" y="1372236"/>
            <a:ext cx="6256020" cy="4742180"/>
            <a:chOff x="3116707" y="1372236"/>
            <a:chExt cx="6256020" cy="4742180"/>
          </a:xfrm>
        </p:grpSpPr>
        <p:sp>
          <p:nvSpPr>
            <p:cNvPr id="57" name="object 57"/>
            <p:cNvSpPr/>
            <p:nvPr/>
          </p:nvSpPr>
          <p:spPr>
            <a:xfrm>
              <a:off x="7290053" y="2307336"/>
              <a:ext cx="367665" cy="925830"/>
            </a:xfrm>
            <a:custGeom>
              <a:avLst/>
              <a:gdLst/>
              <a:ahLst/>
              <a:cxnLst/>
              <a:rect l="l" t="t" r="r" b="b"/>
              <a:pathLst>
                <a:path w="367665" h="925830">
                  <a:moveTo>
                    <a:pt x="0" y="0"/>
                  </a:moveTo>
                  <a:lnTo>
                    <a:pt x="71481" y="2405"/>
                  </a:lnTo>
                  <a:lnTo>
                    <a:pt x="129854" y="8964"/>
                  </a:lnTo>
                  <a:lnTo>
                    <a:pt x="169210" y="18693"/>
                  </a:lnTo>
                  <a:lnTo>
                    <a:pt x="183642" y="30607"/>
                  </a:lnTo>
                  <a:lnTo>
                    <a:pt x="183642" y="432308"/>
                  </a:lnTo>
                  <a:lnTo>
                    <a:pt x="198073" y="444221"/>
                  </a:lnTo>
                  <a:lnTo>
                    <a:pt x="237429" y="453950"/>
                  </a:lnTo>
                  <a:lnTo>
                    <a:pt x="295802" y="460509"/>
                  </a:lnTo>
                  <a:lnTo>
                    <a:pt x="367284" y="462915"/>
                  </a:lnTo>
                  <a:lnTo>
                    <a:pt x="295802" y="465320"/>
                  </a:lnTo>
                  <a:lnTo>
                    <a:pt x="237429" y="471879"/>
                  </a:lnTo>
                  <a:lnTo>
                    <a:pt x="198073" y="481608"/>
                  </a:lnTo>
                  <a:lnTo>
                    <a:pt x="183642" y="493522"/>
                  </a:lnTo>
                  <a:lnTo>
                    <a:pt x="183642" y="895222"/>
                  </a:lnTo>
                  <a:lnTo>
                    <a:pt x="169210" y="907136"/>
                  </a:lnTo>
                  <a:lnTo>
                    <a:pt x="129854" y="916865"/>
                  </a:lnTo>
                  <a:lnTo>
                    <a:pt x="71481" y="923424"/>
                  </a:lnTo>
                  <a:lnTo>
                    <a:pt x="0" y="925830"/>
                  </a:lnTo>
                </a:path>
              </a:pathLst>
            </a:custGeom>
            <a:ln w="38100">
              <a:solidFill>
                <a:srgbClr val="FFD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7290053" y="3484625"/>
              <a:ext cx="367665" cy="1717675"/>
            </a:xfrm>
            <a:custGeom>
              <a:avLst/>
              <a:gdLst/>
              <a:ahLst/>
              <a:cxnLst/>
              <a:rect l="l" t="t" r="r" b="b"/>
              <a:pathLst>
                <a:path w="367665" h="1717675">
                  <a:moveTo>
                    <a:pt x="0" y="0"/>
                  </a:moveTo>
                  <a:lnTo>
                    <a:pt x="71481" y="2405"/>
                  </a:lnTo>
                  <a:lnTo>
                    <a:pt x="129854" y="8964"/>
                  </a:lnTo>
                  <a:lnTo>
                    <a:pt x="169210" y="18693"/>
                  </a:lnTo>
                  <a:lnTo>
                    <a:pt x="183642" y="30607"/>
                  </a:lnTo>
                  <a:lnTo>
                    <a:pt x="183642" y="828166"/>
                  </a:lnTo>
                  <a:lnTo>
                    <a:pt x="198073" y="840080"/>
                  </a:lnTo>
                  <a:lnTo>
                    <a:pt x="237429" y="849809"/>
                  </a:lnTo>
                  <a:lnTo>
                    <a:pt x="295802" y="856368"/>
                  </a:lnTo>
                  <a:lnTo>
                    <a:pt x="367284" y="858774"/>
                  </a:lnTo>
                  <a:lnTo>
                    <a:pt x="295802" y="861179"/>
                  </a:lnTo>
                  <a:lnTo>
                    <a:pt x="237429" y="867738"/>
                  </a:lnTo>
                  <a:lnTo>
                    <a:pt x="198073" y="877467"/>
                  </a:lnTo>
                  <a:lnTo>
                    <a:pt x="183642" y="889381"/>
                  </a:lnTo>
                  <a:lnTo>
                    <a:pt x="183642" y="1686941"/>
                  </a:lnTo>
                  <a:lnTo>
                    <a:pt x="169210" y="1698854"/>
                  </a:lnTo>
                  <a:lnTo>
                    <a:pt x="129854" y="1708583"/>
                  </a:lnTo>
                  <a:lnTo>
                    <a:pt x="71481" y="1715142"/>
                  </a:lnTo>
                  <a:lnTo>
                    <a:pt x="0" y="1717548"/>
                  </a:lnTo>
                </a:path>
              </a:pathLst>
            </a:custGeom>
            <a:ln w="38100">
              <a:solidFill>
                <a:srgbClr val="FFD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7290053" y="5482590"/>
              <a:ext cx="285750" cy="612775"/>
            </a:xfrm>
            <a:custGeom>
              <a:avLst/>
              <a:gdLst/>
              <a:ahLst/>
              <a:cxnLst/>
              <a:rect l="l" t="t" r="r" b="b"/>
              <a:pathLst>
                <a:path w="285750" h="612775">
                  <a:moveTo>
                    <a:pt x="0" y="0"/>
                  </a:moveTo>
                  <a:lnTo>
                    <a:pt x="55612" y="1870"/>
                  </a:lnTo>
                  <a:lnTo>
                    <a:pt x="101026" y="6972"/>
                  </a:lnTo>
                  <a:lnTo>
                    <a:pt x="131646" y="14541"/>
                  </a:lnTo>
                  <a:lnTo>
                    <a:pt x="142875" y="23812"/>
                  </a:lnTo>
                  <a:lnTo>
                    <a:pt x="142875" y="282511"/>
                  </a:lnTo>
                  <a:lnTo>
                    <a:pt x="154103" y="291782"/>
                  </a:lnTo>
                  <a:lnTo>
                    <a:pt x="184723" y="299351"/>
                  </a:lnTo>
                  <a:lnTo>
                    <a:pt x="230137" y="304453"/>
                  </a:lnTo>
                  <a:lnTo>
                    <a:pt x="285750" y="306324"/>
                  </a:lnTo>
                  <a:lnTo>
                    <a:pt x="230137" y="308194"/>
                  </a:lnTo>
                  <a:lnTo>
                    <a:pt x="184723" y="313296"/>
                  </a:lnTo>
                  <a:lnTo>
                    <a:pt x="154103" y="320865"/>
                  </a:lnTo>
                  <a:lnTo>
                    <a:pt x="142875" y="330136"/>
                  </a:lnTo>
                  <a:lnTo>
                    <a:pt x="142875" y="588835"/>
                  </a:lnTo>
                  <a:lnTo>
                    <a:pt x="131646" y="598106"/>
                  </a:lnTo>
                  <a:lnTo>
                    <a:pt x="101026" y="605675"/>
                  </a:lnTo>
                  <a:lnTo>
                    <a:pt x="55612" y="610777"/>
                  </a:lnTo>
                  <a:lnTo>
                    <a:pt x="0" y="612648"/>
                  </a:lnTo>
                </a:path>
              </a:pathLst>
            </a:custGeom>
            <a:ln w="38100">
              <a:solidFill>
                <a:srgbClr val="FFD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3135757" y="1893570"/>
              <a:ext cx="2289175" cy="173355"/>
            </a:xfrm>
            <a:custGeom>
              <a:avLst/>
              <a:gdLst/>
              <a:ahLst/>
              <a:cxnLst/>
              <a:rect l="l" t="t" r="r" b="b"/>
              <a:pathLst>
                <a:path w="2289175" h="173355">
                  <a:moveTo>
                    <a:pt x="2920" y="0"/>
                  </a:moveTo>
                  <a:lnTo>
                    <a:pt x="0" y="0"/>
                  </a:lnTo>
                  <a:lnTo>
                    <a:pt x="0" y="172808"/>
                  </a:lnTo>
                  <a:lnTo>
                    <a:pt x="2288870" y="172808"/>
                  </a:lnTo>
                </a:path>
              </a:pathLst>
            </a:custGeom>
            <a:ln w="38100">
              <a:solidFill>
                <a:srgbClr val="FFD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3579116" y="3022853"/>
              <a:ext cx="328930" cy="0"/>
            </a:xfrm>
            <a:custGeom>
              <a:avLst/>
              <a:gdLst/>
              <a:ahLst/>
              <a:cxnLst/>
              <a:rect l="l" t="t" r="r" b="b"/>
              <a:pathLst>
                <a:path w="328929" h="0">
                  <a:moveTo>
                    <a:pt x="328383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FFD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3483861" y="2965698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FFD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6156579" y="1384936"/>
              <a:ext cx="3203575" cy="490855"/>
            </a:xfrm>
            <a:custGeom>
              <a:avLst/>
              <a:gdLst/>
              <a:ahLst/>
              <a:cxnLst/>
              <a:rect l="l" t="t" r="r" b="b"/>
              <a:pathLst>
                <a:path w="3203575" h="490855">
                  <a:moveTo>
                    <a:pt x="3121660" y="0"/>
                  </a:moveTo>
                  <a:lnTo>
                    <a:pt x="81788" y="0"/>
                  </a:lnTo>
                  <a:lnTo>
                    <a:pt x="49950" y="6426"/>
                  </a:lnTo>
                  <a:lnTo>
                    <a:pt x="23953" y="23953"/>
                  </a:lnTo>
                  <a:lnTo>
                    <a:pt x="6426" y="49950"/>
                  </a:lnTo>
                  <a:lnTo>
                    <a:pt x="0" y="81787"/>
                  </a:lnTo>
                  <a:lnTo>
                    <a:pt x="0" y="408940"/>
                  </a:lnTo>
                  <a:lnTo>
                    <a:pt x="6426" y="440777"/>
                  </a:lnTo>
                  <a:lnTo>
                    <a:pt x="23953" y="466774"/>
                  </a:lnTo>
                  <a:lnTo>
                    <a:pt x="49950" y="484301"/>
                  </a:lnTo>
                  <a:lnTo>
                    <a:pt x="81788" y="490728"/>
                  </a:lnTo>
                  <a:lnTo>
                    <a:pt x="3121660" y="490728"/>
                  </a:lnTo>
                  <a:lnTo>
                    <a:pt x="3153497" y="484301"/>
                  </a:lnTo>
                  <a:lnTo>
                    <a:pt x="3179494" y="466774"/>
                  </a:lnTo>
                  <a:lnTo>
                    <a:pt x="3197021" y="440777"/>
                  </a:lnTo>
                  <a:lnTo>
                    <a:pt x="3203448" y="408940"/>
                  </a:lnTo>
                  <a:lnTo>
                    <a:pt x="3203448" y="81787"/>
                  </a:lnTo>
                  <a:lnTo>
                    <a:pt x="3197021" y="49950"/>
                  </a:lnTo>
                  <a:lnTo>
                    <a:pt x="3179494" y="23953"/>
                  </a:lnTo>
                  <a:lnTo>
                    <a:pt x="3153497" y="6426"/>
                  </a:lnTo>
                  <a:lnTo>
                    <a:pt x="3121660" y="0"/>
                  </a:lnTo>
                  <a:close/>
                </a:path>
              </a:pathLst>
            </a:custGeom>
            <a:solidFill>
              <a:srgbClr val="C1D7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6156579" y="1384936"/>
              <a:ext cx="3203575" cy="490855"/>
            </a:xfrm>
            <a:custGeom>
              <a:avLst/>
              <a:gdLst/>
              <a:ahLst/>
              <a:cxnLst/>
              <a:rect l="l" t="t" r="r" b="b"/>
              <a:pathLst>
                <a:path w="3203575" h="490855">
                  <a:moveTo>
                    <a:pt x="0" y="81787"/>
                  </a:moveTo>
                  <a:lnTo>
                    <a:pt x="6426" y="49950"/>
                  </a:lnTo>
                  <a:lnTo>
                    <a:pt x="23953" y="23953"/>
                  </a:lnTo>
                  <a:lnTo>
                    <a:pt x="49950" y="6426"/>
                  </a:lnTo>
                  <a:lnTo>
                    <a:pt x="81788" y="0"/>
                  </a:lnTo>
                  <a:lnTo>
                    <a:pt x="3121660" y="0"/>
                  </a:lnTo>
                  <a:lnTo>
                    <a:pt x="3153497" y="6426"/>
                  </a:lnTo>
                  <a:lnTo>
                    <a:pt x="3179494" y="23953"/>
                  </a:lnTo>
                  <a:lnTo>
                    <a:pt x="3197021" y="49950"/>
                  </a:lnTo>
                  <a:lnTo>
                    <a:pt x="3203448" y="81787"/>
                  </a:lnTo>
                  <a:lnTo>
                    <a:pt x="3203448" y="408940"/>
                  </a:lnTo>
                  <a:lnTo>
                    <a:pt x="3197021" y="440777"/>
                  </a:lnTo>
                  <a:lnTo>
                    <a:pt x="3179494" y="466774"/>
                  </a:lnTo>
                  <a:lnTo>
                    <a:pt x="3153497" y="484301"/>
                  </a:lnTo>
                  <a:lnTo>
                    <a:pt x="3121660" y="490728"/>
                  </a:lnTo>
                  <a:lnTo>
                    <a:pt x="81788" y="490728"/>
                  </a:lnTo>
                  <a:lnTo>
                    <a:pt x="49950" y="484301"/>
                  </a:lnTo>
                  <a:lnTo>
                    <a:pt x="23953" y="466774"/>
                  </a:lnTo>
                  <a:lnTo>
                    <a:pt x="6426" y="440777"/>
                  </a:lnTo>
                  <a:lnTo>
                    <a:pt x="0" y="408940"/>
                  </a:lnTo>
                  <a:lnTo>
                    <a:pt x="0" y="81787"/>
                  </a:lnTo>
                  <a:close/>
                </a:path>
              </a:pathLst>
            </a:custGeom>
            <a:ln w="25400">
              <a:solidFill>
                <a:srgbClr val="8D9E1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5" name="object 65"/>
          <p:cNvSpPr txBox="1"/>
          <p:nvPr/>
        </p:nvSpPr>
        <p:spPr>
          <a:xfrm>
            <a:off x="958411" y="6043381"/>
            <a:ext cx="171450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0">
                <a:solidFill>
                  <a:srgbClr val="8347B5"/>
                </a:solidFill>
                <a:latin typeface="Tahoma"/>
                <a:cs typeface="Tahoma"/>
              </a:rPr>
              <a:t>S</a:t>
            </a:r>
            <a:r>
              <a:rPr dirty="0" sz="1600" spc="-35">
                <a:solidFill>
                  <a:srgbClr val="8347B5"/>
                </a:solidFill>
                <a:latin typeface="Tahoma"/>
                <a:cs typeface="Tahoma"/>
              </a:rPr>
              <a:t>e</a:t>
            </a:r>
            <a:r>
              <a:rPr dirty="0" sz="1600" spc="-40">
                <a:solidFill>
                  <a:srgbClr val="8347B5"/>
                </a:solidFill>
                <a:latin typeface="Tahoma"/>
                <a:cs typeface="Tahoma"/>
              </a:rPr>
              <a:t>v</a:t>
            </a:r>
            <a:r>
              <a:rPr dirty="0" sz="1600" spc="-55">
                <a:solidFill>
                  <a:srgbClr val="8347B5"/>
                </a:solidFill>
                <a:latin typeface="Tahoma"/>
                <a:cs typeface="Tahoma"/>
              </a:rPr>
              <a:t>e</a:t>
            </a:r>
            <a:r>
              <a:rPr dirty="0" sz="1600" spc="-70">
                <a:solidFill>
                  <a:srgbClr val="8347B5"/>
                </a:solidFill>
                <a:latin typeface="Tahoma"/>
                <a:cs typeface="Tahoma"/>
              </a:rPr>
              <a:t>r</a:t>
            </a:r>
            <a:r>
              <a:rPr dirty="0" sz="1600" spc="-55">
                <a:solidFill>
                  <a:srgbClr val="8347B5"/>
                </a:solidFill>
                <a:latin typeface="Tahoma"/>
                <a:cs typeface="Tahoma"/>
              </a:rPr>
              <a:t>a</a:t>
            </a:r>
            <a:r>
              <a:rPr dirty="0" sz="1600" spc="-45">
                <a:solidFill>
                  <a:srgbClr val="8347B5"/>
                </a:solidFill>
                <a:latin typeface="Tahoma"/>
                <a:cs typeface="Tahoma"/>
              </a:rPr>
              <a:t>l</a:t>
            </a:r>
            <a:r>
              <a:rPr dirty="0" sz="1600" spc="-70">
                <a:solidFill>
                  <a:srgbClr val="8347B5"/>
                </a:solidFill>
                <a:latin typeface="Tahoma"/>
                <a:cs typeface="Tahoma"/>
              </a:rPr>
              <a:t> </a:t>
            </a:r>
            <a:r>
              <a:rPr dirty="0" sz="1600" spc="-110">
                <a:solidFill>
                  <a:srgbClr val="8347B5"/>
                </a:solidFill>
                <a:latin typeface="Tahoma"/>
                <a:cs typeface="Tahoma"/>
              </a:rPr>
              <a:t>T</a:t>
            </a:r>
            <a:r>
              <a:rPr dirty="0" sz="1600" spc="-5">
                <a:solidFill>
                  <a:srgbClr val="8347B5"/>
                </a:solidFill>
                <a:latin typeface="Tahoma"/>
                <a:cs typeface="Tahoma"/>
              </a:rPr>
              <a:t>i</a:t>
            </a:r>
            <a:r>
              <a:rPr dirty="0" sz="1600" spc="-45">
                <a:solidFill>
                  <a:srgbClr val="8347B5"/>
                </a:solidFill>
                <a:latin typeface="Tahoma"/>
                <a:cs typeface="Tahoma"/>
              </a:rPr>
              <a:t>m</a:t>
            </a:r>
            <a:r>
              <a:rPr dirty="0" sz="1600" spc="25">
                <a:solidFill>
                  <a:srgbClr val="8347B5"/>
                </a:solidFill>
                <a:latin typeface="Tahoma"/>
                <a:cs typeface="Tahoma"/>
              </a:rPr>
              <a:t>e</a:t>
            </a:r>
            <a:r>
              <a:rPr dirty="0" sz="1600" spc="-145">
                <a:solidFill>
                  <a:srgbClr val="8347B5"/>
                </a:solidFill>
                <a:latin typeface="Tahoma"/>
                <a:cs typeface="Tahoma"/>
              </a:rPr>
              <a:t>s</a:t>
            </a:r>
            <a:r>
              <a:rPr dirty="0" sz="1600" spc="-60">
                <a:solidFill>
                  <a:srgbClr val="8347B5"/>
                </a:solidFill>
                <a:latin typeface="Tahoma"/>
                <a:cs typeface="Tahoma"/>
              </a:rPr>
              <a:t> </a:t>
            </a:r>
            <a:r>
              <a:rPr dirty="0" sz="1600" spc="-120">
                <a:solidFill>
                  <a:srgbClr val="8347B5"/>
                </a:solidFill>
                <a:latin typeface="Tahoma"/>
                <a:cs typeface="Tahoma"/>
              </a:rPr>
              <a:t>a</a:t>
            </a:r>
            <a:r>
              <a:rPr dirty="0" sz="1600" spc="-55">
                <a:solidFill>
                  <a:srgbClr val="8347B5"/>
                </a:solidFill>
                <a:latin typeface="Tahoma"/>
                <a:cs typeface="Tahoma"/>
              </a:rPr>
              <a:t> </a:t>
            </a:r>
            <a:r>
              <a:rPr dirty="0" sz="1600" spc="-15">
                <a:solidFill>
                  <a:srgbClr val="8347B5"/>
                </a:solidFill>
                <a:latin typeface="Tahoma"/>
                <a:cs typeface="Tahoma"/>
              </a:rPr>
              <a:t>D</a:t>
            </a:r>
            <a:r>
              <a:rPr dirty="0" sz="1600" spc="-110">
                <a:solidFill>
                  <a:srgbClr val="8347B5"/>
                </a:solidFill>
                <a:latin typeface="Tahoma"/>
                <a:cs typeface="Tahoma"/>
              </a:rPr>
              <a:t>a</a:t>
            </a:r>
            <a:r>
              <a:rPr dirty="0" sz="1600" spc="-95">
                <a:solidFill>
                  <a:srgbClr val="8347B5"/>
                </a:solidFill>
                <a:latin typeface="Tahoma"/>
                <a:cs typeface="Tahoma"/>
              </a:rPr>
              <a:t>y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10358501" y="1256412"/>
            <a:ext cx="1323340" cy="516255"/>
            <a:chOff x="10358501" y="1256412"/>
            <a:chExt cx="1323340" cy="516255"/>
          </a:xfrm>
        </p:grpSpPr>
        <p:sp>
          <p:nvSpPr>
            <p:cNvPr id="67" name="object 67"/>
            <p:cNvSpPr/>
            <p:nvPr/>
          </p:nvSpPr>
          <p:spPr>
            <a:xfrm>
              <a:off x="10371201" y="1269112"/>
              <a:ext cx="1297940" cy="490855"/>
            </a:xfrm>
            <a:custGeom>
              <a:avLst/>
              <a:gdLst/>
              <a:ahLst/>
              <a:cxnLst/>
              <a:rect l="l" t="t" r="r" b="b"/>
              <a:pathLst>
                <a:path w="1297940" h="490855">
                  <a:moveTo>
                    <a:pt x="1215898" y="0"/>
                  </a:moveTo>
                  <a:lnTo>
                    <a:pt x="81788" y="0"/>
                  </a:lnTo>
                  <a:lnTo>
                    <a:pt x="49950" y="6426"/>
                  </a:lnTo>
                  <a:lnTo>
                    <a:pt x="23953" y="23953"/>
                  </a:lnTo>
                  <a:lnTo>
                    <a:pt x="6426" y="49950"/>
                  </a:lnTo>
                  <a:lnTo>
                    <a:pt x="0" y="81787"/>
                  </a:lnTo>
                  <a:lnTo>
                    <a:pt x="0" y="408940"/>
                  </a:lnTo>
                  <a:lnTo>
                    <a:pt x="6426" y="440777"/>
                  </a:lnTo>
                  <a:lnTo>
                    <a:pt x="23953" y="466774"/>
                  </a:lnTo>
                  <a:lnTo>
                    <a:pt x="49950" y="484301"/>
                  </a:lnTo>
                  <a:lnTo>
                    <a:pt x="81788" y="490728"/>
                  </a:lnTo>
                  <a:lnTo>
                    <a:pt x="1215898" y="490728"/>
                  </a:lnTo>
                  <a:lnTo>
                    <a:pt x="1247735" y="484301"/>
                  </a:lnTo>
                  <a:lnTo>
                    <a:pt x="1273732" y="466774"/>
                  </a:lnTo>
                  <a:lnTo>
                    <a:pt x="1291259" y="440777"/>
                  </a:lnTo>
                  <a:lnTo>
                    <a:pt x="1297686" y="408940"/>
                  </a:lnTo>
                  <a:lnTo>
                    <a:pt x="1297686" y="81787"/>
                  </a:lnTo>
                  <a:lnTo>
                    <a:pt x="1291259" y="49950"/>
                  </a:lnTo>
                  <a:lnTo>
                    <a:pt x="1273732" y="23953"/>
                  </a:lnTo>
                  <a:lnTo>
                    <a:pt x="1247735" y="6426"/>
                  </a:lnTo>
                  <a:lnTo>
                    <a:pt x="1215898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10371201" y="1269112"/>
              <a:ext cx="1297940" cy="490855"/>
            </a:xfrm>
            <a:custGeom>
              <a:avLst/>
              <a:gdLst/>
              <a:ahLst/>
              <a:cxnLst/>
              <a:rect l="l" t="t" r="r" b="b"/>
              <a:pathLst>
                <a:path w="1297940" h="490855">
                  <a:moveTo>
                    <a:pt x="0" y="81787"/>
                  </a:moveTo>
                  <a:lnTo>
                    <a:pt x="6426" y="49950"/>
                  </a:lnTo>
                  <a:lnTo>
                    <a:pt x="23953" y="23953"/>
                  </a:lnTo>
                  <a:lnTo>
                    <a:pt x="49950" y="6426"/>
                  </a:lnTo>
                  <a:lnTo>
                    <a:pt x="81788" y="0"/>
                  </a:lnTo>
                  <a:lnTo>
                    <a:pt x="1215898" y="0"/>
                  </a:lnTo>
                  <a:lnTo>
                    <a:pt x="1247735" y="6426"/>
                  </a:lnTo>
                  <a:lnTo>
                    <a:pt x="1273732" y="23953"/>
                  </a:lnTo>
                  <a:lnTo>
                    <a:pt x="1291259" y="49950"/>
                  </a:lnTo>
                  <a:lnTo>
                    <a:pt x="1297686" y="81787"/>
                  </a:lnTo>
                  <a:lnTo>
                    <a:pt x="1297686" y="408940"/>
                  </a:lnTo>
                  <a:lnTo>
                    <a:pt x="1291259" y="440777"/>
                  </a:lnTo>
                  <a:lnTo>
                    <a:pt x="1273732" y="466774"/>
                  </a:lnTo>
                  <a:lnTo>
                    <a:pt x="1247735" y="484301"/>
                  </a:lnTo>
                  <a:lnTo>
                    <a:pt x="1215898" y="490728"/>
                  </a:lnTo>
                  <a:lnTo>
                    <a:pt x="81788" y="490728"/>
                  </a:lnTo>
                  <a:lnTo>
                    <a:pt x="49950" y="484301"/>
                  </a:lnTo>
                  <a:lnTo>
                    <a:pt x="23953" y="466774"/>
                  </a:lnTo>
                  <a:lnTo>
                    <a:pt x="6426" y="440777"/>
                  </a:lnTo>
                  <a:lnTo>
                    <a:pt x="0" y="408940"/>
                  </a:lnTo>
                  <a:lnTo>
                    <a:pt x="0" y="81787"/>
                  </a:lnTo>
                  <a:close/>
                </a:path>
              </a:pathLst>
            </a:custGeom>
            <a:ln w="25400">
              <a:solidFill>
                <a:srgbClr val="42235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9" name="object 69"/>
          <p:cNvSpPr txBox="1"/>
          <p:nvPr/>
        </p:nvSpPr>
        <p:spPr>
          <a:xfrm>
            <a:off x="10532298" y="1314128"/>
            <a:ext cx="9753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4790" marR="5080" indent="-212725">
              <a:lnSpc>
                <a:spcPct val="100000"/>
              </a:lnSpc>
              <a:spcBef>
                <a:spcPts val="100"/>
              </a:spcBef>
            </a:pPr>
            <a:r>
              <a:rPr dirty="0" sz="1200" spc="-9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1200" spc="-3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1200" spc="-75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1200" spc="-5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200" spc="-45">
                <a:solidFill>
                  <a:srgbClr val="FFFFFF"/>
                </a:solidFill>
                <a:latin typeface="Tahoma"/>
                <a:cs typeface="Tahoma"/>
              </a:rPr>
              <a:t>ome</a:t>
            </a:r>
            <a:r>
              <a:rPr dirty="0" sz="1200" spc="-25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120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-7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1200" spc="-15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1200" spc="-35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1200" spc="-40">
                <a:solidFill>
                  <a:srgbClr val="FFFFFF"/>
                </a:solidFill>
                <a:latin typeface="Tahoma"/>
                <a:cs typeface="Tahoma"/>
              </a:rPr>
              <a:t>e  </a:t>
            </a:r>
            <a:r>
              <a:rPr dirty="0" sz="1200" spc="-60">
                <a:solidFill>
                  <a:srgbClr val="FFFFFF"/>
                </a:solidFill>
                <a:latin typeface="Tahoma"/>
                <a:cs typeface="Tahoma"/>
              </a:rPr>
              <a:t>Changes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9422127" y="1479041"/>
            <a:ext cx="906144" cy="267970"/>
            <a:chOff x="9422127" y="1479041"/>
            <a:chExt cx="906144" cy="267970"/>
          </a:xfrm>
        </p:grpSpPr>
        <p:sp>
          <p:nvSpPr>
            <p:cNvPr id="71" name="object 71"/>
            <p:cNvSpPr/>
            <p:nvPr/>
          </p:nvSpPr>
          <p:spPr>
            <a:xfrm>
              <a:off x="9517384" y="1498091"/>
              <a:ext cx="791845" cy="191770"/>
            </a:xfrm>
            <a:custGeom>
              <a:avLst/>
              <a:gdLst/>
              <a:ahLst/>
              <a:cxnLst/>
              <a:rect l="l" t="t" r="r" b="b"/>
              <a:pathLst>
                <a:path w="791845" h="191769">
                  <a:moveTo>
                    <a:pt x="791514" y="0"/>
                  </a:moveTo>
                  <a:lnTo>
                    <a:pt x="348132" y="0"/>
                  </a:lnTo>
                  <a:lnTo>
                    <a:pt x="348132" y="191744"/>
                  </a:lnTo>
                  <a:lnTo>
                    <a:pt x="0" y="191744"/>
                  </a:lnTo>
                </a:path>
              </a:pathLst>
            </a:custGeom>
            <a:ln w="38100">
              <a:solidFill>
                <a:srgbClr val="FFD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9422127" y="1632677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FFDD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3" name="object 73"/>
          <p:cNvSpPr txBox="1"/>
          <p:nvPr/>
        </p:nvSpPr>
        <p:spPr>
          <a:xfrm>
            <a:off x="7077723" y="1506024"/>
            <a:ext cx="136080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150">
                <a:latin typeface="Trebuchet MS"/>
                <a:cs typeface="Trebuchet MS"/>
              </a:rPr>
              <a:t>C</a:t>
            </a:r>
            <a:r>
              <a:rPr dirty="0" sz="1400" spc="-55">
                <a:latin typeface="Trebuchet MS"/>
                <a:cs typeface="Trebuchet MS"/>
              </a:rPr>
              <a:t>u</a:t>
            </a:r>
            <a:r>
              <a:rPr dirty="0" sz="1400" spc="-65">
                <a:latin typeface="Trebuchet MS"/>
                <a:cs typeface="Trebuchet MS"/>
              </a:rPr>
              <a:t>s</a:t>
            </a:r>
            <a:r>
              <a:rPr dirty="0" sz="1400" spc="-170">
                <a:latin typeface="Trebuchet MS"/>
                <a:cs typeface="Trebuchet MS"/>
              </a:rPr>
              <a:t>t</a:t>
            </a:r>
            <a:r>
              <a:rPr dirty="0" sz="1400" spc="-65">
                <a:latin typeface="Trebuchet MS"/>
                <a:cs typeface="Trebuchet MS"/>
              </a:rPr>
              <a:t>o</a:t>
            </a:r>
            <a:r>
              <a:rPr dirty="0" sz="1400" spc="-65">
                <a:latin typeface="Trebuchet MS"/>
                <a:cs typeface="Trebuchet MS"/>
              </a:rPr>
              <a:t>m</a:t>
            </a:r>
            <a:r>
              <a:rPr dirty="0" sz="1400" spc="-135">
                <a:latin typeface="Trebuchet MS"/>
                <a:cs typeface="Trebuchet MS"/>
              </a:rPr>
              <a:t> </a:t>
            </a:r>
            <a:r>
              <a:rPr dirty="0" sz="1400" spc="-130">
                <a:latin typeface="Trebuchet MS"/>
                <a:cs typeface="Trebuchet MS"/>
              </a:rPr>
              <a:t>C</a:t>
            </a:r>
            <a:r>
              <a:rPr dirty="0" sz="1400" spc="-55">
                <a:latin typeface="Trebuchet MS"/>
                <a:cs typeface="Trebuchet MS"/>
              </a:rPr>
              <a:t>o</a:t>
            </a:r>
            <a:r>
              <a:rPr dirty="0" sz="1400" spc="-110">
                <a:latin typeface="Trebuchet MS"/>
                <a:cs typeface="Trebuchet MS"/>
              </a:rPr>
              <a:t>de</a:t>
            </a:r>
            <a:r>
              <a:rPr dirty="0" sz="1400" spc="-135">
                <a:latin typeface="Trebuchet MS"/>
                <a:cs typeface="Trebuchet MS"/>
              </a:rPr>
              <a:t> </a:t>
            </a:r>
            <a:r>
              <a:rPr dirty="0" sz="1400" spc="-125">
                <a:latin typeface="Trebuchet MS"/>
                <a:cs typeface="Trebuchet MS"/>
              </a:rPr>
              <a:t>C</a:t>
            </a:r>
            <a:r>
              <a:rPr dirty="0" sz="1400" spc="-70">
                <a:latin typeface="Trebuchet MS"/>
                <a:cs typeface="Trebuchet MS"/>
              </a:rPr>
              <a:t>I</a:t>
            </a:r>
            <a:r>
              <a:rPr dirty="0" sz="1400" spc="-190">
                <a:latin typeface="Trebuchet MS"/>
                <a:cs typeface="Trebuchet MS"/>
              </a:rPr>
              <a:t>/C</a:t>
            </a:r>
            <a:r>
              <a:rPr dirty="0" sz="1400" spc="-10">
                <a:latin typeface="Trebuchet MS"/>
                <a:cs typeface="Trebuchet MS"/>
              </a:rPr>
              <a:t>D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7680959" y="2128266"/>
            <a:ext cx="1600200" cy="4004310"/>
            <a:chOff x="7680959" y="2128266"/>
            <a:chExt cx="1600200" cy="4004310"/>
          </a:xfrm>
        </p:grpSpPr>
        <p:pic>
          <p:nvPicPr>
            <p:cNvPr id="75" name="object 7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33943" y="2128266"/>
              <a:ext cx="856486" cy="1022603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59267" y="5445252"/>
              <a:ext cx="1222246" cy="687323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80959" y="3909822"/>
              <a:ext cx="1600199" cy="861059"/>
            </a:xfrm>
            <a:prstGeom prst="rect">
              <a:avLst/>
            </a:prstGeom>
          </p:spPr>
        </p:pic>
      </p:grpSp>
      <p:sp>
        <p:nvSpPr>
          <p:cNvPr id="78" name="object 78"/>
          <p:cNvSpPr txBox="1"/>
          <p:nvPr/>
        </p:nvSpPr>
        <p:spPr>
          <a:xfrm>
            <a:off x="9523280" y="2561853"/>
            <a:ext cx="111569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17475" marR="5080" indent="-105410">
              <a:lnSpc>
                <a:spcPct val="100000"/>
              </a:lnSpc>
              <a:spcBef>
                <a:spcPts val="95"/>
              </a:spcBef>
            </a:pPr>
            <a:r>
              <a:rPr dirty="0" sz="1400" spc="-45">
                <a:solidFill>
                  <a:srgbClr val="8347B5"/>
                </a:solidFill>
                <a:latin typeface="Trebuchet MS"/>
                <a:cs typeface="Trebuchet MS"/>
              </a:rPr>
              <a:t>No</a:t>
            </a:r>
            <a:r>
              <a:rPr dirty="0" sz="1400" spc="-50">
                <a:solidFill>
                  <a:srgbClr val="8347B5"/>
                </a:solidFill>
                <a:latin typeface="Trebuchet MS"/>
                <a:cs typeface="Trebuchet MS"/>
              </a:rPr>
              <a:t>n</a:t>
            </a:r>
            <a:r>
              <a:rPr dirty="0" sz="1400" spc="-125">
                <a:solidFill>
                  <a:srgbClr val="8347B5"/>
                </a:solidFill>
                <a:latin typeface="Trebuchet MS"/>
                <a:cs typeface="Trebuchet MS"/>
              </a:rPr>
              <a:t>-</a:t>
            </a:r>
            <a:r>
              <a:rPr dirty="0" sz="1400" spc="-80">
                <a:solidFill>
                  <a:srgbClr val="8347B5"/>
                </a:solidFill>
                <a:latin typeface="Trebuchet MS"/>
                <a:cs typeface="Trebuchet MS"/>
              </a:rPr>
              <a:t>P</a:t>
            </a:r>
            <a:r>
              <a:rPr dirty="0" sz="1400" spc="-120">
                <a:solidFill>
                  <a:srgbClr val="8347B5"/>
                </a:solidFill>
                <a:latin typeface="Trebuchet MS"/>
                <a:cs typeface="Trebuchet MS"/>
              </a:rPr>
              <a:t>r</a:t>
            </a:r>
            <a:r>
              <a:rPr dirty="0" sz="1400" spc="-55">
                <a:solidFill>
                  <a:srgbClr val="8347B5"/>
                </a:solidFill>
                <a:latin typeface="Trebuchet MS"/>
                <a:cs typeface="Trebuchet MS"/>
              </a:rPr>
              <a:t>o</a:t>
            </a:r>
            <a:r>
              <a:rPr dirty="0" sz="1400" spc="-100">
                <a:solidFill>
                  <a:srgbClr val="8347B5"/>
                </a:solidFill>
                <a:latin typeface="Trebuchet MS"/>
                <a:cs typeface="Trebuchet MS"/>
              </a:rPr>
              <a:t>d</a:t>
            </a:r>
            <a:r>
              <a:rPr dirty="0" sz="1400" spc="-120">
                <a:solidFill>
                  <a:srgbClr val="8347B5"/>
                </a:solidFill>
                <a:latin typeface="Trebuchet MS"/>
                <a:cs typeface="Trebuchet MS"/>
              </a:rPr>
              <a:t>u</a:t>
            </a:r>
            <a:r>
              <a:rPr dirty="0" sz="1400" spc="-65">
                <a:solidFill>
                  <a:srgbClr val="8347B5"/>
                </a:solidFill>
                <a:latin typeface="Trebuchet MS"/>
                <a:cs typeface="Trebuchet MS"/>
              </a:rPr>
              <a:t>c</a:t>
            </a:r>
            <a:r>
              <a:rPr dirty="0" sz="1400" spc="-160">
                <a:solidFill>
                  <a:srgbClr val="8347B5"/>
                </a:solidFill>
                <a:latin typeface="Trebuchet MS"/>
                <a:cs typeface="Trebuchet MS"/>
              </a:rPr>
              <a:t>t</a:t>
            </a:r>
            <a:r>
              <a:rPr dirty="0" sz="1400" spc="-100">
                <a:solidFill>
                  <a:srgbClr val="8347B5"/>
                </a:solidFill>
                <a:latin typeface="Trebuchet MS"/>
                <a:cs typeface="Trebuchet MS"/>
              </a:rPr>
              <a:t>i</a:t>
            </a:r>
            <a:r>
              <a:rPr dirty="0" sz="1400" spc="-55">
                <a:solidFill>
                  <a:srgbClr val="8347B5"/>
                </a:solidFill>
                <a:latin typeface="Trebuchet MS"/>
                <a:cs typeface="Trebuchet MS"/>
              </a:rPr>
              <a:t>on  </a:t>
            </a:r>
            <a:r>
              <a:rPr dirty="0" sz="1400" spc="-95">
                <a:solidFill>
                  <a:srgbClr val="8347B5"/>
                </a:solidFill>
                <a:latin typeface="Trebuchet MS"/>
                <a:cs typeface="Trebuchet MS"/>
              </a:rPr>
              <a:t>Environment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0" name="object 8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dirty="0" spc="-40"/>
              <a:t>26</a:t>
            </a:r>
          </a:p>
        </p:txBody>
      </p:sp>
      <p:sp>
        <p:nvSpPr>
          <p:cNvPr id="81" name="object 8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195"/>
              <a:t>©</a:t>
            </a:r>
            <a:r>
              <a:rPr dirty="0" spc="-100"/>
              <a:t> </a:t>
            </a:r>
            <a:r>
              <a:rPr dirty="0" spc="-100"/>
              <a:t>2</a:t>
            </a:r>
            <a:r>
              <a:rPr dirty="0" spc="-35"/>
              <a:t>0</a:t>
            </a:r>
            <a:r>
              <a:rPr dirty="0" spc="-90"/>
              <a:t>2</a:t>
            </a:r>
            <a:r>
              <a:rPr dirty="0" spc="-275"/>
              <a:t>1</a:t>
            </a:r>
            <a:r>
              <a:rPr dirty="0" spc="-90"/>
              <a:t> </a:t>
            </a:r>
            <a:r>
              <a:rPr dirty="0" spc="-20"/>
              <a:t>A</a:t>
            </a:r>
            <a:r>
              <a:rPr dirty="0" spc="-35"/>
              <a:t>d</a:t>
            </a:r>
            <a:r>
              <a:rPr dirty="0" spc="-25"/>
              <a:t>o</a:t>
            </a:r>
            <a:r>
              <a:rPr dirty="0" spc="-25"/>
              <a:t>b</a:t>
            </a:r>
            <a:r>
              <a:rPr dirty="0" spc="-60"/>
              <a:t>e</a:t>
            </a:r>
            <a:r>
              <a:rPr dirty="0" spc="-160"/>
              <a:t>.</a:t>
            </a:r>
            <a:r>
              <a:rPr dirty="0" spc="-120"/>
              <a:t> </a:t>
            </a:r>
            <a:r>
              <a:rPr dirty="0"/>
              <a:t>Al</a:t>
            </a:r>
            <a:r>
              <a:rPr dirty="0"/>
              <a:t>l</a:t>
            </a:r>
            <a:r>
              <a:rPr dirty="0" spc="-105"/>
              <a:t> </a:t>
            </a:r>
            <a:r>
              <a:rPr dirty="0" spc="-65"/>
              <a:t>R</a:t>
            </a:r>
            <a:r>
              <a:rPr dirty="0" spc="-20"/>
              <a:t>i</a:t>
            </a:r>
            <a:r>
              <a:rPr dirty="0" spc="-90"/>
              <a:t>g</a:t>
            </a:r>
            <a:r>
              <a:rPr dirty="0" spc="-55"/>
              <a:t>h</a:t>
            </a:r>
            <a:r>
              <a:rPr dirty="0"/>
              <a:t>t</a:t>
            </a:r>
            <a:r>
              <a:rPr dirty="0" spc="-85"/>
              <a:t>s</a:t>
            </a:r>
            <a:r>
              <a:rPr dirty="0" spc="-110"/>
              <a:t> </a:t>
            </a:r>
            <a:r>
              <a:rPr dirty="0" spc="-75"/>
              <a:t>R</a:t>
            </a:r>
            <a:r>
              <a:rPr dirty="0" spc="-35"/>
              <a:t>e</a:t>
            </a:r>
            <a:r>
              <a:rPr dirty="0" spc="-80"/>
              <a:t>s</a:t>
            </a:r>
            <a:r>
              <a:rPr dirty="0" spc="-60"/>
              <a:t>e</a:t>
            </a:r>
            <a:r>
              <a:rPr dirty="0"/>
              <a:t>r</a:t>
            </a:r>
            <a:r>
              <a:rPr dirty="0" spc="-50"/>
              <a:t>v</a:t>
            </a:r>
            <a:r>
              <a:rPr dirty="0" spc="-50"/>
              <a:t>e</a:t>
            </a:r>
            <a:r>
              <a:rPr dirty="0" spc="-35"/>
              <a:t>d</a:t>
            </a:r>
          </a:p>
        </p:txBody>
      </p:sp>
      <p:sp>
        <p:nvSpPr>
          <p:cNvPr id="82" name="object 8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20"/>
              <a:t>A</a:t>
            </a:r>
            <a:r>
              <a:rPr dirty="0" spc="-35"/>
              <a:t>d</a:t>
            </a:r>
            <a:r>
              <a:rPr dirty="0" spc="-25"/>
              <a:t>o</a:t>
            </a:r>
            <a:r>
              <a:rPr dirty="0" spc="-25"/>
              <a:t>b</a:t>
            </a:r>
            <a:r>
              <a:rPr dirty="0" spc="-55"/>
              <a:t>e</a:t>
            </a:r>
            <a:r>
              <a:rPr dirty="0" spc="-114"/>
              <a:t> </a:t>
            </a:r>
            <a:r>
              <a:rPr dirty="0" spc="-40"/>
              <a:t>D</a:t>
            </a:r>
            <a:r>
              <a:rPr dirty="0" spc="-20"/>
              <a:t>i</a:t>
            </a:r>
            <a:r>
              <a:rPr dirty="0" spc="-60"/>
              <a:t>g</a:t>
            </a:r>
            <a:r>
              <a:rPr dirty="0" spc="-15"/>
              <a:t>i</a:t>
            </a:r>
            <a:r>
              <a:rPr dirty="0" spc="-30"/>
              <a:t>t</a:t>
            </a:r>
            <a:r>
              <a:rPr dirty="0" spc="-65"/>
              <a:t>a</a:t>
            </a:r>
            <a:r>
              <a:rPr dirty="0" spc="15"/>
              <a:t>l</a:t>
            </a:r>
            <a:r>
              <a:rPr dirty="0" spc="-105"/>
              <a:t> </a:t>
            </a:r>
            <a:r>
              <a:rPr dirty="0" spc="-20"/>
              <a:t>L</a:t>
            </a:r>
            <a:r>
              <a:rPr dirty="0" spc="-55"/>
              <a:t>e</a:t>
            </a:r>
            <a:r>
              <a:rPr dirty="0" spc="-65"/>
              <a:t>a</a:t>
            </a:r>
            <a:r>
              <a:rPr dirty="0" spc="-50"/>
              <a:t>r</a:t>
            </a:r>
            <a:r>
              <a:rPr dirty="0" spc="-20"/>
              <a:t>ni</a:t>
            </a:r>
            <a:r>
              <a:rPr dirty="0" spc="-50"/>
              <a:t>n</a:t>
            </a:r>
            <a:r>
              <a:rPr dirty="0" spc="-80"/>
              <a:t>g</a:t>
            </a:r>
            <a:r>
              <a:rPr dirty="0" spc="-100"/>
              <a:t> </a:t>
            </a:r>
            <a:r>
              <a:rPr dirty="0" spc="-85"/>
              <a:t>S</a:t>
            </a:r>
            <a:r>
              <a:rPr dirty="0" spc="-60"/>
              <a:t>e</a:t>
            </a:r>
            <a:r>
              <a:rPr dirty="0"/>
              <a:t>r</a:t>
            </a:r>
            <a:r>
              <a:rPr dirty="0" spc="-50"/>
              <a:t>v</a:t>
            </a:r>
            <a:r>
              <a:rPr dirty="0" spc="-35"/>
              <a:t>ic</a:t>
            </a:r>
            <a:r>
              <a:rPr dirty="0" spc="-30"/>
              <a:t>e</a:t>
            </a:r>
            <a:r>
              <a:rPr dirty="0" spc="-85"/>
              <a:t>s</a:t>
            </a:r>
          </a:p>
        </p:txBody>
      </p:sp>
      <p:sp>
        <p:nvSpPr>
          <p:cNvPr id="79" name="object 79"/>
          <p:cNvSpPr txBox="1"/>
          <p:nvPr/>
        </p:nvSpPr>
        <p:spPr>
          <a:xfrm>
            <a:off x="9628511" y="4032923"/>
            <a:ext cx="90551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91135">
              <a:lnSpc>
                <a:spcPct val="100000"/>
              </a:lnSpc>
              <a:spcBef>
                <a:spcPts val="95"/>
              </a:spcBef>
            </a:pPr>
            <a:r>
              <a:rPr dirty="0" sz="1400" spc="-95">
                <a:solidFill>
                  <a:srgbClr val="8347B5"/>
                </a:solidFill>
                <a:latin typeface="Trebuchet MS"/>
                <a:cs typeface="Trebuchet MS"/>
              </a:rPr>
              <a:t>Staging </a:t>
            </a:r>
            <a:r>
              <a:rPr dirty="0" sz="1400" spc="-90">
                <a:solidFill>
                  <a:srgbClr val="8347B5"/>
                </a:solidFill>
                <a:latin typeface="Trebuchet MS"/>
                <a:cs typeface="Trebuchet MS"/>
              </a:rPr>
              <a:t> </a:t>
            </a:r>
            <a:r>
              <a:rPr dirty="0" sz="1400" spc="-90">
                <a:solidFill>
                  <a:srgbClr val="8347B5"/>
                </a:solidFill>
                <a:latin typeface="Trebuchet MS"/>
                <a:cs typeface="Trebuchet MS"/>
              </a:rPr>
              <a:t>E</a:t>
            </a:r>
            <a:r>
              <a:rPr dirty="0" sz="1400" spc="-65">
                <a:solidFill>
                  <a:srgbClr val="8347B5"/>
                </a:solidFill>
                <a:latin typeface="Trebuchet MS"/>
                <a:cs typeface="Trebuchet MS"/>
              </a:rPr>
              <a:t>n</a:t>
            </a:r>
            <a:r>
              <a:rPr dirty="0" sz="1400" spc="-85">
                <a:solidFill>
                  <a:srgbClr val="8347B5"/>
                </a:solidFill>
                <a:latin typeface="Trebuchet MS"/>
                <a:cs typeface="Trebuchet MS"/>
              </a:rPr>
              <a:t>v</a:t>
            </a:r>
            <a:r>
              <a:rPr dirty="0" sz="1400" spc="-95">
                <a:solidFill>
                  <a:srgbClr val="8347B5"/>
                </a:solidFill>
                <a:latin typeface="Trebuchet MS"/>
                <a:cs typeface="Trebuchet MS"/>
              </a:rPr>
              <a:t>i</a:t>
            </a:r>
            <a:r>
              <a:rPr dirty="0" sz="1400" spc="-125">
                <a:solidFill>
                  <a:srgbClr val="8347B5"/>
                </a:solidFill>
                <a:latin typeface="Trebuchet MS"/>
                <a:cs typeface="Trebuchet MS"/>
              </a:rPr>
              <a:t>r</a:t>
            </a:r>
            <a:r>
              <a:rPr dirty="0" sz="1400" spc="-65">
                <a:solidFill>
                  <a:srgbClr val="8347B5"/>
                </a:solidFill>
                <a:latin typeface="Trebuchet MS"/>
                <a:cs typeface="Trebuchet MS"/>
              </a:rPr>
              <a:t>o</a:t>
            </a:r>
            <a:r>
              <a:rPr dirty="0" sz="1400" spc="-65">
                <a:solidFill>
                  <a:srgbClr val="8347B5"/>
                </a:solidFill>
                <a:latin typeface="Trebuchet MS"/>
                <a:cs typeface="Trebuchet MS"/>
              </a:rPr>
              <a:t>nm</a:t>
            </a:r>
            <a:r>
              <a:rPr dirty="0" sz="1400" spc="-120">
                <a:solidFill>
                  <a:srgbClr val="8347B5"/>
                </a:solidFill>
                <a:latin typeface="Trebuchet MS"/>
                <a:cs typeface="Trebuchet MS"/>
              </a:rPr>
              <a:t>ent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779" y="372441"/>
            <a:ext cx="724662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305">
                <a:solidFill>
                  <a:srgbClr val="FF0000"/>
                </a:solidFill>
              </a:rPr>
              <a:t>C</a:t>
            </a:r>
            <a:r>
              <a:rPr dirty="0" sz="2800" spc="-170">
                <a:solidFill>
                  <a:srgbClr val="FF0000"/>
                </a:solidFill>
              </a:rPr>
              <a:t>r</a:t>
            </a:r>
            <a:r>
              <a:rPr dirty="0" sz="2800" spc="-245">
                <a:solidFill>
                  <a:srgbClr val="FF0000"/>
                </a:solidFill>
              </a:rPr>
              <a:t>e</a:t>
            </a:r>
            <a:r>
              <a:rPr dirty="0" sz="2800" spc="-260">
                <a:solidFill>
                  <a:srgbClr val="FF0000"/>
                </a:solidFill>
              </a:rPr>
              <a:t>a</a:t>
            </a:r>
            <a:r>
              <a:rPr dirty="0" sz="2800" spc="-254">
                <a:solidFill>
                  <a:srgbClr val="FF0000"/>
                </a:solidFill>
              </a:rPr>
              <a:t>t</a:t>
            </a:r>
            <a:r>
              <a:rPr dirty="0" sz="2800" spc="-229">
                <a:solidFill>
                  <a:srgbClr val="FF0000"/>
                </a:solidFill>
              </a:rPr>
              <a:t>e</a:t>
            </a:r>
            <a:r>
              <a:rPr dirty="0" sz="2800" spc="-180">
                <a:solidFill>
                  <a:srgbClr val="FF0000"/>
                </a:solidFill>
              </a:rPr>
              <a:t> </a:t>
            </a:r>
            <a:r>
              <a:rPr dirty="0" sz="2800" spc="-235">
                <a:solidFill>
                  <a:srgbClr val="FF0000"/>
                </a:solidFill>
              </a:rPr>
              <a:t>and</a:t>
            </a:r>
            <a:r>
              <a:rPr dirty="0" sz="2800" spc="-185">
                <a:solidFill>
                  <a:srgbClr val="FF0000"/>
                </a:solidFill>
              </a:rPr>
              <a:t> </a:t>
            </a:r>
            <a:r>
              <a:rPr dirty="0" sz="2800" spc="-325">
                <a:solidFill>
                  <a:srgbClr val="FF0000"/>
                </a:solidFill>
              </a:rPr>
              <a:t>C</a:t>
            </a:r>
            <a:r>
              <a:rPr dirty="0" sz="2800" spc="-185">
                <a:solidFill>
                  <a:srgbClr val="FF0000"/>
                </a:solidFill>
              </a:rPr>
              <a:t>o</a:t>
            </a:r>
            <a:r>
              <a:rPr dirty="0" sz="2800" spc="-220">
                <a:solidFill>
                  <a:srgbClr val="FF0000"/>
                </a:solidFill>
              </a:rPr>
              <a:t>n</a:t>
            </a:r>
            <a:r>
              <a:rPr dirty="0" sz="2800" spc="-210">
                <a:solidFill>
                  <a:srgbClr val="FF0000"/>
                </a:solidFill>
              </a:rPr>
              <a:t>f</a:t>
            </a:r>
            <a:r>
              <a:rPr dirty="0" sz="2800" spc="-165">
                <a:solidFill>
                  <a:srgbClr val="FF0000"/>
                </a:solidFill>
              </a:rPr>
              <a:t>i</a:t>
            </a:r>
            <a:r>
              <a:rPr dirty="0" sz="2800" spc="-315">
                <a:solidFill>
                  <a:srgbClr val="FF0000"/>
                </a:solidFill>
              </a:rPr>
              <a:t>g</a:t>
            </a:r>
            <a:r>
              <a:rPr dirty="0" sz="2800" spc="-245">
                <a:solidFill>
                  <a:srgbClr val="FF0000"/>
                </a:solidFill>
              </a:rPr>
              <a:t>u</a:t>
            </a:r>
            <a:r>
              <a:rPr dirty="0" sz="2800" spc="-170">
                <a:solidFill>
                  <a:srgbClr val="FF0000"/>
                </a:solidFill>
              </a:rPr>
              <a:t>r</a:t>
            </a:r>
            <a:r>
              <a:rPr dirty="0" sz="2800" spc="-229">
                <a:solidFill>
                  <a:srgbClr val="FF0000"/>
                </a:solidFill>
              </a:rPr>
              <a:t>e</a:t>
            </a:r>
            <a:r>
              <a:rPr dirty="0" sz="2800" spc="-190">
                <a:solidFill>
                  <a:srgbClr val="FF0000"/>
                </a:solidFill>
              </a:rPr>
              <a:t> </a:t>
            </a:r>
            <a:r>
              <a:rPr dirty="0" sz="2800" spc="-250">
                <a:solidFill>
                  <a:srgbClr val="FF0000"/>
                </a:solidFill>
              </a:rPr>
              <a:t>N</a:t>
            </a:r>
            <a:r>
              <a:rPr dirty="0" sz="2800" spc="-185">
                <a:solidFill>
                  <a:srgbClr val="FF0000"/>
                </a:solidFill>
              </a:rPr>
              <a:t>o</a:t>
            </a:r>
            <a:r>
              <a:rPr dirty="0" sz="2800" spc="-215">
                <a:solidFill>
                  <a:srgbClr val="FF0000"/>
                </a:solidFill>
              </a:rPr>
              <a:t>n</a:t>
            </a:r>
            <a:r>
              <a:rPr dirty="0" sz="2800" spc="-325">
                <a:solidFill>
                  <a:srgbClr val="FF0000"/>
                </a:solidFill>
              </a:rPr>
              <a:t>-</a:t>
            </a:r>
            <a:r>
              <a:rPr dirty="0" sz="2800" spc="-254">
                <a:solidFill>
                  <a:srgbClr val="FF0000"/>
                </a:solidFill>
              </a:rPr>
              <a:t>P</a:t>
            </a:r>
            <a:r>
              <a:rPr dirty="0" sz="2800" spc="-170">
                <a:solidFill>
                  <a:srgbClr val="FF0000"/>
                </a:solidFill>
              </a:rPr>
              <a:t>r</a:t>
            </a:r>
            <a:r>
              <a:rPr dirty="0" sz="2800" spc="-170">
                <a:solidFill>
                  <a:srgbClr val="FF0000"/>
                </a:solidFill>
              </a:rPr>
              <a:t>o</a:t>
            </a:r>
            <a:r>
              <a:rPr dirty="0" sz="2800" spc="-245">
                <a:solidFill>
                  <a:srgbClr val="FF0000"/>
                </a:solidFill>
              </a:rPr>
              <a:t>d</a:t>
            </a:r>
            <a:r>
              <a:rPr dirty="0" sz="2800" spc="-245">
                <a:solidFill>
                  <a:srgbClr val="FF0000"/>
                </a:solidFill>
              </a:rPr>
              <a:t>u</a:t>
            </a:r>
            <a:r>
              <a:rPr dirty="0" sz="2800" spc="-185">
                <a:solidFill>
                  <a:srgbClr val="FF0000"/>
                </a:solidFill>
              </a:rPr>
              <a:t>c</a:t>
            </a:r>
            <a:r>
              <a:rPr dirty="0" sz="2800" spc="-240">
                <a:solidFill>
                  <a:srgbClr val="FF0000"/>
                </a:solidFill>
              </a:rPr>
              <a:t>t</a:t>
            </a:r>
            <a:r>
              <a:rPr dirty="0" sz="2800" spc="-120">
                <a:solidFill>
                  <a:srgbClr val="FF0000"/>
                </a:solidFill>
              </a:rPr>
              <a:t>i</a:t>
            </a:r>
            <a:r>
              <a:rPr dirty="0" sz="2800" spc="-185">
                <a:solidFill>
                  <a:srgbClr val="FF0000"/>
                </a:solidFill>
              </a:rPr>
              <a:t>o</a:t>
            </a:r>
            <a:r>
              <a:rPr dirty="0" sz="2800" spc="-229">
                <a:solidFill>
                  <a:srgbClr val="FF0000"/>
                </a:solidFill>
              </a:rPr>
              <a:t>n</a:t>
            </a:r>
            <a:r>
              <a:rPr dirty="0" sz="2800" spc="-175">
                <a:solidFill>
                  <a:srgbClr val="FF0000"/>
                </a:solidFill>
              </a:rPr>
              <a:t> </a:t>
            </a:r>
            <a:r>
              <a:rPr dirty="0" sz="2800" spc="-225">
                <a:solidFill>
                  <a:srgbClr val="FF0000"/>
                </a:solidFill>
              </a:rPr>
              <a:t>P</a:t>
            </a:r>
            <a:r>
              <a:rPr dirty="0" sz="2800" spc="-125">
                <a:solidFill>
                  <a:srgbClr val="FF0000"/>
                </a:solidFill>
              </a:rPr>
              <a:t>i</a:t>
            </a:r>
            <a:r>
              <a:rPr dirty="0" sz="2800" spc="-215">
                <a:solidFill>
                  <a:srgbClr val="FF0000"/>
                </a:solidFill>
              </a:rPr>
              <a:t>p</a:t>
            </a:r>
            <a:r>
              <a:rPr dirty="0" sz="2800" spc="-245">
                <a:solidFill>
                  <a:srgbClr val="FF0000"/>
                </a:solidFill>
              </a:rPr>
              <a:t>e</a:t>
            </a:r>
            <a:r>
              <a:rPr dirty="0" sz="2800" spc="-120">
                <a:solidFill>
                  <a:srgbClr val="FF0000"/>
                </a:solidFill>
              </a:rPr>
              <a:t>li</a:t>
            </a:r>
            <a:r>
              <a:rPr dirty="0" sz="2800" spc="-220">
                <a:solidFill>
                  <a:srgbClr val="FF0000"/>
                </a:solidFill>
              </a:rPr>
              <a:t>n</a:t>
            </a:r>
            <a:r>
              <a:rPr dirty="0" sz="2800" spc="-204">
                <a:solidFill>
                  <a:srgbClr val="FF0000"/>
                </a:solidFill>
              </a:rPr>
              <a:t>e</a:t>
            </a:r>
            <a:r>
              <a:rPr dirty="0" sz="2800" spc="-290">
                <a:solidFill>
                  <a:srgbClr val="FF0000"/>
                </a:solidFill>
              </a:rPr>
              <a:t>s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812165" y="1223772"/>
            <a:ext cx="9976485" cy="4942840"/>
            <a:chOff x="812165" y="1223772"/>
            <a:chExt cx="9976485" cy="4942840"/>
          </a:xfrm>
        </p:grpSpPr>
        <p:sp>
          <p:nvSpPr>
            <p:cNvPr id="4" name="object 4"/>
            <p:cNvSpPr/>
            <p:nvPr/>
          </p:nvSpPr>
          <p:spPr>
            <a:xfrm>
              <a:off x="997458" y="1223772"/>
              <a:ext cx="9791065" cy="4942840"/>
            </a:xfrm>
            <a:custGeom>
              <a:avLst/>
              <a:gdLst/>
              <a:ahLst/>
              <a:cxnLst/>
              <a:rect l="l" t="t" r="r" b="b"/>
              <a:pathLst>
                <a:path w="9791065" h="4942840">
                  <a:moveTo>
                    <a:pt x="7319772" y="0"/>
                  </a:moveTo>
                  <a:lnTo>
                    <a:pt x="7319772" y="1235583"/>
                  </a:lnTo>
                  <a:lnTo>
                    <a:pt x="0" y="1235583"/>
                  </a:lnTo>
                  <a:lnTo>
                    <a:pt x="0" y="3706749"/>
                  </a:lnTo>
                  <a:lnTo>
                    <a:pt x="7319772" y="3706749"/>
                  </a:lnTo>
                  <a:lnTo>
                    <a:pt x="7319772" y="4942332"/>
                  </a:lnTo>
                  <a:lnTo>
                    <a:pt x="9790938" y="2471166"/>
                  </a:lnTo>
                  <a:lnTo>
                    <a:pt x="7319772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24865" y="2742050"/>
              <a:ext cx="3255010" cy="1982470"/>
            </a:xfrm>
            <a:custGeom>
              <a:avLst/>
              <a:gdLst/>
              <a:ahLst/>
              <a:cxnLst/>
              <a:rect l="l" t="t" r="r" b="b"/>
              <a:pathLst>
                <a:path w="3255010" h="1982470">
                  <a:moveTo>
                    <a:pt x="2924175" y="0"/>
                  </a:moveTo>
                  <a:lnTo>
                    <a:pt x="330327" y="0"/>
                  </a:lnTo>
                  <a:lnTo>
                    <a:pt x="281513" y="3581"/>
                  </a:lnTo>
                  <a:lnTo>
                    <a:pt x="234923" y="13986"/>
                  </a:lnTo>
                  <a:lnTo>
                    <a:pt x="191069" y="30703"/>
                  </a:lnTo>
                  <a:lnTo>
                    <a:pt x="150460" y="53221"/>
                  </a:lnTo>
                  <a:lnTo>
                    <a:pt x="113607" y="81028"/>
                  </a:lnTo>
                  <a:lnTo>
                    <a:pt x="81023" y="113615"/>
                  </a:lnTo>
                  <a:lnTo>
                    <a:pt x="53217" y="150468"/>
                  </a:lnTo>
                  <a:lnTo>
                    <a:pt x="30701" y="191079"/>
                  </a:lnTo>
                  <a:lnTo>
                    <a:pt x="13985" y="234935"/>
                  </a:lnTo>
                  <a:lnTo>
                    <a:pt x="3581" y="281525"/>
                  </a:lnTo>
                  <a:lnTo>
                    <a:pt x="0" y="330339"/>
                  </a:lnTo>
                  <a:lnTo>
                    <a:pt x="0" y="1651635"/>
                  </a:lnTo>
                  <a:lnTo>
                    <a:pt x="3581" y="1700448"/>
                  </a:lnTo>
                  <a:lnTo>
                    <a:pt x="13985" y="1747038"/>
                  </a:lnTo>
                  <a:lnTo>
                    <a:pt x="30701" y="1790892"/>
                  </a:lnTo>
                  <a:lnTo>
                    <a:pt x="53217" y="1831501"/>
                  </a:lnTo>
                  <a:lnTo>
                    <a:pt x="81023" y="1868354"/>
                  </a:lnTo>
                  <a:lnTo>
                    <a:pt x="113607" y="1900938"/>
                  </a:lnTo>
                  <a:lnTo>
                    <a:pt x="150460" y="1928744"/>
                  </a:lnTo>
                  <a:lnTo>
                    <a:pt x="191069" y="1951260"/>
                  </a:lnTo>
                  <a:lnTo>
                    <a:pt x="234923" y="1967976"/>
                  </a:lnTo>
                  <a:lnTo>
                    <a:pt x="281513" y="1978380"/>
                  </a:lnTo>
                  <a:lnTo>
                    <a:pt x="330327" y="1981962"/>
                  </a:lnTo>
                  <a:lnTo>
                    <a:pt x="2924175" y="1981962"/>
                  </a:lnTo>
                  <a:lnTo>
                    <a:pt x="2972988" y="1978380"/>
                  </a:lnTo>
                  <a:lnTo>
                    <a:pt x="3019578" y="1967976"/>
                  </a:lnTo>
                  <a:lnTo>
                    <a:pt x="3063432" y="1951260"/>
                  </a:lnTo>
                  <a:lnTo>
                    <a:pt x="3104041" y="1928744"/>
                  </a:lnTo>
                  <a:lnTo>
                    <a:pt x="3140894" y="1900938"/>
                  </a:lnTo>
                  <a:lnTo>
                    <a:pt x="3173478" y="1868354"/>
                  </a:lnTo>
                  <a:lnTo>
                    <a:pt x="3201284" y="1831501"/>
                  </a:lnTo>
                  <a:lnTo>
                    <a:pt x="3223800" y="1790892"/>
                  </a:lnTo>
                  <a:lnTo>
                    <a:pt x="3240516" y="1747038"/>
                  </a:lnTo>
                  <a:lnTo>
                    <a:pt x="3250920" y="1700448"/>
                  </a:lnTo>
                  <a:lnTo>
                    <a:pt x="3254502" y="1651635"/>
                  </a:lnTo>
                  <a:lnTo>
                    <a:pt x="3254502" y="330339"/>
                  </a:lnTo>
                  <a:lnTo>
                    <a:pt x="3250920" y="281525"/>
                  </a:lnTo>
                  <a:lnTo>
                    <a:pt x="3240516" y="234935"/>
                  </a:lnTo>
                  <a:lnTo>
                    <a:pt x="3223800" y="191079"/>
                  </a:lnTo>
                  <a:lnTo>
                    <a:pt x="3201284" y="150468"/>
                  </a:lnTo>
                  <a:lnTo>
                    <a:pt x="3173478" y="113615"/>
                  </a:lnTo>
                  <a:lnTo>
                    <a:pt x="3140894" y="81028"/>
                  </a:lnTo>
                  <a:lnTo>
                    <a:pt x="3104041" y="53221"/>
                  </a:lnTo>
                  <a:lnTo>
                    <a:pt x="3063432" y="30703"/>
                  </a:lnTo>
                  <a:lnTo>
                    <a:pt x="3019578" y="13986"/>
                  </a:lnTo>
                  <a:lnTo>
                    <a:pt x="2972988" y="3581"/>
                  </a:lnTo>
                  <a:lnTo>
                    <a:pt x="2924175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24865" y="2742050"/>
              <a:ext cx="3255010" cy="1982470"/>
            </a:xfrm>
            <a:custGeom>
              <a:avLst/>
              <a:gdLst/>
              <a:ahLst/>
              <a:cxnLst/>
              <a:rect l="l" t="t" r="r" b="b"/>
              <a:pathLst>
                <a:path w="3255010" h="1982470">
                  <a:moveTo>
                    <a:pt x="0" y="330339"/>
                  </a:moveTo>
                  <a:lnTo>
                    <a:pt x="3581" y="281525"/>
                  </a:lnTo>
                  <a:lnTo>
                    <a:pt x="13985" y="234935"/>
                  </a:lnTo>
                  <a:lnTo>
                    <a:pt x="30701" y="191079"/>
                  </a:lnTo>
                  <a:lnTo>
                    <a:pt x="53217" y="150468"/>
                  </a:lnTo>
                  <a:lnTo>
                    <a:pt x="81023" y="113615"/>
                  </a:lnTo>
                  <a:lnTo>
                    <a:pt x="113607" y="81028"/>
                  </a:lnTo>
                  <a:lnTo>
                    <a:pt x="150460" y="53221"/>
                  </a:lnTo>
                  <a:lnTo>
                    <a:pt x="191069" y="30703"/>
                  </a:lnTo>
                  <a:lnTo>
                    <a:pt x="234923" y="13986"/>
                  </a:lnTo>
                  <a:lnTo>
                    <a:pt x="281513" y="3581"/>
                  </a:lnTo>
                  <a:lnTo>
                    <a:pt x="330327" y="0"/>
                  </a:lnTo>
                  <a:lnTo>
                    <a:pt x="2924175" y="0"/>
                  </a:lnTo>
                  <a:lnTo>
                    <a:pt x="2972988" y="3581"/>
                  </a:lnTo>
                  <a:lnTo>
                    <a:pt x="3019578" y="13986"/>
                  </a:lnTo>
                  <a:lnTo>
                    <a:pt x="3063432" y="30703"/>
                  </a:lnTo>
                  <a:lnTo>
                    <a:pt x="3104041" y="53221"/>
                  </a:lnTo>
                  <a:lnTo>
                    <a:pt x="3140894" y="81028"/>
                  </a:lnTo>
                  <a:lnTo>
                    <a:pt x="3173478" y="113615"/>
                  </a:lnTo>
                  <a:lnTo>
                    <a:pt x="3201284" y="150468"/>
                  </a:lnTo>
                  <a:lnTo>
                    <a:pt x="3223800" y="191079"/>
                  </a:lnTo>
                  <a:lnTo>
                    <a:pt x="3240516" y="234935"/>
                  </a:lnTo>
                  <a:lnTo>
                    <a:pt x="3250920" y="281525"/>
                  </a:lnTo>
                  <a:lnTo>
                    <a:pt x="3254502" y="330339"/>
                  </a:lnTo>
                  <a:lnTo>
                    <a:pt x="3254502" y="1651635"/>
                  </a:lnTo>
                  <a:lnTo>
                    <a:pt x="3250920" y="1700448"/>
                  </a:lnTo>
                  <a:lnTo>
                    <a:pt x="3240516" y="1747038"/>
                  </a:lnTo>
                  <a:lnTo>
                    <a:pt x="3223800" y="1790892"/>
                  </a:lnTo>
                  <a:lnTo>
                    <a:pt x="3201284" y="1831501"/>
                  </a:lnTo>
                  <a:lnTo>
                    <a:pt x="3173478" y="1868354"/>
                  </a:lnTo>
                  <a:lnTo>
                    <a:pt x="3140894" y="1900938"/>
                  </a:lnTo>
                  <a:lnTo>
                    <a:pt x="3104041" y="1928744"/>
                  </a:lnTo>
                  <a:lnTo>
                    <a:pt x="3063432" y="1951260"/>
                  </a:lnTo>
                  <a:lnTo>
                    <a:pt x="3019578" y="1967976"/>
                  </a:lnTo>
                  <a:lnTo>
                    <a:pt x="2972988" y="1978380"/>
                  </a:lnTo>
                  <a:lnTo>
                    <a:pt x="2924175" y="1981962"/>
                  </a:lnTo>
                  <a:lnTo>
                    <a:pt x="330327" y="1981962"/>
                  </a:lnTo>
                  <a:lnTo>
                    <a:pt x="281513" y="1978380"/>
                  </a:lnTo>
                  <a:lnTo>
                    <a:pt x="234923" y="1967976"/>
                  </a:lnTo>
                  <a:lnTo>
                    <a:pt x="191069" y="1951260"/>
                  </a:lnTo>
                  <a:lnTo>
                    <a:pt x="150460" y="1928744"/>
                  </a:lnTo>
                  <a:lnTo>
                    <a:pt x="113607" y="1900938"/>
                  </a:lnTo>
                  <a:lnTo>
                    <a:pt x="81023" y="1868354"/>
                  </a:lnTo>
                  <a:lnTo>
                    <a:pt x="53217" y="1831501"/>
                  </a:lnTo>
                  <a:lnTo>
                    <a:pt x="30701" y="1790892"/>
                  </a:lnTo>
                  <a:lnTo>
                    <a:pt x="13985" y="1747038"/>
                  </a:lnTo>
                  <a:lnTo>
                    <a:pt x="3581" y="1700448"/>
                  </a:lnTo>
                  <a:lnTo>
                    <a:pt x="0" y="1651635"/>
                  </a:lnTo>
                  <a:lnTo>
                    <a:pt x="0" y="33033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129833" y="3170895"/>
            <a:ext cx="2643505" cy="107759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algn="ctr" marL="12700" marR="5080" indent="635">
              <a:lnSpc>
                <a:spcPct val="93800"/>
              </a:lnSpc>
              <a:spcBef>
                <a:spcPts val="275"/>
              </a:spcBef>
            </a:pPr>
            <a:r>
              <a:rPr dirty="0" sz="2400" spc="-190">
                <a:latin typeface="Tahoma"/>
                <a:cs typeface="Tahoma"/>
              </a:rPr>
              <a:t>S</a:t>
            </a:r>
            <a:r>
              <a:rPr dirty="0" sz="2400" spc="-135">
                <a:latin typeface="Tahoma"/>
                <a:cs typeface="Tahoma"/>
              </a:rPr>
              <a:t>e</a:t>
            </a:r>
            <a:r>
              <a:rPr dirty="0" sz="2400">
                <a:latin typeface="Tahoma"/>
                <a:cs typeface="Tahoma"/>
              </a:rPr>
              <a:t>l</a:t>
            </a:r>
            <a:r>
              <a:rPr dirty="0" sz="2400" spc="-110">
                <a:latin typeface="Tahoma"/>
                <a:cs typeface="Tahoma"/>
              </a:rPr>
              <a:t>e</a:t>
            </a:r>
            <a:r>
              <a:rPr dirty="0" sz="2400" spc="-45">
                <a:latin typeface="Tahoma"/>
                <a:cs typeface="Tahoma"/>
              </a:rPr>
              <a:t>c</a:t>
            </a:r>
            <a:r>
              <a:rPr dirty="0" sz="2400" spc="-125">
                <a:latin typeface="Tahoma"/>
                <a:cs typeface="Tahoma"/>
              </a:rPr>
              <a:t>t</a:t>
            </a:r>
            <a:r>
              <a:rPr dirty="0" sz="2400" spc="-190">
                <a:latin typeface="Tahoma"/>
                <a:cs typeface="Tahoma"/>
              </a:rPr>
              <a:t> </a:t>
            </a:r>
            <a:r>
              <a:rPr dirty="0" sz="2400" spc="-110">
                <a:latin typeface="Tahoma"/>
                <a:cs typeface="Tahoma"/>
              </a:rPr>
              <a:t>t</a:t>
            </a:r>
            <a:r>
              <a:rPr dirty="0" sz="2400" spc="-70">
                <a:latin typeface="Tahoma"/>
                <a:cs typeface="Tahoma"/>
              </a:rPr>
              <a:t>h</a:t>
            </a:r>
            <a:r>
              <a:rPr dirty="0" sz="2400" spc="-130">
                <a:latin typeface="Tahoma"/>
                <a:cs typeface="Tahoma"/>
              </a:rPr>
              <a:t>e</a:t>
            </a:r>
            <a:r>
              <a:rPr dirty="0" sz="2400" spc="-200">
                <a:latin typeface="Tahoma"/>
                <a:cs typeface="Tahoma"/>
              </a:rPr>
              <a:t> </a:t>
            </a:r>
            <a:r>
              <a:rPr dirty="0" sz="2400" spc="-55">
                <a:latin typeface="Tahoma"/>
                <a:cs typeface="Tahoma"/>
              </a:rPr>
              <a:t>Pi</a:t>
            </a:r>
            <a:r>
              <a:rPr dirty="0" sz="2400" spc="-55">
                <a:latin typeface="Tahoma"/>
                <a:cs typeface="Tahoma"/>
              </a:rPr>
              <a:t>p</a:t>
            </a:r>
            <a:r>
              <a:rPr dirty="0" sz="2400" spc="-135">
                <a:latin typeface="Tahoma"/>
                <a:cs typeface="Tahoma"/>
              </a:rPr>
              <a:t>e</a:t>
            </a:r>
            <a:r>
              <a:rPr dirty="0" sz="2400">
                <a:latin typeface="Tahoma"/>
                <a:cs typeface="Tahoma"/>
              </a:rPr>
              <a:t>l</a:t>
            </a:r>
            <a:r>
              <a:rPr dirty="0" sz="2400" spc="-35">
                <a:latin typeface="Tahoma"/>
                <a:cs typeface="Tahoma"/>
              </a:rPr>
              <a:t>i</a:t>
            </a:r>
            <a:r>
              <a:rPr dirty="0" sz="2400" spc="-80">
                <a:latin typeface="Tahoma"/>
                <a:cs typeface="Tahoma"/>
              </a:rPr>
              <a:t>n</a:t>
            </a:r>
            <a:r>
              <a:rPr dirty="0" sz="2400" spc="-95">
                <a:latin typeface="Tahoma"/>
                <a:cs typeface="Tahoma"/>
              </a:rPr>
              <a:t>e  </a:t>
            </a:r>
            <a:r>
              <a:rPr dirty="0" sz="2400" spc="-290">
                <a:latin typeface="Tahoma"/>
                <a:cs typeface="Tahoma"/>
              </a:rPr>
              <a:t>T</a:t>
            </a:r>
            <a:r>
              <a:rPr dirty="0" sz="2400" spc="-110">
                <a:latin typeface="Tahoma"/>
                <a:cs typeface="Tahoma"/>
              </a:rPr>
              <a:t>y</a:t>
            </a:r>
            <a:r>
              <a:rPr dirty="0" sz="2400" spc="-70">
                <a:latin typeface="Tahoma"/>
                <a:cs typeface="Tahoma"/>
              </a:rPr>
              <a:t>p</a:t>
            </a:r>
            <a:r>
              <a:rPr dirty="0" sz="2400" spc="-130">
                <a:latin typeface="Tahoma"/>
                <a:cs typeface="Tahoma"/>
              </a:rPr>
              <a:t>e</a:t>
            </a:r>
            <a:r>
              <a:rPr dirty="0" sz="2400" spc="-355">
                <a:latin typeface="Tahoma"/>
                <a:cs typeface="Tahoma"/>
              </a:rPr>
              <a:t>:</a:t>
            </a:r>
            <a:r>
              <a:rPr dirty="0" sz="2400" spc="-190">
                <a:latin typeface="Tahoma"/>
                <a:cs typeface="Tahoma"/>
              </a:rPr>
              <a:t> </a:t>
            </a:r>
            <a:r>
              <a:rPr dirty="0" sz="2400" spc="-135">
                <a:latin typeface="Tahoma"/>
                <a:cs typeface="Tahoma"/>
              </a:rPr>
              <a:t>C</a:t>
            </a:r>
            <a:r>
              <a:rPr dirty="0" sz="2400" spc="-40">
                <a:latin typeface="Tahoma"/>
                <a:cs typeface="Tahoma"/>
              </a:rPr>
              <a:t>o</a:t>
            </a:r>
            <a:r>
              <a:rPr dirty="0" sz="2400" spc="-120">
                <a:latin typeface="Tahoma"/>
                <a:cs typeface="Tahoma"/>
              </a:rPr>
              <a:t>d</a:t>
            </a:r>
            <a:r>
              <a:rPr dirty="0" sz="2400" spc="-110">
                <a:latin typeface="Tahoma"/>
                <a:cs typeface="Tahoma"/>
              </a:rPr>
              <a:t>e</a:t>
            </a:r>
            <a:r>
              <a:rPr dirty="0" sz="2400" spc="-195">
                <a:latin typeface="Tahoma"/>
                <a:cs typeface="Tahoma"/>
              </a:rPr>
              <a:t> </a:t>
            </a:r>
            <a:r>
              <a:rPr dirty="0" sz="2400" spc="-70">
                <a:latin typeface="Tahoma"/>
                <a:cs typeface="Tahoma"/>
              </a:rPr>
              <a:t>Q</a:t>
            </a:r>
            <a:r>
              <a:rPr dirty="0" sz="2400" spc="-85">
                <a:latin typeface="Tahoma"/>
                <a:cs typeface="Tahoma"/>
              </a:rPr>
              <a:t>u</a:t>
            </a:r>
            <a:r>
              <a:rPr dirty="0" sz="2400" spc="-150">
                <a:latin typeface="Tahoma"/>
                <a:cs typeface="Tahoma"/>
              </a:rPr>
              <a:t>a</a:t>
            </a:r>
            <a:r>
              <a:rPr dirty="0" sz="2400" spc="-20">
                <a:latin typeface="Tahoma"/>
                <a:cs typeface="Tahoma"/>
              </a:rPr>
              <a:t>l</a:t>
            </a:r>
            <a:r>
              <a:rPr dirty="0" sz="2400">
                <a:latin typeface="Tahoma"/>
                <a:cs typeface="Tahoma"/>
              </a:rPr>
              <a:t>i</a:t>
            </a:r>
            <a:r>
              <a:rPr dirty="0" sz="2400" spc="-70">
                <a:latin typeface="Tahoma"/>
                <a:cs typeface="Tahoma"/>
              </a:rPr>
              <a:t>t</a:t>
            </a:r>
            <a:r>
              <a:rPr dirty="0" sz="2400" spc="-114">
                <a:latin typeface="Tahoma"/>
                <a:cs typeface="Tahoma"/>
              </a:rPr>
              <a:t>y</a:t>
            </a:r>
            <a:r>
              <a:rPr dirty="0" sz="2400" spc="-204">
                <a:latin typeface="Tahoma"/>
                <a:cs typeface="Tahoma"/>
              </a:rPr>
              <a:t> </a:t>
            </a:r>
            <a:r>
              <a:rPr dirty="0" sz="2400" spc="-60">
                <a:latin typeface="Tahoma"/>
                <a:cs typeface="Tahoma"/>
              </a:rPr>
              <a:t>o</a:t>
            </a:r>
            <a:r>
              <a:rPr dirty="0" sz="2400" spc="-125">
                <a:latin typeface="Tahoma"/>
                <a:cs typeface="Tahoma"/>
              </a:rPr>
              <a:t>r  </a:t>
            </a:r>
            <a:r>
              <a:rPr dirty="0" sz="2400" spc="-80">
                <a:latin typeface="Tahoma"/>
                <a:cs typeface="Tahoma"/>
              </a:rPr>
              <a:t>Deployment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118483" y="2722504"/>
            <a:ext cx="3481070" cy="2002789"/>
            <a:chOff x="4118483" y="2722504"/>
            <a:chExt cx="3481070" cy="2002789"/>
          </a:xfrm>
        </p:grpSpPr>
        <p:sp>
          <p:nvSpPr>
            <p:cNvPr id="9" name="object 9"/>
            <p:cNvSpPr/>
            <p:nvPr/>
          </p:nvSpPr>
          <p:spPr>
            <a:xfrm>
              <a:off x="4131183" y="2735204"/>
              <a:ext cx="3455670" cy="1977389"/>
            </a:xfrm>
            <a:custGeom>
              <a:avLst/>
              <a:gdLst/>
              <a:ahLst/>
              <a:cxnLst/>
              <a:rect l="l" t="t" r="r" b="b"/>
              <a:pathLst>
                <a:path w="3455670" h="1977389">
                  <a:moveTo>
                    <a:pt x="3126105" y="0"/>
                  </a:moveTo>
                  <a:lnTo>
                    <a:pt x="329565" y="0"/>
                  </a:lnTo>
                  <a:lnTo>
                    <a:pt x="280863" y="3573"/>
                  </a:lnTo>
                  <a:lnTo>
                    <a:pt x="234381" y="13953"/>
                  </a:lnTo>
                  <a:lnTo>
                    <a:pt x="190627" y="30630"/>
                  </a:lnTo>
                  <a:lnTo>
                    <a:pt x="150112" y="53094"/>
                  </a:lnTo>
                  <a:lnTo>
                    <a:pt x="113345" y="80835"/>
                  </a:lnTo>
                  <a:lnTo>
                    <a:pt x="80835" y="113345"/>
                  </a:lnTo>
                  <a:lnTo>
                    <a:pt x="53094" y="150112"/>
                  </a:lnTo>
                  <a:lnTo>
                    <a:pt x="30630" y="190627"/>
                  </a:lnTo>
                  <a:lnTo>
                    <a:pt x="13953" y="234381"/>
                  </a:lnTo>
                  <a:lnTo>
                    <a:pt x="3573" y="280863"/>
                  </a:lnTo>
                  <a:lnTo>
                    <a:pt x="0" y="329564"/>
                  </a:lnTo>
                  <a:lnTo>
                    <a:pt x="0" y="1647812"/>
                  </a:lnTo>
                  <a:lnTo>
                    <a:pt x="3573" y="1696513"/>
                  </a:lnTo>
                  <a:lnTo>
                    <a:pt x="13953" y="1742997"/>
                  </a:lnTo>
                  <a:lnTo>
                    <a:pt x="30630" y="1786752"/>
                  </a:lnTo>
                  <a:lnTo>
                    <a:pt x="53094" y="1827268"/>
                  </a:lnTo>
                  <a:lnTo>
                    <a:pt x="80835" y="1864037"/>
                  </a:lnTo>
                  <a:lnTo>
                    <a:pt x="113345" y="1896548"/>
                  </a:lnTo>
                  <a:lnTo>
                    <a:pt x="150112" y="1924291"/>
                  </a:lnTo>
                  <a:lnTo>
                    <a:pt x="190627" y="1946757"/>
                  </a:lnTo>
                  <a:lnTo>
                    <a:pt x="234381" y="1963435"/>
                  </a:lnTo>
                  <a:lnTo>
                    <a:pt x="280863" y="1973816"/>
                  </a:lnTo>
                  <a:lnTo>
                    <a:pt x="329565" y="1977389"/>
                  </a:lnTo>
                  <a:lnTo>
                    <a:pt x="3126105" y="1977389"/>
                  </a:lnTo>
                  <a:lnTo>
                    <a:pt x="3174806" y="1973816"/>
                  </a:lnTo>
                  <a:lnTo>
                    <a:pt x="3221288" y="1963435"/>
                  </a:lnTo>
                  <a:lnTo>
                    <a:pt x="3265042" y="1946757"/>
                  </a:lnTo>
                  <a:lnTo>
                    <a:pt x="3305557" y="1924291"/>
                  </a:lnTo>
                  <a:lnTo>
                    <a:pt x="3342324" y="1896548"/>
                  </a:lnTo>
                  <a:lnTo>
                    <a:pt x="3374834" y="1864037"/>
                  </a:lnTo>
                  <a:lnTo>
                    <a:pt x="3402575" y="1827268"/>
                  </a:lnTo>
                  <a:lnTo>
                    <a:pt x="3425039" y="1786752"/>
                  </a:lnTo>
                  <a:lnTo>
                    <a:pt x="3441716" y="1742997"/>
                  </a:lnTo>
                  <a:lnTo>
                    <a:pt x="3452096" y="1696513"/>
                  </a:lnTo>
                  <a:lnTo>
                    <a:pt x="3455670" y="1647812"/>
                  </a:lnTo>
                  <a:lnTo>
                    <a:pt x="3455670" y="329564"/>
                  </a:lnTo>
                  <a:lnTo>
                    <a:pt x="3452096" y="280863"/>
                  </a:lnTo>
                  <a:lnTo>
                    <a:pt x="3441716" y="234381"/>
                  </a:lnTo>
                  <a:lnTo>
                    <a:pt x="3425039" y="190627"/>
                  </a:lnTo>
                  <a:lnTo>
                    <a:pt x="3402575" y="150112"/>
                  </a:lnTo>
                  <a:lnTo>
                    <a:pt x="3374834" y="113345"/>
                  </a:lnTo>
                  <a:lnTo>
                    <a:pt x="3342324" y="80835"/>
                  </a:lnTo>
                  <a:lnTo>
                    <a:pt x="3305557" y="53094"/>
                  </a:lnTo>
                  <a:lnTo>
                    <a:pt x="3265042" y="30630"/>
                  </a:lnTo>
                  <a:lnTo>
                    <a:pt x="3221288" y="13953"/>
                  </a:lnTo>
                  <a:lnTo>
                    <a:pt x="3174806" y="3573"/>
                  </a:lnTo>
                  <a:lnTo>
                    <a:pt x="3126105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131183" y="2735204"/>
              <a:ext cx="3455670" cy="1977389"/>
            </a:xfrm>
            <a:custGeom>
              <a:avLst/>
              <a:gdLst/>
              <a:ahLst/>
              <a:cxnLst/>
              <a:rect l="l" t="t" r="r" b="b"/>
              <a:pathLst>
                <a:path w="3455670" h="1977389">
                  <a:moveTo>
                    <a:pt x="0" y="329564"/>
                  </a:moveTo>
                  <a:lnTo>
                    <a:pt x="3573" y="280863"/>
                  </a:lnTo>
                  <a:lnTo>
                    <a:pt x="13953" y="234381"/>
                  </a:lnTo>
                  <a:lnTo>
                    <a:pt x="30630" y="190627"/>
                  </a:lnTo>
                  <a:lnTo>
                    <a:pt x="53094" y="150112"/>
                  </a:lnTo>
                  <a:lnTo>
                    <a:pt x="80835" y="113345"/>
                  </a:lnTo>
                  <a:lnTo>
                    <a:pt x="113345" y="80835"/>
                  </a:lnTo>
                  <a:lnTo>
                    <a:pt x="150112" y="53094"/>
                  </a:lnTo>
                  <a:lnTo>
                    <a:pt x="190627" y="30630"/>
                  </a:lnTo>
                  <a:lnTo>
                    <a:pt x="234381" y="13953"/>
                  </a:lnTo>
                  <a:lnTo>
                    <a:pt x="280863" y="3573"/>
                  </a:lnTo>
                  <a:lnTo>
                    <a:pt x="329565" y="0"/>
                  </a:lnTo>
                  <a:lnTo>
                    <a:pt x="3126105" y="0"/>
                  </a:lnTo>
                  <a:lnTo>
                    <a:pt x="3174806" y="3573"/>
                  </a:lnTo>
                  <a:lnTo>
                    <a:pt x="3221288" y="13953"/>
                  </a:lnTo>
                  <a:lnTo>
                    <a:pt x="3265042" y="30630"/>
                  </a:lnTo>
                  <a:lnTo>
                    <a:pt x="3305557" y="53094"/>
                  </a:lnTo>
                  <a:lnTo>
                    <a:pt x="3342324" y="80835"/>
                  </a:lnTo>
                  <a:lnTo>
                    <a:pt x="3374834" y="113345"/>
                  </a:lnTo>
                  <a:lnTo>
                    <a:pt x="3402575" y="150112"/>
                  </a:lnTo>
                  <a:lnTo>
                    <a:pt x="3425039" y="190627"/>
                  </a:lnTo>
                  <a:lnTo>
                    <a:pt x="3441716" y="234381"/>
                  </a:lnTo>
                  <a:lnTo>
                    <a:pt x="3452096" y="280863"/>
                  </a:lnTo>
                  <a:lnTo>
                    <a:pt x="3455670" y="329564"/>
                  </a:lnTo>
                  <a:lnTo>
                    <a:pt x="3455670" y="1647812"/>
                  </a:lnTo>
                  <a:lnTo>
                    <a:pt x="3452096" y="1696513"/>
                  </a:lnTo>
                  <a:lnTo>
                    <a:pt x="3441716" y="1742997"/>
                  </a:lnTo>
                  <a:lnTo>
                    <a:pt x="3425039" y="1786752"/>
                  </a:lnTo>
                  <a:lnTo>
                    <a:pt x="3402575" y="1827268"/>
                  </a:lnTo>
                  <a:lnTo>
                    <a:pt x="3374834" y="1864037"/>
                  </a:lnTo>
                  <a:lnTo>
                    <a:pt x="3342324" y="1896548"/>
                  </a:lnTo>
                  <a:lnTo>
                    <a:pt x="3305557" y="1924291"/>
                  </a:lnTo>
                  <a:lnTo>
                    <a:pt x="3265042" y="1946757"/>
                  </a:lnTo>
                  <a:lnTo>
                    <a:pt x="3221288" y="1963435"/>
                  </a:lnTo>
                  <a:lnTo>
                    <a:pt x="3174806" y="1973816"/>
                  </a:lnTo>
                  <a:lnTo>
                    <a:pt x="3126105" y="1977389"/>
                  </a:lnTo>
                  <a:lnTo>
                    <a:pt x="329565" y="1977389"/>
                  </a:lnTo>
                  <a:lnTo>
                    <a:pt x="280863" y="1973816"/>
                  </a:lnTo>
                  <a:lnTo>
                    <a:pt x="234381" y="1963435"/>
                  </a:lnTo>
                  <a:lnTo>
                    <a:pt x="190627" y="1946757"/>
                  </a:lnTo>
                  <a:lnTo>
                    <a:pt x="150112" y="1924291"/>
                  </a:lnTo>
                  <a:lnTo>
                    <a:pt x="113345" y="1896548"/>
                  </a:lnTo>
                  <a:lnTo>
                    <a:pt x="80835" y="1864037"/>
                  </a:lnTo>
                  <a:lnTo>
                    <a:pt x="53094" y="1827268"/>
                  </a:lnTo>
                  <a:lnTo>
                    <a:pt x="30630" y="1786752"/>
                  </a:lnTo>
                  <a:lnTo>
                    <a:pt x="13953" y="1742997"/>
                  </a:lnTo>
                  <a:lnTo>
                    <a:pt x="3573" y="1696513"/>
                  </a:lnTo>
                  <a:lnTo>
                    <a:pt x="0" y="1647812"/>
                  </a:lnTo>
                  <a:lnTo>
                    <a:pt x="0" y="329564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4809089" y="3504794"/>
            <a:ext cx="20986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90">
                <a:latin typeface="Tahoma"/>
                <a:cs typeface="Tahoma"/>
              </a:rPr>
              <a:t>S</a:t>
            </a:r>
            <a:r>
              <a:rPr dirty="0" sz="2400" spc="-135">
                <a:latin typeface="Tahoma"/>
                <a:cs typeface="Tahoma"/>
              </a:rPr>
              <a:t>e</a:t>
            </a:r>
            <a:r>
              <a:rPr dirty="0" sz="2400">
                <a:latin typeface="Tahoma"/>
                <a:cs typeface="Tahoma"/>
              </a:rPr>
              <a:t>l</a:t>
            </a:r>
            <a:r>
              <a:rPr dirty="0" sz="2400" spc="-110">
                <a:latin typeface="Tahoma"/>
                <a:cs typeface="Tahoma"/>
              </a:rPr>
              <a:t>e</a:t>
            </a:r>
            <a:r>
              <a:rPr dirty="0" sz="2400" spc="-45">
                <a:latin typeface="Tahoma"/>
                <a:cs typeface="Tahoma"/>
              </a:rPr>
              <a:t>c</a:t>
            </a:r>
            <a:r>
              <a:rPr dirty="0" sz="2400" spc="-125">
                <a:latin typeface="Tahoma"/>
                <a:cs typeface="Tahoma"/>
              </a:rPr>
              <a:t>t</a:t>
            </a:r>
            <a:r>
              <a:rPr dirty="0" sz="2400" spc="-190">
                <a:latin typeface="Tahoma"/>
                <a:cs typeface="Tahoma"/>
              </a:rPr>
              <a:t> </a:t>
            </a:r>
            <a:r>
              <a:rPr dirty="0" sz="2400" spc="-65">
                <a:latin typeface="Tahoma"/>
                <a:cs typeface="Tahoma"/>
              </a:rPr>
              <a:t>G</a:t>
            </a:r>
            <a:r>
              <a:rPr dirty="0" sz="2400" spc="-20">
                <a:latin typeface="Tahoma"/>
                <a:cs typeface="Tahoma"/>
              </a:rPr>
              <a:t>i</a:t>
            </a:r>
            <a:r>
              <a:rPr dirty="0" sz="2400" spc="-125">
                <a:latin typeface="Tahoma"/>
                <a:cs typeface="Tahoma"/>
              </a:rPr>
              <a:t>t</a:t>
            </a:r>
            <a:r>
              <a:rPr dirty="0" sz="2400" spc="-195">
                <a:latin typeface="Tahoma"/>
                <a:cs typeface="Tahoma"/>
              </a:rPr>
              <a:t> </a:t>
            </a:r>
            <a:r>
              <a:rPr dirty="0" sz="2400" spc="-110">
                <a:latin typeface="Tahoma"/>
                <a:cs typeface="Tahoma"/>
              </a:rPr>
              <a:t>B</a:t>
            </a:r>
            <a:r>
              <a:rPr dirty="0" sz="2400" spc="-130">
                <a:latin typeface="Tahoma"/>
                <a:cs typeface="Tahoma"/>
              </a:rPr>
              <a:t>r</a:t>
            </a:r>
            <a:r>
              <a:rPr dirty="0" sz="2400" spc="-150">
                <a:latin typeface="Tahoma"/>
                <a:cs typeface="Tahoma"/>
              </a:rPr>
              <a:t>a</a:t>
            </a:r>
            <a:r>
              <a:rPr dirty="0" sz="2400" spc="-80">
                <a:latin typeface="Tahoma"/>
                <a:cs typeface="Tahoma"/>
              </a:rPr>
              <a:t>n</a:t>
            </a:r>
            <a:r>
              <a:rPr dirty="0" sz="2400" spc="-105">
                <a:latin typeface="Tahoma"/>
                <a:cs typeface="Tahoma"/>
              </a:rPr>
              <a:t>c</a:t>
            </a:r>
            <a:r>
              <a:rPr dirty="0" sz="2400" spc="-70">
                <a:latin typeface="Tahoma"/>
                <a:cs typeface="Tahoma"/>
              </a:rPr>
              <a:t>h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616825" y="2732399"/>
            <a:ext cx="3481070" cy="2002155"/>
            <a:chOff x="7616825" y="2732399"/>
            <a:chExt cx="3481070" cy="2002155"/>
          </a:xfrm>
        </p:grpSpPr>
        <p:sp>
          <p:nvSpPr>
            <p:cNvPr id="13" name="object 13"/>
            <p:cNvSpPr/>
            <p:nvPr/>
          </p:nvSpPr>
          <p:spPr>
            <a:xfrm>
              <a:off x="7629525" y="2745099"/>
              <a:ext cx="3455670" cy="1976755"/>
            </a:xfrm>
            <a:custGeom>
              <a:avLst/>
              <a:gdLst/>
              <a:ahLst/>
              <a:cxnLst/>
              <a:rect l="l" t="t" r="r" b="b"/>
              <a:pathLst>
                <a:path w="3455670" h="1976754">
                  <a:moveTo>
                    <a:pt x="3126219" y="0"/>
                  </a:moveTo>
                  <a:lnTo>
                    <a:pt x="329450" y="0"/>
                  </a:lnTo>
                  <a:lnTo>
                    <a:pt x="280766" y="3572"/>
                  </a:lnTo>
                  <a:lnTo>
                    <a:pt x="234300" y="13948"/>
                  </a:lnTo>
                  <a:lnTo>
                    <a:pt x="190561" y="30619"/>
                  </a:lnTo>
                  <a:lnTo>
                    <a:pt x="150060" y="53075"/>
                  </a:lnTo>
                  <a:lnTo>
                    <a:pt x="113305" y="80807"/>
                  </a:lnTo>
                  <a:lnTo>
                    <a:pt x="80807" y="113305"/>
                  </a:lnTo>
                  <a:lnTo>
                    <a:pt x="53075" y="150060"/>
                  </a:lnTo>
                  <a:lnTo>
                    <a:pt x="30619" y="190561"/>
                  </a:lnTo>
                  <a:lnTo>
                    <a:pt x="13948" y="234300"/>
                  </a:lnTo>
                  <a:lnTo>
                    <a:pt x="3572" y="280766"/>
                  </a:lnTo>
                  <a:lnTo>
                    <a:pt x="0" y="329450"/>
                  </a:lnTo>
                  <a:lnTo>
                    <a:pt x="0" y="1647189"/>
                  </a:lnTo>
                  <a:lnTo>
                    <a:pt x="3572" y="1695871"/>
                  </a:lnTo>
                  <a:lnTo>
                    <a:pt x="13948" y="1742334"/>
                  </a:lnTo>
                  <a:lnTo>
                    <a:pt x="30619" y="1786071"/>
                  </a:lnTo>
                  <a:lnTo>
                    <a:pt x="53075" y="1826570"/>
                  </a:lnTo>
                  <a:lnTo>
                    <a:pt x="80807" y="1863324"/>
                  </a:lnTo>
                  <a:lnTo>
                    <a:pt x="113305" y="1895821"/>
                  </a:lnTo>
                  <a:lnTo>
                    <a:pt x="150060" y="1923552"/>
                  </a:lnTo>
                  <a:lnTo>
                    <a:pt x="190561" y="1946008"/>
                  </a:lnTo>
                  <a:lnTo>
                    <a:pt x="234300" y="1962679"/>
                  </a:lnTo>
                  <a:lnTo>
                    <a:pt x="280766" y="1973055"/>
                  </a:lnTo>
                  <a:lnTo>
                    <a:pt x="329450" y="1976627"/>
                  </a:lnTo>
                  <a:lnTo>
                    <a:pt x="3126219" y="1976627"/>
                  </a:lnTo>
                  <a:lnTo>
                    <a:pt x="3174903" y="1973055"/>
                  </a:lnTo>
                  <a:lnTo>
                    <a:pt x="3221369" y="1962679"/>
                  </a:lnTo>
                  <a:lnTo>
                    <a:pt x="3265108" y="1946008"/>
                  </a:lnTo>
                  <a:lnTo>
                    <a:pt x="3305609" y="1923552"/>
                  </a:lnTo>
                  <a:lnTo>
                    <a:pt x="3342364" y="1895821"/>
                  </a:lnTo>
                  <a:lnTo>
                    <a:pt x="3374862" y="1863324"/>
                  </a:lnTo>
                  <a:lnTo>
                    <a:pt x="3402594" y="1826570"/>
                  </a:lnTo>
                  <a:lnTo>
                    <a:pt x="3425050" y="1786071"/>
                  </a:lnTo>
                  <a:lnTo>
                    <a:pt x="3441721" y="1742334"/>
                  </a:lnTo>
                  <a:lnTo>
                    <a:pt x="3452097" y="1695871"/>
                  </a:lnTo>
                  <a:lnTo>
                    <a:pt x="3455670" y="1647189"/>
                  </a:lnTo>
                  <a:lnTo>
                    <a:pt x="3455670" y="329450"/>
                  </a:lnTo>
                  <a:lnTo>
                    <a:pt x="3452097" y="280766"/>
                  </a:lnTo>
                  <a:lnTo>
                    <a:pt x="3441721" y="234300"/>
                  </a:lnTo>
                  <a:lnTo>
                    <a:pt x="3425050" y="190561"/>
                  </a:lnTo>
                  <a:lnTo>
                    <a:pt x="3402594" y="150060"/>
                  </a:lnTo>
                  <a:lnTo>
                    <a:pt x="3374862" y="113305"/>
                  </a:lnTo>
                  <a:lnTo>
                    <a:pt x="3342364" y="80807"/>
                  </a:lnTo>
                  <a:lnTo>
                    <a:pt x="3305609" y="53075"/>
                  </a:lnTo>
                  <a:lnTo>
                    <a:pt x="3265108" y="30619"/>
                  </a:lnTo>
                  <a:lnTo>
                    <a:pt x="3221369" y="13948"/>
                  </a:lnTo>
                  <a:lnTo>
                    <a:pt x="3174903" y="3572"/>
                  </a:lnTo>
                  <a:lnTo>
                    <a:pt x="3126219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629525" y="2745099"/>
              <a:ext cx="3455670" cy="1976755"/>
            </a:xfrm>
            <a:custGeom>
              <a:avLst/>
              <a:gdLst/>
              <a:ahLst/>
              <a:cxnLst/>
              <a:rect l="l" t="t" r="r" b="b"/>
              <a:pathLst>
                <a:path w="3455670" h="1976754">
                  <a:moveTo>
                    <a:pt x="0" y="329450"/>
                  </a:moveTo>
                  <a:lnTo>
                    <a:pt x="3572" y="280766"/>
                  </a:lnTo>
                  <a:lnTo>
                    <a:pt x="13948" y="234300"/>
                  </a:lnTo>
                  <a:lnTo>
                    <a:pt x="30619" y="190561"/>
                  </a:lnTo>
                  <a:lnTo>
                    <a:pt x="53075" y="150060"/>
                  </a:lnTo>
                  <a:lnTo>
                    <a:pt x="80807" y="113305"/>
                  </a:lnTo>
                  <a:lnTo>
                    <a:pt x="113305" y="80807"/>
                  </a:lnTo>
                  <a:lnTo>
                    <a:pt x="150060" y="53075"/>
                  </a:lnTo>
                  <a:lnTo>
                    <a:pt x="190561" y="30619"/>
                  </a:lnTo>
                  <a:lnTo>
                    <a:pt x="234300" y="13948"/>
                  </a:lnTo>
                  <a:lnTo>
                    <a:pt x="280766" y="3572"/>
                  </a:lnTo>
                  <a:lnTo>
                    <a:pt x="329450" y="0"/>
                  </a:lnTo>
                  <a:lnTo>
                    <a:pt x="3126219" y="0"/>
                  </a:lnTo>
                  <a:lnTo>
                    <a:pt x="3174903" y="3572"/>
                  </a:lnTo>
                  <a:lnTo>
                    <a:pt x="3221369" y="13948"/>
                  </a:lnTo>
                  <a:lnTo>
                    <a:pt x="3265108" y="30619"/>
                  </a:lnTo>
                  <a:lnTo>
                    <a:pt x="3305609" y="53075"/>
                  </a:lnTo>
                  <a:lnTo>
                    <a:pt x="3342364" y="80807"/>
                  </a:lnTo>
                  <a:lnTo>
                    <a:pt x="3374862" y="113305"/>
                  </a:lnTo>
                  <a:lnTo>
                    <a:pt x="3402594" y="150060"/>
                  </a:lnTo>
                  <a:lnTo>
                    <a:pt x="3425050" y="190561"/>
                  </a:lnTo>
                  <a:lnTo>
                    <a:pt x="3441721" y="234300"/>
                  </a:lnTo>
                  <a:lnTo>
                    <a:pt x="3452097" y="280766"/>
                  </a:lnTo>
                  <a:lnTo>
                    <a:pt x="3455670" y="329450"/>
                  </a:lnTo>
                  <a:lnTo>
                    <a:pt x="3455670" y="1647189"/>
                  </a:lnTo>
                  <a:lnTo>
                    <a:pt x="3452097" y="1695871"/>
                  </a:lnTo>
                  <a:lnTo>
                    <a:pt x="3441721" y="1742334"/>
                  </a:lnTo>
                  <a:lnTo>
                    <a:pt x="3425050" y="1786071"/>
                  </a:lnTo>
                  <a:lnTo>
                    <a:pt x="3402594" y="1826570"/>
                  </a:lnTo>
                  <a:lnTo>
                    <a:pt x="3374862" y="1863324"/>
                  </a:lnTo>
                  <a:lnTo>
                    <a:pt x="3342364" y="1895821"/>
                  </a:lnTo>
                  <a:lnTo>
                    <a:pt x="3305609" y="1923552"/>
                  </a:lnTo>
                  <a:lnTo>
                    <a:pt x="3265108" y="1946008"/>
                  </a:lnTo>
                  <a:lnTo>
                    <a:pt x="3221369" y="1962679"/>
                  </a:lnTo>
                  <a:lnTo>
                    <a:pt x="3174903" y="1973055"/>
                  </a:lnTo>
                  <a:lnTo>
                    <a:pt x="3126219" y="1976627"/>
                  </a:lnTo>
                  <a:lnTo>
                    <a:pt x="329450" y="1976627"/>
                  </a:lnTo>
                  <a:lnTo>
                    <a:pt x="280766" y="1973055"/>
                  </a:lnTo>
                  <a:lnTo>
                    <a:pt x="234300" y="1962679"/>
                  </a:lnTo>
                  <a:lnTo>
                    <a:pt x="190561" y="1946008"/>
                  </a:lnTo>
                  <a:lnTo>
                    <a:pt x="150060" y="1923552"/>
                  </a:lnTo>
                  <a:lnTo>
                    <a:pt x="113305" y="1895821"/>
                  </a:lnTo>
                  <a:lnTo>
                    <a:pt x="80807" y="1863324"/>
                  </a:lnTo>
                  <a:lnTo>
                    <a:pt x="53075" y="1826570"/>
                  </a:lnTo>
                  <a:lnTo>
                    <a:pt x="30619" y="1786071"/>
                  </a:lnTo>
                  <a:lnTo>
                    <a:pt x="13948" y="1742334"/>
                  </a:lnTo>
                  <a:lnTo>
                    <a:pt x="3572" y="1695871"/>
                  </a:lnTo>
                  <a:lnTo>
                    <a:pt x="0" y="1647189"/>
                  </a:lnTo>
                  <a:lnTo>
                    <a:pt x="0" y="32945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8006346" y="3170914"/>
            <a:ext cx="2701290" cy="107759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algn="ctr" marL="12700" marR="5080">
              <a:lnSpc>
                <a:spcPct val="93800"/>
              </a:lnSpc>
              <a:spcBef>
                <a:spcPts val="275"/>
              </a:spcBef>
            </a:pPr>
            <a:r>
              <a:rPr dirty="0" sz="2400" spc="-135">
                <a:latin typeface="Tahoma"/>
                <a:cs typeface="Tahoma"/>
              </a:rPr>
              <a:t>C</a:t>
            </a:r>
            <a:r>
              <a:rPr dirty="0" sz="2400" spc="-65">
                <a:latin typeface="Tahoma"/>
                <a:cs typeface="Tahoma"/>
              </a:rPr>
              <a:t>o</a:t>
            </a:r>
            <a:r>
              <a:rPr dirty="0" sz="2400" spc="-70">
                <a:latin typeface="Tahoma"/>
                <a:cs typeface="Tahoma"/>
              </a:rPr>
              <a:t>n</a:t>
            </a:r>
            <a:r>
              <a:rPr dirty="0" sz="2400" spc="-140">
                <a:latin typeface="Tahoma"/>
                <a:cs typeface="Tahoma"/>
              </a:rPr>
              <a:t>f</a:t>
            </a:r>
            <a:r>
              <a:rPr dirty="0" sz="2400" spc="-60">
                <a:latin typeface="Tahoma"/>
                <a:cs typeface="Tahoma"/>
              </a:rPr>
              <a:t>i</a:t>
            </a:r>
            <a:r>
              <a:rPr dirty="0" sz="2400" spc="-204">
                <a:latin typeface="Tahoma"/>
                <a:cs typeface="Tahoma"/>
              </a:rPr>
              <a:t>g</a:t>
            </a:r>
            <a:r>
              <a:rPr dirty="0" sz="2400" spc="-95">
                <a:latin typeface="Tahoma"/>
                <a:cs typeface="Tahoma"/>
              </a:rPr>
              <a:t>u</a:t>
            </a:r>
            <a:r>
              <a:rPr dirty="0" sz="2400" spc="-120">
                <a:latin typeface="Tahoma"/>
                <a:cs typeface="Tahoma"/>
              </a:rPr>
              <a:t>r</a:t>
            </a:r>
            <a:r>
              <a:rPr dirty="0" sz="2400" spc="-130">
                <a:latin typeface="Tahoma"/>
                <a:cs typeface="Tahoma"/>
              </a:rPr>
              <a:t>e</a:t>
            </a:r>
            <a:r>
              <a:rPr dirty="0" sz="2400" spc="-195">
                <a:latin typeface="Tahoma"/>
                <a:cs typeface="Tahoma"/>
              </a:rPr>
              <a:t> </a:t>
            </a:r>
            <a:r>
              <a:rPr dirty="0" sz="2400" spc="-110">
                <a:latin typeface="Tahoma"/>
                <a:cs typeface="Tahoma"/>
              </a:rPr>
              <a:t>t</a:t>
            </a:r>
            <a:r>
              <a:rPr dirty="0" sz="2400" spc="-70">
                <a:latin typeface="Tahoma"/>
                <a:cs typeface="Tahoma"/>
              </a:rPr>
              <a:t>h</a:t>
            </a:r>
            <a:r>
              <a:rPr dirty="0" sz="2400" spc="-130">
                <a:latin typeface="Tahoma"/>
                <a:cs typeface="Tahoma"/>
              </a:rPr>
              <a:t>e</a:t>
            </a:r>
            <a:r>
              <a:rPr dirty="0" sz="2400" spc="-195">
                <a:latin typeface="Tahoma"/>
                <a:cs typeface="Tahoma"/>
              </a:rPr>
              <a:t> </a:t>
            </a:r>
            <a:r>
              <a:rPr dirty="0" sz="2400" spc="-55">
                <a:latin typeface="Tahoma"/>
                <a:cs typeface="Tahoma"/>
              </a:rPr>
              <a:t>Pi</a:t>
            </a:r>
            <a:r>
              <a:rPr dirty="0" sz="2400" spc="-55">
                <a:latin typeface="Tahoma"/>
                <a:cs typeface="Tahoma"/>
              </a:rPr>
              <a:t>p</a:t>
            </a:r>
            <a:r>
              <a:rPr dirty="0" sz="2400" spc="-135">
                <a:latin typeface="Tahoma"/>
                <a:cs typeface="Tahoma"/>
              </a:rPr>
              <a:t>e</a:t>
            </a:r>
            <a:r>
              <a:rPr dirty="0" sz="2400">
                <a:latin typeface="Tahoma"/>
                <a:cs typeface="Tahoma"/>
              </a:rPr>
              <a:t>l</a:t>
            </a:r>
            <a:r>
              <a:rPr dirty="0" sz="2400" spc="-35">
                <a:latin typeface="Tahoma"/>
                <a:cs typeface="Tahoma"/>
              </a:rPr>
              <a:t>i</a:t>
            </a:r>
            <a:r>
              <a:rPr dirty="0" sz="2400" spc="-80">
                <a:latin typeface="Tahoma"/>
                <a:cs typeface="Tahoma"/>
              </a:rPr>
              <a:t>n</a:t>
            </a:r>
            <a:r>
              <a:rPr dirty="0" sz="2400" spc="-95">
                <a:latin typeface="Tahoma"/>
                <a:cs typeface="Tahoma"/>
              </a:rPr>
              <a:t>e  </a:t>
            </a:r>
            <a:r>
              <a:rPr dirty="0" sz="2400" spc="-385">
                <a:latin typeface="Tahoma"/>
                <a:cs typeface="Tahoma"/>
              </a:rPr>
              <a:t>T</a:t>
            </a:r>
            <a:r>
              <a:rPr dirty="0" sz="2400" spc="-125">
                <a:latin typeface="Tahoma"/>
                <a:cs typeface="Tahoma"/>
              </a:rPr>
              <a:t>r</a:t>
            </a:r>
            <a:r>
              <a:rPr dirty="0" sz="2400" spc="-60">
                <a:latin typeface="Tahoma"/>
                <a:cs typeface="Tahoma"/>
              </a:rPr>
              <a:t>i</a:t>
            </a:r>
            <a:r>
              <a:rPr dirty="0" sz="2400" spc="-145">
                <a:latin typeface="Tahoma"/>
                <a:cs typeface="Tahoma"/>
              </a:rPr>
              <a:t>g</a:t>
            </a:r>
            <a:r>
              <a:rPr dirty="0" sz="2400" spc="-155">
                <a:latin typeface="Tahoma"/>
                <a:cs typeface="Tahoma"/>
              </a:rPr>
              <a:t>ge</a:t>
            </a:r>
            <a:r>
              <a:rPr dirty="0" sz="2400" spc="-135">
                <a:latin typeface="Tahoma"/>
                <a:cs typeface="Tahoma"/>
              </a:rPr>
              <a:t>r</a:t>
            </a:r>
            <a:r>
              <a:rPr dirty="0" sz="2400" spc="-195">
                <a:latin typeface="Tahoma"/>
                <a:cs typeface="Tahoma"/>
              </a:rPr>
              <a:t> </a:t>
            </a:r>
            <a:r>
              <a:rPr dirty="0" sz="2400" spc="-150">
                <a:latin typeface="Tahoma"/>
                <a:cs typeface="Tahoma"/>
              </a:rPr>
              <a:t>a</a:t>
            </a:r>
            <a:r>
              <a:rPr dirty="0" sz="2400" spc="-80">
                <a:latin typeface="Tahoma"/>
                <a:cs typeface="Tahoma"/>
              </a:rPr>
              <a:t>n</a:t>
            </a:r>
            <a:r>
              <a:rPr dirty="0" sz="2400" spc="-90">
                <a:latin typeface="Tahoma"/>
                <a:cs typeface="Tahoma"/>
              </a:rPr>
              <a:t>d</a:t>
            </a:r>
            <a:r>
              <a:rPr dirty="0" sz="2400" spc="-195">
                <a:latin typeface="Tahoma"/>
                <a:cs typeface="Tahoma"/>
              </a:rPr>
              <a:t> </a:t>
            </a:r>
            <a:r>
              <a:rPr dirty="0" sz="2400" spc="-180">
                <a:latin typeface="Tahoma"/>
                <a:cs typeface="Tahoma"/>
              </a:rPr>
              <a:t>F</a:t>
            </a:r>
            <a:r>
              <a:rPr dirty="0" sz="2400" spc="-150">
                <a:latin typeface="Tahoma"/>
                <a:cs typeface="Tahoma"/>
              </a:rPr>
              <a:t>a</a:t>
            </a:r>
            <a:r>
              <a:rPr dirty="0" sz="2400" spc="-15">
                <a:latin typeface="Tahoma"/>
                <a:cs typeface="Tahoma"/>
              </a:rPr>
              <a:t>i</a:t>
            </a:r>
            <a:r>
              <a:rPr dirty="0" sz="2400" spc="-40">
                <a:latin typeface="Tahoma"/>
                <a:cs typeface="Tahoma"/>
              </a:rPr>
              <a:t>l</a:t>
            </a:r>
            <a:r>
              <a:rPr dirty="0" sz="2400" spc="-95">
                <a:latin typeface="Tahoma"/>
                <a:cs typeface="Tahoma"/>
              </a:rPr>
              <a:t>u</a:t>
            </a:r>
            <a:r>
              <a:rPr dirty="0" sz="2400" spc="-120">
                <a:latin typeface="Tahoma"/>
                <a:cs typeface="Tahoma"/>
              </a:rPr>
              <a:t>r</a:t>
            </a:r>
            <a:r>
              <a:rPr dirty="0" sz="2400" spc="-95">
                <a:latin typeface="Tahoma"/>
                <a:cs typeface="Tahoma"/>
              </a:rPr>
              <a:t>e  </a:t>
            </a:r>
            <a:r>
              <a:rPr dirty="0" sz="2400" spc="-100">
                <a:latin typeface="Tahoma"/>
                <a:cs typeface="Tahoma"/>
              </a:rPr>
              <a:t>Behavior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dirty="0" spc="-40"/>
              <a:t>27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195"/>
              <a:t>©</a:t>
            </a:r>
            <a:r>
              <a:rPr dirty="0" spc="-100"/>
              <a:t> </a:t>
            </a:r>
            <a:r>
              <a:rPr dirty="0" spc="-100"/>
              <a:t>2</a:t>
            </a:r>
            <a:r>
              <a:rPr dirty="0" spc="-35"/>
              <a:t>0</a:t>
            </a:r>
            <a:r>
              <a:rPr dirty="0" spc="-90"/>
              <a:t>2</a:t>
            </a:r>
            <a:r>
              <a:rPr dirty="0" spc="-275"/>
              <a:t>1</a:t>
            </a:r>
            <a:r>
              <a:rPr dirty="0" spc="-90"/>
              <a:t> </a:t>
            </a:r>
            <a:r>
              <a:rPr dirty="0" spc="-20"/>
              <a:t>A</a:t>
            </a:r>
            <a:r>
              <a:rPr dirty="0" spc="-35"/>
              <a:t>d</a:t>
            </a:r>
            <a:r>
              <a:rPr dirty="0" spc="-25"/>
              <a:t>o</a:t>
            </a:r>
            <a:r>
              <a:rPr dirty="0" spc="-25"/>
              <a:t>b</a:t>
            </a:r>
            <a:r>
              <a:rPr dirty="0" spc="-60"/>
              <a:t>e</a:t>
            </a:r>
            <a:r>
              <a:rPr dirty="0" spc="-160"/>
              <a:t>.</a:t>
            </a:r>
            <a:r>
              <a:rPr dirty="0" spc="-120"/>
              <a:t> </a:t>
            </a:r>
            <a:r>
              <a:rPr dirty="0"/>
              <a:t>Al</a:t>
            </a:r>
            <a:r>
              <a:rPr dirty="0"/>
              <a:t>l</a:t>
            </a:r>
            <a:r>
              <a:rPr dirty="0" spc="-105"/>
              <a:t> </a:t>
            </a:r>
            <a:r>
              <a:rPr dirty="0" spc="-65"/>
              <a:t>R</a:t>
            </a:r>
            <a:r>
              <a:rPr dirty="0" spc="-20"/>
              <a:t>i</a:t>
            </a:r>
            <a:r>
              <a:rPr dirty="0" spc="-90"/>
              <a:t>g</a:t>
            </a:r>
            <a:r>
              <a:rPr dirty="0" spc="-55"/>
              <a:t>h</a:t>
            </a:r>
            <a:r>
              <a:rPr dirty="0"/>
              <a:t>t</a:t>
            </a:r>
            <a:r>
              <a:rPr dirty="0" spc="-85"/>
              <a:t>s</a:t>
            </a:r>
            <a:r>
              <a:rPr dirty="0" spc="-110"/>
              <a:t> </a:t>
            </a:r>
            <a:r>
              <a:rPr dirty="0" spc="-75"/>
              <a:t>R</a:t>
            </a:r>
            <a:r>
              <a:rPr dirty="0" spc="-35"/>
              <a:t>e</a:t>
            </a:r>
            <a:r>
              <a:rPr dirty="0" spc="-80"/>
              <a:t>s</a:t>
            </a:r>
            <a:r>
              <a:rPr dirty="0" spc="-60"/>
              <a:t>e</a:t>
            </a:r>
            <a:r>
              <a:rPr dirty="0"/>
              <a:t>r</a:t>
            </a:r>
            <a:r>
              <a:rPr dirty="0" spc="-50"/>
              <a:t>v</a:t>
            </a:r>
            <a:r>
              <a:rPr dirty="0" spc="-50"/>
              <a:t>e</a:t>
            </a:r>
            <a:r>
              <a:rPr dirty="0" spc="-35"/>
              <a:t>d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20"/>
              <a:t>A</a:t>
            </a:r>
            <a:r>
              <a:rPr dirty="0" spc="-35"/>
              <a:t>d</a:t>
            </a:r>
            <a:r>
              <a:rPr dirty="0" spc="-25"/>
              <a:t>o</a:t>
            </a:r>
            <a:r>
              <a:rPr dirty="0" spc="-25"/>
              <a:t>b</a:t>
            </a:r>
            <a:r>
              <a:rPr dirty="0" spc="-55"/>
              <a:t>e</a:t>
            </a:r>
            <a:r>
              <a:rPr dirty="0" spc="-114"/>
              <a:t> </a:t>
            </a:r>
            <a:r>
              <a:rPr dirty="0" spc="-40"/>
              <a:t>D</a:t>
            </a:r>
            <a:r>
              <a:rPr dirty="0" spc="-20"/>
              <a:t>i</a:t>
            </a:r>
            <a:r>
              <a:rPr dirty="0" spc="-60"/>
              <a:t>g</a:t>
            </a:r>
            <a:r>
              <a:rPr dirty="0" spc="-15"/>
              <a:t>i</a:t>
            </a:r>
            <a:r>
              <a:rPr dirty="0" spc="-30"/>
              <a:t>t</a:t>
            </a:r>
            <a:r>
              <a:rPr dirty="0" spc="-65"/>
              <a:t>a</a:t>
            </a:r>
            <a:r>
              <a:rPr dirty="0" spc="15"/>
              <a:t>l</a:t>
            </a:r>
            <a:r>
              <a:rPr dirty="0" spc="-105"/>
              <a:t> </a:t>
            </a:r>
            <a:r>
              <a:rPr dirty="0" spc="-20"/>
              <a:t>L</a:t>
            </a:r>
            <a:r>
              <a:rPr dirty="0" spc="-55"/>
              <a:t>e</a:t>
            </a:r>
            <a:r>
              <a:rPr dirty="0" spc="-65"/>
              <a:t>a</a:t>
            </a:r>
            <a:r>
              <a:rPr dirty="0" spc="-50"/>
              <a:t>r</a:t>
            </a:r>
            <a:r>
              <a:rPr dirty="0" spc="-20"/>
              <a:t>ni</a:t>
            </a:r>
            <a:r>
              <a:rPr dirty="0" spc="-50"/>
              <a:t>n</a:t>
            </a:r>
            <a:r>
              <a:rPr dirty="0" spc="-80"/>
              <a:t>g</a:t>
            </a:r>
            <a:r>
              <a:rPr dirty="0" spc="-100"/>
              <a:t> </a:t>
            </a:r>
            <a:r>
              <a:rPr dirty="0" spc="-85"/>
              <a:t>S</a:t>
            </a:r>
            <a:r>
              <a:rPr dirty="0" spc="-60"/>
              <a:t>e</a:t>
            </a:r>
            <a:r>
              <a:rPr dirty="0"/>
              <a:t>r</a:t>
            </a:r>
            <a:r>
              <a:rPr dirty="0" spc="-50"/>
              <a:t>v</a:t>
            </a:r>
            <a:r>
              <a:rPr dirty="0" spc="-35"/>
              <a:t>ic</a:t>
            </a:r>
            <a:r>
              <a:rPr dirty="0" spc="-30"/>
              <a:t>e</a:t>
            </a:r>
            <a:r>
              <a:rPr dirty="0" spc="-85"/>
              <a:t>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779" y="372441"/>
            <a:ext cx="3799204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250">
                <a:solidFill>
                  <a:srgbClr val="FF0000"/>
                </a:solidFill>
              </a:rPr>
              <a:t>N</a:t>
            </a:r>
            <a:r>
              <a:rPr dirty="0" sz="2800" spc="-190">
                <a:solidFill>
                  <a:srgbClr val="FF0000"/>
                </a:solidFill>
              </a:rPr>
              <a:t>o</a:t>
            </a:r>
            <a:r>
              <a:rPr dirty="0" sz="2800" spc="-215">
                <a:solidFill>
                  <a:srgbClr val="FF0000"/>
                </a:solidFill>
              </a:rPr>
              <a:t>n</a:t>
            </a:r>
            <a:r>
              <a:rPr dirty="0" sz="2800" spc="-325">
                <a:solidFill>
                  <a:srgbClr val="FF0000"/>
                </a:solidFill>
              </a:rPr>
              <a:t>-</a:t>
            </a:r>
            <a:r>
              <a:rPr dirty="0" sz="2800" spc="-254">
                <a:solidFill>
                  <a:srgbClr val="FF0000"/>
                </a:solidFill>
              </a:rPr>
              <a:t>P</a:t>
            </a:r>
            <a:r>
              <a:rPr dirty="0" sz="2800" spc="-170">
                <a:solidFill>
                  <a:srgbClr val="FF0000"/>
                </a:solidFill>
              </a:rPr>
              <a:t>r</a:t>
            </a:r>
            <a:r>
              <a:rPr dirty="0" sz="2800" spc="-170">
                <a:solidFill>
                  <a:srgbClr val="FF0000"/>
                </a:solidFill>
              </a:rPr>
              <a:t>o</a:t>
            </a:r>
            <a:r>
              <a:rPr dirty="0" sz="2800" spc="-245">
                <a:solidFill>
                  <a:srgbClr val="FF0000"/>
                </a:solidFill>
              </a:rPr>
              <a:t>d</a:t>
            </a:r>
            <a:r>
              <a:rPr dirty="0" sz="2800" spc="-245">
                <a:solidFill>
                  <a:srgbClr val="FF0000"/>
                </a:solidFill>
              </a:rPr>
              <a:t>u</a:t>
            </a:r>
            <a:r>
              <a:rPr dirty="0" sz="2800" spc="-185">
                <a:solidFill>
                  <a:srgbClr val="FF0000"/>
                </a:solidFill>
              </a:rPr>
              <a:t>c</a:t>
            </a:r>
            <a:r>
              <a:rPr dirty="0" sz="2800" spc="-240">
                <a:solidFill>
                  <a:srgbClr val="FF0000"/>
                </a:solidFill>
              </a:rPr>
              <a:t>t</a:t>
            </a:r>
            <a:r>
              <a:rPr dirty="0" sz="2800" spc="-120">
                <a:solidFill>
                  <a:srgbClr val="FF0000"/>
                </a:solidFill>
              </a:rPr>
              <a:t>i</a:t>
            </a:r>
            <a:r>
              <a:rPr dirty="0" sz="2800" spc="-185">
                <a:solidFill>
                  <a:srgbClr val="FF0000"/>
                </a:solidFill>
              </a:rPr>
              <a:t>o</a:t>
            </a:r>
            <a:r>
              <a:rPr dirty="0" sz="2800" spc="-229">
                <a:solidFill>
                  <a:srgbClr val="FF0000"/>
                </a:solidFill>
              </a:rPr>
              <a:t>n</a:t>
            </a:r>
            <a:r>
              <a:rPr dirty="0" sz="2800" spc="-175">
                <a:solidFill>
                  <a:srgbClr val="FF0000"/>
                </a:solidFill>
              </a:rPr>
              <a:t> </a:t>
            </a:r>
            <a:r>
              <a:rPr dirty="0" sz="2800" spc="-225">
                <a:solidFill>
                  <a:srgbClr val="FF0000"/>
                </a:solidFill>
              </a:rPr>
              <a:t>P</a:t>
            </a:r>
            <a:r>
              <a:rPr dirty="0" sz="2800" spc="-125">
                <a:solidFill>
                  <a:srgbClr val="FF0000"/>
                </a:solidFill>
              </a:rPr>
              <a:t>i</a:t>
            </a:r>
            <a:r>
              <a:rPr dirty="0" sz="2800" spc="-215">
                <a:solidFill>
                  <a:srgbClr val="FF0000"/>
                </a:solidFill>
              </a:rPr>
              <a:t>p</a:t>
            </a:r>
            <a:r>
              <a:rPr dirty="0" sz="2800" spc="-245">
                <a:solidFill>
                  <a:srgbClr val="FF0000"/>
                </a:solidFill>
              </a:rPr>
              <a:t>e</a:t>
            </a:r>
            <a:r>
              <a:rPr dirty="0" sz="2800" spc="-120">
                <a:solidFill>
                  <a:srgbClr val="FF0000"/>
                </a:solidFill>
              </a:rPr>
              <a:t>li</a:t>
            </a:r>
            <a:r>
              <a:rPr dirty="0" sz="2800" spc="-220">
                <a:solidFill>
                  <a:srgbClr val="FF0000"/>
                </a:solidFill>
              </a:rPr>
              <a:t>n</a:t>
            </a:r>
            <a:r>
              <a:rPr dirty="0" sz="2800" spc="-229">
                <a:solidFill>
                  <a:srgbClr val="FF0000"/>
                </a:solidFill>
              </a:rPr>
              <a:t>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98500" y="1098309"/>
            <a:ext cx="6367780" cy="4831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1137285">
              <a:lnSpc>
                <a:spcPct val="100000"/>
              </a:lnSpc>
              <a:spcBef>
                <a:spcPts val="100"/>
              </a:spcBef>
            </a:pPr>
            <a:r>
              <a:rPr dirty="0" sz="2200" spc="-70">
                <a:latin typeface="Tahoma"/>
                <a:cs typeface="Tahoma"/>
              </a:rPr>
              <a:t>Cloud</a:t>
            </a:r>
            <a:r>
              <a:rPr dirty="0" sz="2200" spc="-155">
                <a:latin typeface="Tahoma"/>
                <a:cs typeface="Tahoma"/>
              </a:rPr>
              <a:t> </a:t>
            </a:r>
            <a:r>
              <a:rPr dirty="0" sz="2200" spc="-95">
                <a:latin typeface="Tahoma"/>
                <a:cs typeface="Tahoma"/>
              </a:rPr>
              <a:t>Manager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114">
                <a:latin typeface="Tahoma"/>
                <a:cs typeface="Tahoma"/>
              </a:rPr>
              <a:t>executes</a:t>
            </a:r>
            <a:r>
              <a:rPr dirty="0" sz="2200" spc="-190">
                <a:latin typeface="Tahoma"/>
                <a:cs typeface="Tahoma"/>
              </a:rPr>
              <a:t> </a:t>
            </a:r>
            <a:r>
              <a:rPr dirty="0" sz="2200" spc="-95">
                <a:latin typeface="Tahoma"/>
                <a:cs typeface="Tahoma"/>
              </a:rPr>
              <a:t>the</a:t>
            </a:r>
            <a:r>
              <a:rPr dirty="0" sz="2200" spc="-180">
                <a:latin typeface="Tahoma"/>
                <a:cs typeface="Tahoma"/>
              </a:rPr>
              <a:t> </a:t>
            </a:r>
            <a:r>
              <a:rPr dirty="0" sz="2200" spc="-65">
                <a:latin typeface="Tahoma"/>
                <a:cs typeface="Tahoma"/>
              </a:rPr>
              <a:t>following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114">
                <a:latin typeface="Tahoma"/>
                <a:cs typeface="Tahoma"/>
              </a:rPr>
              <a:t>tests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105">
                <a:latin typeface="Tahoma"/>
                <a:cs typeface="Tahoma"/>
              </a:rPr>
              <a:t>for </a:t>
            </a:r>
            <a:r>
              <a:rPr dirty="0" sz="2200" spc="-675">
                <a:latin typeface="Tahoma"/>
                <a:cs typeface="Tahoma"/>
              </a:rPr>
              <a:t> </a:t>
            </a:r>
            <a:r>
              <a:rPr dirty="0" sz="2200" spc="-75">
                <a:latin typeface="Tahoma"/>
                <a:cs typeface="Tahoma"/>
              </a:rPr>
              <a:t>non-production</a:t>
            </a:r>
            <a:r>
              <a:rPr dirty="0" sz="2200" spc="-155">
                <a:latin typeface="Tahoma"/>
                <a:cs typeface="Tahoma"/>
              </a:rPr>
              <a:t> </a:t>
            </a:r>
            <a:r>
              <a:rPr dirty="0" sz="2200" spc="-65">
                <a:latin typeface="Tahoma"/>
                <a:cs typeface="Tahoma"/>
              </a:rPr>
              <a:t>pipeline</a:t>
            </a:r>
            <a:r>
              <a:rPr dirty="0" sz="2200" spc="-160">
                <a:latin typeface="Tahoma"/>
                <a:cs typeface="Tahoma"/>
              </a:rPr>
              <a:t> </a:t>
            </a:r>
            <a:r>
              <a:rPr dirty="0" sz="2200" spc="-110">
                <a:latin typeface="Tahoma"/>
                <a:cs typeface="Tahoma"/>
              </a:rPr>
              <a:t>(for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70">
                <a:latin typeface="Tahoma"/>
                <a:cs typeface="Tahoma"/>
              </a:rPr>
              <a:t>both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90">
                <a:latin typeface="Tahoma"/>
                <a:cs typeface="Tahoma"/>
              </a:rPr>
              <a:t>code</a:t>
            </a:r>
            <a:r>
              <a:rPr dirty="0" sz="2200" spc="-160">
                <a:latin typeface="Tahoma"/>
                <a:cs typeface="Tahoma"/>
              </a:rPr>
              <a:t> </a:t>
            </a:r>
            <a:r>
              <a:rPr dirty="0" sz="2200" spc="-70">
                <a:latin typeface="Tahoma"/>
                <a:cs typeface="Tahoma"/>
              </a:rPr>
              <a:t>quality </a:t>
            </a:r>
            <a:r>
              <a:rPr dirty="0" sz="2200" spc="-675">
                <a:latin typeface="Tahoma"/>
                <a:cs typeface="Tahoma"/>
              </a:rPr>
              <a:t> </a:t>
            </a:r>
            <a:r>
              <a:rPr dirty="0" sz="2200" spc="-105">
                <a:latin typeface="Tahoma"/>
                <a:cs typeface="Tahoma"/>
              </a:rPr>
              <a:t>a</a:t>
            </a:r>
            <a:r>
              <a:rPr dirty="0" sz="2200" spc="-105">
                <a:latin typeface="Tahoma"/>
                <a:cs typeface="Tahoma"/>
              </a:rPr>
              <a:t>n</a:t>
            </a:r>
            <a:r>
              <a:rPr dirty="0" sz="2200" spc="-80">
                <a:latin typeface="Tahoma"/>
                <a:cs typeface="Tahoma"/>
              </a:rPr>
              <a:t>d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110">
                <a:latin typeface="Tahoma"/>
                <a:cs typeface="Tahoma"/>
              </a:rPr>
              <a:t>d</a:t>
            </a:r>
            <a:r>
              <a:rPr dirty="0" sz="2200" spc="-75">
                <a:latin typeface="Tahoma"/>
                <a:cs typeface="Tahoma"/>
              </a:rPr>
              <a:t>e</a:t>
            </a:r>
            <a:r>
              <a:rPr dirty="0" sz="2200" spc="-95">
                <a:latin typeface="Tahoma"/>
                <a:cs typeface="Tahoma"/>
              </a:rPr>
              <a:t>v</a:t>
            </a:r>
            <a:r>
              <a:rPr dirty="0" sz="2200" spc="-120">
                <a:latin typeface="Tahoma"/>
                <a:cs typeface="Tahoma"/>
              </a:rPr>
              <a:t>e</a:t>
            </a:r>
            <a:r>
              <a:rPr dirty="0" sz="2200" spc="5">
                <a:latin typeface="Tahoma"/>
                <a:cs typeface="Tahoma"/>
              </a:rPr>
              <a:t>l</a:t>
            </a:r>
            <a:r>
              <a:rPr dirty="0" sz="2200" spc="-50">
                <a:latin typeface="Tahoma"/>
                <a:cs typeface="Tahoma"/>
              </a:rPr>
              <a:t>o</a:t>
            </a:r>
            <a:r>
              <a:rPr dirty="0" sz="2200" spc="-60">
                <a:latin typeface="Tahoma"/>
                <a:cs typeface="Tahoma"/>
              </a:rPr>
              <a:t>pm</a:t>
            </a:r>
            <a:r>
              <a:rPr dirty="0" sz="2200" spc="-114">
                <a:latin typeface="Tahoma"/>
                <a:cs typeface="Tahoma"/>
              </a:rPr>
              <a:t>e</a:t>
            </a:r>
            <a:r>
              <a:rPr dirty="0" sz="2200" spc="-65">
                <a:latin typeface="Tahoma"/>
                <a:cs typeface="Tahoma"/>
              </a:rPr>
              <a:t>n</a:t>
            </a:r>
            <a:r>
              <a:rPr dirty="0" sz="2200" spc="-114">
                <a:latin typeface="Tahoma"/>
                <a:cs typeface="Tahoma"/>
              </a:rPr>
              <a:t>t</a:t>
            </a:r>
            <a:r>
              <a:rPr dirty="0" sz="2200" spc="-185">
                <a:latin typeface="Tahoma"/>
                <a:cs typeface="Tahoma"/>
              </a:rPr>
              <a:t> </a:t>
            </a:r>
            <a:r>
              <a:rPr dirty="0" sz="2200" spc="-65">
                <a:latin typeface="Tahoma"/>
                <a:cs typeface="Tahoma"/>
              </a:rPr>
              <a:t>t</a:t>
            </a:r>
            <a:r>
              <a:rPr dirty="0" sz="2200" spc="-90">
                <a:latin typeface="Tahoma"/>
                <a:cs typeface="Tahoma"/>
              </a:rPr>
              <a:t>y</a:t>
            </a:r>
            <a:r>
              <a:rPr dirty="0" sz="2200" spc="-65">
                <a:latin typeface="Tahoma"/>
                <a:cs typeface="Tahoma"/>
              </a:rPr>
              <a:t>p</a:t>
            </a:r>
            <a:r>
              <a:rPr dirty="0" sz="2200" spc="-80">
                <a:latin typeface="Tahoma"/>
                <a:cs typeface="Tahoma"/>
              </a:rPr>
              <a:t>e</a:t>
            </a:r>
            <a:r>
              <a:rPr dirty="0" sz="2200" spc="-195">
                <a:latin typeface="Tahoma"/>
                <a:cs typeface="Tahoma"/>
              </a:rPr>
              <a:t>s</a:t>
            </a:r>
            <a:r>
              <a:rPr dirty="0" sz="2200" spc="-145">
                <a:latin typeface="Tahoma"/>
                <a:cs typeface="Tahoma"/>
              </a:rPr>
              <a:t>)</a:t>
            </a:r>
            <a:r>
              <a:rPr dirty="0" sz="2200" spc="-325">
                <a:latin typeface="Tahoma"/>
                <a:cs typeface="Tahoma"/>
              </a:rPr>
              <a:t>:</a:t>
            </a:r>
            <a:endParaRPr sz="2200">
              <a:latin typeface="Tahoma"/>
              <a:cs typeface="Tahoma"/>
            </a:endParaRPr>
          </a:p>
          <a:p>
            <a:pPr algn="just" marL="584200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584835" algn="l"/>
              </a:tabLst>
            </a:pPr>
            <a:r>
              <a:rPr dirty="0" sz="2200" spc="-110">
                <a:latin typeface="Tahoma"/>
                <a:cs typeface="Tahoma"/>
              </a:rPr>
              <a:t>B</a:t>
            </a:r>
            <a:r>
              <a:rPr dirty="0" sz="2200" spc="-85">
                <a:latin typeface="Tahoma"/>
                <a:cs typeface="Tahoma"/>
              </a:rPr>
              <a:t>u</a:t>
            </a:r>
            <a:r>
              <a:rPr dirty="0" sz="2200" spc="-15">
                <a:latin typeface="Tahoma"/>
                <a:cs typeface="Tahoma"/>
              </a:rPr>
              <a:t>il</a:t>
            </a:r>
            <a:r>
              <a:rPr dirty="0" sz="2200" spc="-80">
                <a:latin typeface="Tahoma"/>
                <a:cs typeface="Tahoma"/>
              </a:rPr>
              <a:t>d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5">
                <a:latin typeface="Tahoma"/>
                <a:cs typeface="Tahoma"/>
              </a:rPr>
              <a:t>&amp;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85">
                <a:latin typeface="Tahoma"/>
                <a:cs typeface="Tahoma"/>
              </a:rPr>
              <a:t>u</a:t>
            </a:r>
            <a:r>
              <a:rPr dirty="0" sz="2200" spc="-65">
                <a:latin typeface="Tahoma"/>
                <a:cs typeface="Tahoma"/>
              </a:rPr>
              <a:t>n</a:t>
            </a:r>
            <a:r>
              <a:rPr dirty="0" sz="2200" spc="-15">
                <a:latin typeface="Tahoma"/>
                <a:cs typeface="Tahoma"/>
              </a:rPr>
              <a:t>i</a:t>
            </a:r>
            <a:r>
              <a:rPr dirty="0" sz="2200" spc="-114">
                <a:latin typeface="Tahoma"/>
                <a:cs typeface="Tahoma"/>
              </a:rPr>
              <a:t>t</a:t>
            </a:r>
            <a:r>
              <a:rPr dirty="0" sz="2200" spc="-180">
                <a:latin typeface="Tahoma"/>
                <a:cs typeface="Tahoma"/>
              </a:rPr>
              <a:t> </a:t>
            </a:r>
            <a:r>
              <a:rPr dirty="0" sz="2200" spc="-90">
                <a:latin typeface="Tahoma"/>
                <a:cs typeface="Tahoma"/>
              </a:rPr>
              <a:t>t</a:t>
            </a:r>
            <a:r>
              <a:rPr dirty="0" sz="2200" spc="-105">
                <a:latin typeface="Tahoma"/>
                <a:cs typeface="Tahoma"/>
              </a:rPr>
              <a:t>e</a:t>
            </a:r>
            <a:r>
              <a:rPr dirty="0" sz="2200" spc="-155">
                <a:latin typeface="Tahoma"/>
                <a:cs typeface="Tahoma"/>
              </a:rPr>
              <a:t>s</a:t>
            </a:r>
            <a:r>
              <a:rPr dirty="0" sz="2200" spc="-100">
                <a:latin typeface="Tahoma"/>
                <a:cs typeface="Tahoma"/>
              </a:rPr>
              <a:t>t</a:t>
            </a:r>
            <a:r>
              <a:rPr dirty="0" sz="2200" spc="-30">
                <a:latin typeface="Tahoma"/>
                <a:cs typeface="Tahoma"/>
              </a:rPr>
              <a:t>i</a:t>
            </a:r>
            <a:r>
              <a:rPr dirty="0" sz="2200" spc="-120">
                <a:latin typeface="Tahoma"/>
                <a:cs typeface="Tahoma"/>
              </a:rPr>
              <a:t>n</a:t>
            </a:r>
            <a:r>
              <a:rPr dirty="0" sz="2200" spc="-160">
                <a:latin typeface="Tahoma"/>
                <a:cs typeface="Tahoma"/>
              </a:rPr>
              <a:t>g</a:t>
            </a:r>
            <a:endParaRPr sz="2200">
              <a:latin typeface="Tahoma"/>
              <a:cs typeface="Tahoma"/>
            </a:endParaRPr>
          </a:p>
          <a:p>
            <a:pPr algn="just" marL="584200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584835" algn="l"/>
              </a:tabLst>
            </a:pPr>
            <a:r>
              <a:rPr dirty="0" sz="2200" spc="-130">
                <a:latin typeface="Tahoma"/>
                <a:cs typeface="Tahoma"/>
              </a:rPr>
              <a:t>C</a:t>
            </a:r>
            <a:r>
              <a:rPr dirty="0" sz="2200" spc="-35">
                <a:latin typeface="Tahoma"/>
                <a:cs typeface="Tahoma"/>
              </a:rPr>
              <a:t>o</a:t>
            </a:r>
            <a:r>
              <a:rPr dirty="0" sz="2200" spc="-85">
                <a:latin typeface="Tahoma"/>
                <a:cs typeface="Tahoma"/>
              </a:rPr>
              <a:t>d</a:t>
            </a:r>
            <a:r>
              <a:rPr dirty="0" sz="2200" spc="-120">
                <a:latin typeface="Tahoma"/>
                <a:cs typeface="Tahoma"/>
              </a:rPr>
              <a:t>e</a:t>
            </a:r>
            <a:r>
              <a:rPr dirty="0" sz="2200" spc="-160">
                <a:latin typeface="Tahoma"/>
                <a:cs typeface="Tahoma"/>
              </a:rPr>
              <a:t> </a:t>
            </a:r>
            <a:r>
              <a:rPr dirty="0" sz="2200" spc="-165">
                <a:latin typeface="Tahoma"/>
                <a:cs typeface="Tahoma"/>
              </a:rPr>
              <a:t>s</a:t>
            </a:r>
            <a:r>
              <a:rPr dirty="0" sz="2200" spc="-75">
                <a:latin typeface="Tahoma"/>
                <a:cs typeface="Tahoma"/>
              </a:rPr>
              <a:t>c</a:t>
            </a:r>
            <a:r>
              <a:rPr dirty="0" sz="2200" spc="-140">
                <a:latin typeface="Tahoma"/>
                <a:cs typeface="Tahoma"/>
              </a:rPr>
              <a:t>a</a:t>
            </a:r>
            <a:r>
              <a:rPr dirty="0" sz="2200" spc="-55">
                <a:latin typeface="Tahoma"/>
                <a:cs typeface="Tahoma"/>
              </a:rPr>
              <a:t>nni</a:t>
            </a:r>
            <a:r>
              <a:rPr dirty="0" sz="2200" spc="-114">
                <a:latin typeface="Tahoma"/>
                <a:cs typeface="Tahoma"/>
              </a:rPr>
              <a:t>n</a:t>
            </a:r>
            <a:r>
              <a:rPr dirty="0" sz="2200" spc="-160">
                <a:latin typeface="Tahoma"/>
                <a:cs typeface="Tahoma"/>
              </a:rPr>
              <a:t>g</a:t>
            </a:r>
            <a:endParaRPr sz="2200">
              <a:latin typeface="Tahoma"/>
              <a:cs typeface="Tahoma"/>
            </a:endParaRPr>
          </a:p>
          <a:p>
            <a:pPr>
              <a:lnSpc>
                <a:spcPct val="100000"/>
              </a:lnSpc>
              <a:buChar char="•"/>
            </a:pPr>
            <a:endParaRPr sz="2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185"/>
              </a:spcBef>
            </a:pPr>
            <a:r>
              <a:rPr dirty="0" sz="2200" spc="-95">
                <a:latin typeface="Tahoma"/>
                <a:cs typeface="Tahoma"/>
              </a:rPr>
              <a:t>Code</a:t>
            </a:r>
            <a:r>
              <a:rPr dirty="0" sz="2200" spc="-160">
                <a:latin typeface="Tahoma"/>
                <a:cs typeface="Tahoma"/>
              </a:rPr>
              <a:t> </a:t>
            </a:r>
            <a:r>
              <a:rPr dirty="0" sz="2200" spc="-105">
                <a:latin typeface="Tahoma"/>
                <a:cs typeface="Tahoma"/>
              </a:rPr>
              <a:t>scanning</a:t>
            </a:r>
            <a:r>
              <a:rPr dirty="0" sz="2200" spc="-180">
                <a:latin typeface="Tahoma"/>
                <a:cs typeface="Tahoma"/>
              </a:rPr>
              <a:t> </a:t>
            </a:r>
            <a:r>
              <a:rPr dirty="0" sz="2200" spc="-90">
                <a:latin typeface="Tahoma"/>
                <a:cs typeface="Tahoma"/>
              </a:rPr>
              <a:t>is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114">
                <a:latin typeface="Tahoma"/>
                <a:cs typeface="Tahoma"/>
              </a:rPr>
              <a:t>separated</a:t>
            </a:r>
            <a:r>
              <a:rPr dirty="0" sz="2200" spc="-165">
                <a:latin typeface="Tahoma"/>
                <a:cs typeface="Tahoma"/>
              </a:rPr>
              <a:t> </a:t>
            </a:r>
            <a:r>
              <a:rPr dirty="0" sz="2200" spc="-65">
                <a:latin typeface="Tahoma"/>
                <a:cs typeface="Tahoma"/>
              </a:rPr>
              <a:t>into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100">
                <a:latin typeface="Tahoma"/>
                <a:cs typeface="Tahoma"/>
              </a:rPr>
              <a:t>three</a:t>
            </a:r>
            <a:r>
              <a:rPr dirty="0" sz="2200" spc="-190">
                <a:latin typeface="Tahoma"/>
                <a:cs typeface="Tahoma"/>
              </a:rPr>
              <a:t> </a:t>
            </a:r>
            <a:r>
              <a:rPr dirty="0" sz="2200" spc="-95">
                <a:latin typeface="Tahoma"/>
                <a:cs typeface="Tahoma"/>
              </a:rPr>
              <a:t>severity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105">
                <a:latin typeface="Tahoma"/>
                <a:cs typeface="Tahoma"/>
              </a:rPr>
              <a:t>levels:</a:t>
            </a:r>
            <a:endParaRPr sz="2200">
              <a:latin typeface="Tahoma"/>
              <a:cs typeface="Tahoma"/>
            </a:endParaRPr>
          </a:p>
          <a:p>
            <a:pPr marL="584200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584200" algn="l"/>
                <a:tab pos="584835" algn="l"/>
              </a:tabLst>
            </a:pPr>
            <a:r>
              <a:rPr dirty="0" sz="2200" spc="-45">
                <a:solidFill>
                  <a:srgbClr val="8347B5"/>
                </a:solidFill>
                <a:latin typeface="Tahoma"/>
                <a:cs typeface="Tahoma"/>
              </a:rPr>
              <a:t>Critical:</a:t>
            </a:r>
            <a:r>
              <a:rPr dirty="0" sz="2200" spc="-70">
                <a:solidFill>
                  <a:srgbClr val="8347B5"/>
                </a:solidFill>
                <a:latin typeface="Tahoma"/>
                <a:cs typeface="Tahoma"/>
              </a:rPr>
              <a:t> </a:t>
            </a:r>
            <a:r>
              <a:rPr dirty="0" sz="2200" spc="-95">
                <a:latin typeface="Tahoma"/>
                <a:cs typeface="Tahoma"/>
              </a:rPr>
              <a:t>Fails</a:t>
            </a:r>
            <a:r>
              <a:rPr dirty="0" sz="2200" spc="-165">
                <a:latin typeface="Tahoma"/>
                <a:cs typeface="Tahoma"/>
              </a:rPr>
              <a:t> </a:t>
            </a:r>
            <a:r>
              <a:rPr dirty="0" sz="2200" spc="-95">
                <a:latin typeface="Tahoma"/>
                <a:cs typeface="Tahoma"/>
              </a:rPr>
              <a:t>the</a:t>
            </a:r>
            <a:r>
              <a:rPr dirty="0" sz="2200" spc="-180">
                <a:latin typeface="Tahoma"/>
                <a:cs typeface="Tahoma"/>
              </a:rPr>
              <a:t> </a:t>
            </a:r>
            <a:r>
              <a:rPr dirty="0" sz="2200" spc="-95">
                <a:latin typeface="Tahoma"/>
                <a:cs typeface="Tahoma"/>
              </a:rPr>
              <a:t>pipeline.</a:t>
            </a:r>
            <a:r>
              <a:rPr dirty="0" sz="2200" spc="-180">
                <a:latin typeface="Tahoma"/>
                <a:cs typeface="Tahoma"/>
              </a:rPr>
              <a:t> </a:t>
            </a:r>
            <a:r>
              <a:rPr dirty="0" sz="2200" spc="-60">
                <a:latin typeface="Tahoma"/>
                <a:cs typeface="Tahoma"/>
              </a:rPr>
              <a:t>Must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90">
                <a:latin typeface="Tahoma"/>
                <a:cs typeface="Tahoma"/>
              </a:rPr>
              <a:t>be</a:t>
            </a:r>
            <a:r>
              <a:rPr dirty="0" sz="2200" spc="-180">
                <a:latin typeface="Tahoma"/>
                <a:cs typeface="Tahoma"/>
              </a:rPr>
              <a:t> </a:t>
            </a:r>
            <a:r>
              <a:rPr dirty="0" sz="2200" spc="-95">
                <a:latin typeface="Tahoma"/>
                <a:cs typeface="Tahoma"/>
              </a:rPr>
              <a:t>fixed</a:t>
            </a:r>
            <a:r>
              <a:rPr dirty="0" sz="2200" spc="-190">
                <a:latin typeface="Tahoma"/>
                <a:cs typeface="Tahoma"/>
              </a:rPr>
              <a:t> </a:t>
            </a:r>
            <a:r>
              <a:rPr dirty="0" sz="2200" spc="-85">
                <a:latin typeface="Tahoma"/>
                <a:cs typeface="Tahoma"/>
              </a:rPr>
              <a:t>to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80">
                <a:latin typeface="Tahoma"/>
                <a:cs typeface="Tahoma"/>
              </a:rPr>
              <a:t>continue</a:t>
            </a:r>
            <a:endParaRPr sz="2200">
              <a:latin typeface="Tahoma"/>
              <a:cs typeface="Tahoma"/>
            </a:endParaRPr>
          </a:p>
          <a:p>
            <a:pPr marL="648970" marR="125730" indent="-40830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584200" algn="l"/>
                <a:tab pos="584835" algn="l"/>
              </a:tabLst>
            </a:pPr>
            <a:r>
              <a:rPr dirty="0" sz="2200" spc="-260">
                <a:solidFill>
                  <a:srgbClr val="8347B5"/>
                </a:solidFill>
                <a:latin typeface="Tahoma"/>
                <a:cs typeface="Tahoma"/>
              </a:rPr>
              <a:t>I</a:t>
            </a:r>
            <a:r>
              <a:rPr dirty="0" sz="2200" spc="25">
                <a:solidFill>
                  <a:srgbClr val="8347B5"/>
                </a:solidFill>
                <a:latin typeface="Tahoma"/>
                <a:cs typeface="Tahoma"/>
              </a:rPr>
              <a:t>m</a:t>
            </a:r>
            <a:r>
              <a:rPr dirty="0" sz="2200" spc="-5">
                <a:solidFill>
                  <a:srgbClr val="8347B5"/>
                </a:solidFill>
                <a:latin typeface="Tahoma"/>
                <a:cs typeface="Tahoma"/>
              </a:rPr>
              <a:t>p</a:t>
            </a:r>
            <a:r>
              <a:rPr dirty="0" sz="2200" spc="-45">
                <a:solidFill>
                  <a:srgbClr val="8347B5"/>
                </a:solidFill>
                <a:latin typeface="Tahoma"/>
                <a:cs typeface="Tahoma"/>
              </a:rPr>
              <a:t>o</a:t>
            </a:r>
            <a:r>
              <a:rPr dirty="0" sz="2200" spc="90">
                <a:solidFill>
                  <a:srgbClr val="8347B5"/>
                </a:solidFill>
                <a:latin typeface="Tahoma"/>
                <a:cs typeface="Tahoma"/>
              </a:rPr>
              <a:t>r</a:t>
            </a:r>
            <a:r>
              <a:rPr dirty="0" sz="2200" spc="-20">
                <a:solidFill>
                  <a:srgbClr val="8347B5"/>
                </a:solidFill>
                <a:latin typeface="Tahoma"/>
                <a:cs typeface="Tahoma"/>
              </a:rPr>
              <a:t>t</a:t>
            </a:r>
            <a:r>
              <a:rPr dirty="0" sz="2200" spc="-80">
                <a:solidFill>
                  <a:srgbClr val="8347B5"/>
                </a:solidFill>
                <a:latin typeface="Tahoma"/>
                <a:cs typeface="Tahoma"/>
              </a:rPr>
              <a:t>a</a:t>
            </a:r>
            <a:r>
              <a:rPr dirty="0" sz="2200" spc="-55">
                <a:solidFill>
                  <a:srgbClr val="8347B5"/>
                </a:solidFill>
                <a:latin typeface="Tahoma"/>
                <a:cs typeface="Tahoma"/>
              </a:rPr>
              <a:t>n</a:t>
            </a:r>
            <a:r>
              <a:rPr dirty="0" sz="2200" spc="80">
                <a:solidFill>
                  <a:srgbClr val="8347B5"/>
                </a:solidFill>
                <a:latin typeface="Tahoma"/>
                <a:cs typeface="Tahoma"/>
              </a:rPr>
              <a:t>t</a:t>
            </a:r>
            <a:r>
              <a:rPr dirty="0" sz="2200" spc="-325">
                <a:solidFill>
                  <a:srgbClr val="8347B5"/>
                </a:solidFill>
                <a:latin typeface="Tahoma"/>
                <a:cs typeface="Tahoma"/>
              </a:rPr>
              <a:t>:</a:t>
            </a:r>
            <a:r>
              <a:rPr dirty="0" sz="2200" spc="-60">
                <a:solidFill>
                  <a:srgbClr val="8347B5"/>
                </a:solidFill>
                <a:latin typeface="Tahoma"/>
                <a:cs typeface="Tahoma"/>
              </a:rPr>
              <a:t> </a:t>
            </a:r>
            <a:r>
              <a:rPr dirty="0" sz="2200" spc="-100">
                <a:latin typeface="Tahoma"/>
                <a:cs typeface="Tahoma"/>
              </a:rPr>
              <a:t>P</a:t>
            </a:r>
            <a:r>
              <a:rPr dirty="0" sz="2200" spc="-155">
                <a:latin typeface="Tahoma"/>
                <a:cs typeface="Tahoma"/>
              </a:rPr>
              <a:t>a</a:t>
            </a:r>
            <a:r>
              <a:rPr dirty="0" sz="2200" spc="-55">
                <a:latin typeface="Tahoma"/>
                <a:cs typeface="Tahoma"/>
              </a:rPr>
              <a:t>u</a:t>
            </a:r>
            <a:r>
              <a:rPr dirty="0" sz="2200" spc="-165">
                <a:latin typeface="Tahoma"/>
                <a:cs typeface="Tahoma"/>
              </a:rPr>
              <a:t>s</a:t>
            </a:r>
            <a:r>
              <a:rPr dirty="0" sz="2200" spc="-80">
                <a:latin typeface="Tahoma"/>
                <a:cs typeface="Tahoma"/>
              </a:rPr>
              <a:t>e</a:t>
            </a:r>
            <a:r>
              <a:rPr dirty="0" sz="2200" spc="-170">
                <a:latin typeface="Tahoma"/>
                <a:cs typeface="Tahoma"/>
              </a:rPr>
              <a:t>s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100">
                <a:latin typeface="Tahoma"/>
                <a:cs typeface="Tahoma"/>
              </a:rPr>
              <a:t>t</a:t>
            </a:r>
            <a:r>
              <a:rPr dirty="0" sz="2200" spc="-70">
                <a:latin typeface="Tahoma"/>
                <a:cs typeface="Tahoma"/>
              </a:rPr>
              <a:t>h</a:t>
            </a:r>
            <a:r>
              <a:rPr dirty="0" sz="2200" spc="-120">
                <a:latin typeface="Tahoma"/>
                <a:cs typeface="Tahoma"/>
              </a:rPr>
              <a:t>e</a:t>
            </a:r>
            <a:r>
              <a:rPr dirty="0" sz="2200" spc="-185">
                <a:latin typeface="Tahoma"/>
                <a:cs typeface="Tahoma"/>
              </a:rPr>
              <a:t> </a:t>
            </a:r>
            <a:r>
              <a:rPr dirty="0" sz="2200" spc="-85">
                <a:latin typeface="Tahoma"/>
                <a:cs typeface="Tahoma"/>
              </a:rPr>
              <a:t>p</a:t>
            </a:r>
            <a:r>
              <a:rPr dirty="0" sz="2200" spc="-30">
                <a:latin typeface="Tahoma"/>
                <a:cs typeface="Tahoma"/>
              </a:rPr>
              <a:t>i</a:t>
            </a:r>
            <a:r>
              <a:rPr dirty="0" sz="2200" spc="-65">
                <a:latin typeface="Tahoma"/>
                <a:cs typeface="Tahoma"/>
              </a:rPr>
              <a:t>p</a:t>
            </a:r>
            <a:r>
              <a:rPr dirty="0" sz="2200" spc="-50">
                <a:latin typeface="Tahoma"/>
                <a:cs typeface="Tahoma"/>
              </a:rPr>
              <a:t>eli</a:t>
            </a:r>
            <a:r>
              <a:rPr dirty="0" sz="2200" spc="-170">
                <a:latin typeface="Tahoma"/>
                <a:cs typeface="Tahoma"/>
              </a:rPr>
              <a:t>ne.</a:t>
            </a:r>
            <a:r>
              <a:rPr dirty="0" sz="2200" spc="-185">
                <a:latin typeface="Tahoma"/>
                <a:cs typeface="Tahoma"/>
              </a:rPr>
              <a:t> </a:t>
            </a:r>
            <a:r>
              <a:rPr dirty="0" sz="2200" spc="-110">
                <a:latin typeface="Tahoma"/>
                <a:cs typeface="Tahoma"/>
              </a:rPr>
              <a:t>C</a:t>
            </a:r>
            <a:r>
              <a:rPr dirty="0" sz="2200" spc="-140">
                <a:latin typeface="Tahoma"/>
                <a:cs typeface="Tahoma"/>
              </a:rPr>
              <a:t>a</a:t>
            </a:r>
            <a:r>
              <a:rPr dirty="0" sz="2200" spc="-65">
                <a:latin typeface="Tahoma"/>
                <a:cs typeface="Tahoma"/>
              </a:rPr>
              <a:t>n</a:t>
            </a:r>
            <a:r>
              <a:rPr dirty="0" sz="2200" spc="-165">
                <a:latin typeface="Tahoma"/>
                <a:cs typeface="Tahoma"/>
              </a:rPr>
              <a:t> </a:t>
            </a:r>
            <a:r>
              <a:rPr dirty="0" sz="2200" spc="-65">
                <a:latin typeface="Tahoma"/>
                <a:cs typeface="Tahoma"/>
              </a:rPr>
              <a:t>b</a:t>
            </a:r>
            <a:r>
              <a:rPr dirty="0" sz="2200" spc="-120">
                <a:latin typeface="Tahoma"/>
                <a:cs typeface="Tahoma"/>
              </a:rPr>
              <a:t>e</a:t>
            </a:r>
            <a:r>
              <a:rPr dirty="0" sz="2200" spc="-185">
                <a:latin typeface="Tahoma"/>
                <a:cs typeface="Tahoma"/>
              </a:rPr>
              <a:t> </a:t>
            </a:r>
            <a:r>
              <a:rPr dirty="0" sz="2200" spc="-35">
                <a:latin typeface="Tahoma"/>
                <a:cs typeface="Tahoma"/>
              </a:rPr>
              <a:t>o</a:t>
            </a:r>
            <a:r>
              <a:rPr dirty="0" sz="2200" spc="-95">
                <a:latin typeface="Tahoma"/>
                <a:cs typeface="Tahoma"/>
              </a:rPr>
              <a:t>v</a:t>
            </a:r>
            <a:r>
              <a:rPr dirty="0" sz="2200" spc="-114">
                <a:latin typeface="Tahoma"/>
                <a:cs typeface="Tahoma"/>
              </a:rPr>
              <a:t>e</a:t>
            </a:r>
            <a:r>
              <a:rPr dirty="0" sz="2200" spc="-110">
                <a:latin typeface="Tahoma"/>
                <a:cs typeface="Tahoma"/>
              </a:rPr>
              <a:t>r</a:t>
            </a:r>
            <a:r>
              <a:rPr dirty="0" sz="2200" spc="-114">
                <a:latin typeface="Tahoma"/>
                <a:cs typeface="Tahoma"/>
              </a:rPr>
              <a:t>r</a:t>
            </a:r>
            <a:r>
              <a:rPr dirty="0" sz="2200" spc="-30">
                <a:latin typeface="Tahoma"/>
                <a:cs typeface="Tahoma"/>
              </a:rPr>
              <a:t>i</a:t>
            </a:r>
            <a:r>
              <a:rPr dirty="0" sz="2200" spc="-85">
                <a:latin typeface="Tahoma"/>
                <a:cs typeface="Tahoma"/>
              </a:rPr>
              <a:t>dd</a:t>
            </a:r>
            <a:r>
              <a:rPr dirty="0" sz="2200" spc="-114">
                <a:latin typeface="Tahoma"/>
                <a:cs typeface="Tahoma"/>
              </a:rPr>
              <a:t>e</a:t>
            </a:r>
            <a:r>
              <a:rPr dirty="0" sz="2200" spc="-50">
                <a:latin typeface="Tahoma"/>
                <a:cs typeface="Tahoma"/>
              </a:rPr>
              <a:t>n  </a:t>
            </a:r>
            <a:r>
              <a:rPr dirty="0" sz="2200" spc="-90">
                <a:latin typeface="Tahoma"/>
                <a:cs typeface="Tahoma"/>
              </a:rPr>
              <a:t>or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55">
                <a:latin typeface="Tahoma"/>
                <a:cs typeface="Tahoma"/>
              </a:rPr>
              <a:t>i</a:t>
            </a:r>
            <a:r>
              <a:rPr dirty="0" sz="2200" spc="-150">
                <a:latin typeface="Tahoma"/>
                <a:cs typeface="Tahoma"/>
              </a:rPr>
              <a:t>g</a:t>
            </a:r>
            <a:r>
              <a:rPr dirty="0" sz="2200" spc="-65">
                <a:latin typeface="Tahoma"/>
                <a:cs typeface="Tahoma"/>
              </a:rPr>
              <a:t>n</a:t>
            </a:r>
            <a:r>
              <a:rPr dirty="0" sz="2200" spc="-105">
                <a:latin typeface="Tahoma"/>
                <a:cs typeface="Tahoma"/>
              </a:rPr>
              <a:t>o</a:t>
            </a:r>
            <a:r>
              <a:rPr dirty="0" sz="2200" spc="-55">
                <a:latin typeface="Tahoma"/>
                <a:cs typeface="Tahoma"/>
              </a:rPr>
              <a:t>r</a:t>
            </a:r>
            <a:r>
              <a:rPr dirty="0" sz="2200" spc="-95">
                <a:latin typeface="Tahoma"/>
                <a:cs typeface="Tahoma"/>
              </a:rPr>
              <a:t>e</a:t>
            </a:r>
            <a:r>
              <a:rPr dirty="0" sz="2200" spc="-80">
                <a:latin typeface="Tahoma"/>
                <a:cs typeface="Tahoma"/>
              </a:rPr>
              <a:t>d</a:t>
            </a:r>
            <a:endParaRPr sz="2200">
              <a:latin typeface="Tahoma"/>
              <a:cs typeface="Tahoma"/>
            </a:endParaRPr>
          </a:p>
          <a:p>
            <a:pPr marL="584200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584200" algn="l"/>
                <a:tab pos="584835" algn="l"/>
              </a:tabLst>
            </a:pPr>
            <a:r>
              <a:rPr dirty="0" sz="2200" spc="-260">
                <a:solidFill>
                  <a:srgbClr val="8347B5"/>
                </a:solidFill>
                <a:latin typeface="Tahoma"/>
                <a:cs typeface="Tahoma"/>
              </a:rPr>
              <a:t>I</a:t>
            </a:r>
            <a:r>
              <a:rPr dirty="0" sz="2200" spc="-95">
                <a:solidFill>
                  <a:srgbClr val="8347B5"/>
                </a:solidFill>
                <a:latin typeface="Tahoma"/>
                <a:cs typeface="Tahoma"/>
              </a:rPr>
              <a:t>n</a:t>
            </a:r>
            <a:r>
              <a:rPr dirty="0" sz="2200" spc="5">
                <a:solidFill>
                  <a:srgbClr val="8347B5"/>
                </a:solidFill>
                <a:latin typeface="Tahoma"/>
                <a:cs typeface="Tahoma"/>
              </a:rPr>
              <a:t>f</a:t>
            </a:r>
            <a:r>
              <a:rPr dirty="0" sz="2200" spc="-45">
                <a:solidFill>
                  <a:srgbClr val="8347B5"/>
                </a:solidFill>
                <a:latin typeface="Tahoma"/>
                <a:cs typeface="Tahoma"/>
              </a:rPr>
              <a:t>o</a:t>
            </a:r>
            <a:r>
              <a:rPr dirty="0" sz="2200" spc="5">
                <a:solidFill>
                  <a:srgbClr val="8347B5"/>
                </a:solidFill>
                <a:latin typeface="Tahoma"/>
                <a:cs typeface="Tahoma"/>
              </a:rPr>
              <a:t>r</a:t>
            </a:r>
            <a:r>
              <a:rPr dirty="0" sz="2200" spc="25">
                <a:solidFill>
                  <a:srgbClr val="8347B5"/>
                </a:solidFill>
                <a:latin typeface="Tahoma"/>
                <a:cs typeface="Tahoma"/>
              </a:rPr>
              <a:t>m</a:t>
            </a:r>
            <a:r>
              <a:rPr dirty="0" sz="2200" spc="-95">
                <a:solidFill>
                  <a:srgbClr val="8347B5"/>
                </a:solidFill>
                <a:latin typeface="Tahoma"/>
                <a:cs typeface="Tahoma"/>
              </a:rPr>
              <a:t>a</a:t>
            </a:r>
            <a:r>
              <a:rPr dirty="0" sz="2200" spc="-40">
                <a:solidFill>
                  <a:srgbClr val="8347B5"/>
                </a:solidFill>
                <a:latin typeface="Tahoma"/>
                <a:cs typeface="Tahoma"/>
              </a:rPr>
              <a:t>t</a:t>
            </a:r>
            <a:r>
              <a:rPr dirty="0" sz="2200" spc="30">
                <a:solidFill>
                  <a:srgbClr val="8347B5"/>
                </a:solidFill>
                <a:latin typeface="Tahoma"/>
                <a:cs typeface="Tahoma"/>
              </a:rPr>
              <a:t>i</a:t>
            </a:r>
            <a:r>
              <a:rPr dirty="0" sz="2200" spc="-110">
                <a:solidFill>
                  <a:srgbClr val="8347B5"/>
                </a:solidFill>
                <a:latin typeface="Tahoma"/>
                <a:cs typeface="Tahoma"/>
              </a:rPr>
              <a:t>on</a:t>
            </a:r>
            <a:r>
              <a:rPr dirty="0" sz="2200" spc="-110">
                <a:solidFill>
                  <a:srgbClr val="8347B5"/>
                </a:solidFill>
                <a:latin typeface="Tahoma"/>
                <a:cs typeface="Tahoma"/>
              </a:rPr>
              <a:t>:</a:t>
            </a:r>
            <a:r>
              <a:rPr dirty="0" sz="2200" spc="-65">
                <a:solidFill>
                  <a:srgbClr val="8347B5"/>
                </a:solidFill>
                <a:latin typeface="Tahoma"/>
                <a:cs typeface="Tahoma"/>
              </a:rPr>
              <a:t> </a:t>
            </a:r>
            <a:r>
              <a:rPr dirty="0" sz="2200" spc="-15">
                <a:latin typeface="Tahoma"/>
                <a:cs typeface="Tahoma"/>
              </a:rPr>
              <a:t>N</a:t>
            </a:r>
            <a:r>
              <a:rPr dirty="0" sz="2200" spc="-50">
                <a:latin typeface="Tahoma"/>
                <a:cs typeface="Tahoma"/>
              </a:rPr>
              <a:t>o</a:t>
            </a:r>
            <a:r>
              <a:rPr dirty="0" sz="2200" spc="-185">
                <a:latin typeface="Tahoma"/>
                <a:cs typeface="Tahoma"/>
              </a:rPr>
              <a:t> </a:t>
            </a:r>
            <a:r>
              <a:rPr dirty="0" sz="2200" spc="-50">
                <a:latin typeface="Tahoma"/>
                <a:cs typeface="Tahoma"/>
              </a:rPr>
              <a:t>im</a:t>
            </a:r>
            <a:r>
              <a:rPr dirty="0" sz="2200" spc="-30">
                <a:latin typeface="Tahoma"/>
                <a:cs typeface="Tahoma"/>
              </a:rPr>
              <a:t>p</a:t>
            </a:r>
            <a:r>
              <a:rPr dirty="0" sz="2200" spc="-150">
                <a:latin typeface="Tahoma"/>
                <a:cs typeface="Tahoma"/>
              </a:rPr>
              <a:t>a</a:t>
            </a:r>
            <a:r>
              <a:rPr dirty="0" sz="2200" spc="-45">
                <a:latin typeface="Tahoma"/>
                <a:cs typeface="Tahoma"/>
              </a:rPr>
              <a:t>c</a:t>
            </a:r>
            <a:r>
              <a:rPr dirty="0" sz="2200" spc="-114">
                <a:latin typeface="Tahoma"/>
                <a:cs typeface="Tahoma"/>
              </a:rPr>
              <a:t>t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60">
                <a:latin typeface="Tahoma"/>
                <a:cs typeface="Tahoma"/>
              </a:rPr>
              <a:t>on</a:t>
            </a:r>
            <a:r>
              <a:rPr dirty="0" sz="2200" spc="-180">
                <a:latin typeface="Tahoma"/>
                <a:cs typeface="Tahoma"/>
              </a:rPr>
              <a:t> </a:t>
            </a:r>
            <a:r>
              <a:rPr dirty="0" sz="2200" spc="-100">
                <a:latin typeface="Tahoma"/>
                <a:cs typeface="Tahoma"/>
              </a:rPr>
              <a:t>t</a:t>
            </a:r>
            <a:r>
              <a:rPr dirty="0" sz="2200" spc="-90">
                <a:latin typeface="Tahoma"/>
                <a:cs typeface="Tahoma"/>
              </a:rPr>
              <a:t>he</a:t>
            </a:r>
            <a:r>
              <a:rPr dirty="0" sz="2200" spc="-185">
                <a:latin typeface="Tahoma"/>
                <a:cs typeface="Tahoma"/>
              </a:rPr>
              <a:t> </a:t>
            </a:r>
            <a:r>
              <a:rPr dirty="0" sz="2200" spc="-85">
                <a:latin typeface="Tahoma"/>
                <a:cs typeface="Tahoma"/>
              </a:rPr>
              <a:t>p</a:t>
            </a:r>
            <a:r>
              <a:rPr dirty="0" sz="2200" spc="-35">
                <a:latin typeface="Tahoma"/>
                <a:cs typeface="Tahoma"/>
              </a:rPr>
              <a:t>i</a:t>
            </a:r>
            <a:r>
              <a:rPr dirty="0" sz="2200" spc="-65">
                <a:latin typeface="Tahoma"/>
                <a:cs typeface="Tahoma"/>
              </a:rPr>
              <a:t>p</a:t>
            </a:r>
            <a:r>
              <a:rPr dirty="0" sz="2200" spc="-120">
                <a:latin typeface="Tahoma"/>
                <a:cs typeface="Tahoma"/>
              </a:rPr>
              <a:t>e</a:t>
            </a:r>
            <a:r>
              <a:rPr dirty="0" sz="2200" spc="5">
                <a:latin typeface="Tahoma"/>
                <a:cs typeface="Tahoma"/>
              </a:rPr>
              <a:t>l</a:t>
            </a:r>
            <a:r>
              <a:rPr dirty="0" sz="2200" spc="-50">
                <a:latin typeface="Tahoma"/>
                <a:cs typeface="Tahoma"/>
              </a:rPr>
              <a:t>in</a:t>
            </a:r>
            <a:r>
              <a:rPr dirty="0" sz="2200" spc="-120">
                <a:latin typeface="Tahoma"/>
                <a:cs typeface="Tahoma"/>
              </a:rPr>
              <a:t>e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90">
                <a:latin typeface="Tahoma"/>
                <a:cs typeface="Tahoma"/>
              </a:rPr>
              <a:t>e</a:t>
            </a:r>
            <a:r>
              <a:rPr dirty="0" sz="2200" spc="-170">
                <a:latin typeface="Tahoma"/>
                <a:cs typeface="Tahoma"/>
              </a:rPr>
              <a:t>x</a:t>
            </a:r>
            <a:r>
              <a:rPr dirty="0" sz="2200" spc="-100">
                <a:latin typeface="Tahoma"/>
                <a:cs typeface="Tahoma"/>
              </a:rPr>
              <a:t>e</a:t>
            </a:r>
            <a:r>
              <a:rPr dirty="0" sz="2200" spc="-120">
                <a:latin typeface="Tahoma"/>
                <a:cs typeface="Tahoma"/>
              </a:rPr>
              <a:t>c</a:t>
            </a:r>
            <a:r>
              <a:rPr dirty="0" sz="2200" spc="-60">
                <a:latin typeface="Tahoma"/>
                <a:cs typeface="Tahoma"/>
              </a:rPr>
              <a:t>u</a:t>
            </a:r>
            <a:r>
              <a:rPr dirty="0" sz="2200" spc="-100">
                <a:latin typeface="Tahoma"/>
                <a:cs typeface="Tahoma"/>
              </a:rPr>
              <a:t>t</a:t>
            </a:r>
            <a:r>
              <a:rPr dirty="0" sz="2200" spc="-50">
                <a:latin typeface="Tahoma"/>
                <a:cs typeface="Tahoma"/>
              </a:rPr>
              <a:t>ion</a:t>
            </a:r>
            <a:endParaRPr sz="22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127761" y="1194054"/>
            <a:ext cx="4800600" cy="5139055"/>
            <a:chOff x="7127761" y="1194054"/>
            <a:chExt cx="4800600" cy="51390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27761" y="1194054"/>
              <a:ext cx="4800587" cy="513891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22058" y="1388363"/>
              <a:ext cx="4213859" cy="455218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dirty="0" spc="-40"/>
              <a:t>28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195"/>
              <a:t>©</a:t>
            </a:r>
            <a:r>
              <a:rPr dirty="0" spc="-100"/>
              <a:t> </a:t>
            </a:r>
            <a:r>
              <a:rPr dirty="0" spc="-100"/>
              <a:t>2</a:t>
            </a:r>
            <a:r>
              <a:rPr dirty="0" spc="-35"/>
              <a:t>0</a:t>
            </a:r>
            <a:r>
              <a:rPr dirty="0" spc="-90"/>
              <a:t>2</a:t>
            </a:r>
            <a:r>
              <a:rPr dirty="0" spc="-275"/>
              <a:t>1</a:t>
            </a:r>
            <a:r>
              <a:rPr dirty="0" spc="-90"/>
              <a:t> </a:t>
            </a:r>
            <a:r>
              <a:rPr dirty="0" spc="-20"/>
              <a:t>A</a:t>
            </a:r>
            <a:r>
              <a:rPr dirty="0" spc="-35"/>
              <a:t>d</a:t>
            </a:r>
            <a:r>
              <a:rPr dirty="0" spc="-25"/>
              <a:t>o</a:t>
            </a:r>
            <a:r>
              <a:rPr dirty="0" spc="-25"/>
              <a:t>b</a:t>
            </a:r>
            <a:r>
              <a:rPr dirty="0" spc="-60"/>
              <a:t>e</a:t>
            </a:r>
            <a:r>
              <a:rPr dirty="0" spc="-160"/>
              <a:t>.</a:t>
            </a:r>
            <a:r>
              <a:rPr dirty="0" spc="-120"/>
              <a:t> </a:t>
            </a:r>
            <a:r>
              <a:rPr dirty="0"/>
              <a:t>Al</a:t>
            </a:r>
            <a:r>
              <a:rPr dirty="0"/>
              <a:t>l</a:t>
            </a:r>
            <a:r>
              <a:rPr dirty="0" spc="-105"/>
              <a:t> </a:t>
            </a:r>
            <a:r>
              <a:rPr dirty="0" spc="-65"/>
              <a:t>R</a:t>
            </a:r>
            <a:r>
              <a:rPr dirty="0" spc="-20"/>
              <a:t>i</a:t>
            </a:r>
            <a:r>
              <a:rPr dirty="0" spc="-90"/>
              <a:t>g</a:t>
            </a:r>
            <a:r>
              <a:rPr dirty="0" spc="-55"/>
              <a:t>h</a:t>
            </a:r>
            <a:r>
              <a:rPr dirty="0"/>
              <a:t>t</a:t>
            </a:r>
            <a:r>
              <a:rPr dirty="0" spc="-85"/>
              <a:t>s</a:t>
            </a:r>
            <a:r>
              <a:rPr dirty="0" spc="-110"/>
              <a:t> </a:t>
            </a:r>
            <a:r>
              <a:rPr dirty="0" spc="-75"/>
              <a:t>R</a:t>
            </a:r>
            <a:r>
              <a:rPr dirty="0" spc="-35"/>
              <a:t>e</a:t>
            </a:r>
            <a:r>
              <a:rPr dirty="0" spc="-80"/>
              <a:t>s</a:t>
            </a:r>
            <a:r>
              <a:rPr dirty="0" spc="-60"/>
              <a:t>e</a:t>
            </a:r>
            <a:r>
              <a:rPr dirty="0"/>
              <a:t>r</a:t>
            </a:r>
            <a:r>
              <a:rPr dirty="0" spc="-50"/>
              <a:t>v</a:t>
            </a:r>
            <a:r>
              <a:rPr dirty="0" spc="-50"/>
              <a:t>e</a:t>
            </a:r>
            <a:r>
              <a:rPr dirty="0" spc="-35"/>
              <a:t>d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20"/>
              <a:t>A</a:t>
            </a:r>
            <a:r>
              <a:rPr dirty="0" spc="-35"/>
              <a:t>d</a:t>
            </a:r>
            <a:r>
              <a:rPr dirty="0" spc="-25"/>
              <a:t>o</a:t>
            </a:r>
            <a:r>
              <a:rPr dirty="0" spc="-25"/>
              <a:t>b</a:t>
            </a:r>
            <a:r>
              <a:rPr dirty="0" spc="-55"/>
              <a:t>e</a:t>
            </a:r>
            <a:r>
              <a:rPr dirty="0" spc="-114"/>
              <a:t> </a:t>
            </a:r>
            <a:r>
              <a:rPr dirty="0" spc="-40"/>
              <a:t>D</a:t>
            </a:r>
            <a:r>
              <a:rPr dirty="0" spc="-20"/>
              <a:t>i</a:t>
            </a:r>
            <a:r>
              <a:rPr dirty="0" spc="-60"/>
              <a:t>g</a:t>
            </a:r>
            <a:r>
              <a:rPr dirty="0" spc="-15"/>
              <a:t>i</a:t>
            </a:r>
            <a:r>
              <a:rPr dirty="0" spc="-30"/>
              <a:t>t</a:t>
            </a:r>
            <a:r>
              <a:rPr dirty="0" spc="-65"/>
              <a:t>a</a:t>
            </a:r>
            <a:r>
              <a:rPr dirty="0" spc="15"/>
              <a:t>l</a:t>
            </a:r>
            <a:r>
              <a:rPr dirty="0" spc="-105"/>
              <a:t> </a:t>
            </a:r>
            <a:r>
              <a:rPr dirty="0" spc="-20"/>
              <a:t>L</a:t>
            </a:r>
            <a:r>
              <a:rPr dirty="0" spc="-55"/>
              <a:t>e</a:t>
            </a:r>
            <a:r>
              <a:rPr dirty="0" spc="-65"/>
              <a:t>a</a:t>
            </a:r>
            <a:r>
              <a:rPr dirty="0" spc="-50"/>
              <a:t>r</a:t>
            </a:r>
            <a:r>
              <a:rPr dirty="0" spc="-20"/>
              <a:t>ni</a:t>
            </a:r>
            <a:r>
              <a:rPr dirty="0" spc="-50"/>
              <a:t>n</a:t>
            </a:r>
            <a:r>
              <a:rPr dirty="0" spc="-80"/>
              <a:t>g</a:t>
            </a:r>
            <a:r>
              <a:rPr dirty="0" spc="-100"/>
              <a:t> </a:t>
            </a:r>
            <a:r>
              <a:rPr dirty="0" spc="-85"/>
              <a:t>S</a:t>
            </a:r>
            <a:r>
              <a:rPr dirty="0" spc="-60"/>
              <a:t>e</a:t>
            </a:r>
            <a:r>
              <a:rPr dirty="0"/>
              <a:t>r</a:t>
            </a:r>
            <a:r>
              <a:rPr dirty="0" spc="-50"/>
              <a:t>v</a:t>
            </a:r>
            <a:r>
              <a:rPr dirty="0" spc="-35"/>
              <a:t>ic</a:t>
            </a:r>
            <a:r>
              <a:rPr dirty="0" spc="-30"/>
              <a:t>e</a:t>
            </a:r>
            <a:r>
              <a:rPr dirty="0" spc="-85"/>
              <a:t>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941064"/>
            <a:ext cx="12189460" cy="2917190"/>
            <a:chOff x="0" y="3941064"/>
            <a:chExt cx="12189460" cy="29171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3190" y="3941064"/>
              <a:ext cx="5308079" cy="24749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67500" y="4135374"/>
              <a:ext cx="4721351" cy="188823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98779" y="946178"/>
            <a:ext cx="7466330" cy="246443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2200" spc="-290">
                <a:latin typeface="Tahoma"/>
                <a:cs typeface="Tahoma"/>
              </a:rPr>
              <a:t>J</a:t>
            </a:r>
            <a:r>
              <a:rPr dirty="0" sz="2200" spc="-65">
                <a:latin typeface="Tahoma"/>
                <a:cs typeface="Tahoma"/>
              </a:rPr>
              <a:t>U</a:t>
            </a:r>
            <a:r>
              <a:rPr dirty="0" sz="2200" spc="-65">
                <a:latin typeface="Tahoma"/>
                <a:cs typeface="Tahoma"/>
              </a:rPr>
              <a:t>n</a:t>
            </a:r>
            <a:r>
              <a:rPr dirty="0" sz="2200" spc="-15">
                <a:latin typeface="Tahoma"/>
                <a:cs typeface="Tahoma"/>
              </a:rPr>
              <a:t>i</a:t>
            </a:r>
            <a:r>
              <a:rPr dirty="0" sz="2200" spc="-114">
                <a:latin typeface="Tahoma"/>
                <a:cs typeface="Tahoma"/>
              </a:rPr>
              <a:t>t</a:t>
            </a:r>
            <a:r>
              <a:rPr dirty="0" sz="2200" spc="-190">
                <a:latin typeface="Tahoma"/>
                <a:cs typeface="Tahoma"/>
              </a:rPr>
              <a:t> </a:t>
            </a:r>
            <a:r>
              <a:rPr dirty="0" sz="2200" spc="-90">
                <a:latin typeface="Tahoma"/>
                <a:cs typeface="Tahoma"/>
              </a:rPr>
              <a:t>t</a:t>
            </a:r>
            <a:r>
              <a:rPr dirty="0" sz="2200" spc="-105">
                <a:latin typeface="Tahoma"/>
                <a:cs typeface="Tahoma"/>
              </a:rPr>
              <a:t>e</a:t>
            </a:r>
            <a:r>
              <a:rPr dirty="0" sz="2200" spc="-155">
                <a:latin typeface="Tahoma"/>
                <a:cs typeface="Tahoma"/>
              </a:rPr>
              <a:t>s</a:t>
            </a:r>
            <a:r>
              <a:rPr dirty="0" sz="2200" spc="-55">
                <a:latin typeface="Tahoma"/>
                <a:cs typeface="Tahoma"/>
              </a:rPr>
              <a:t>t</a:t>
            </a:r>
            <a:r>
              <a:rPr dirty="0" sz="2200" spc="-135">
                <a:latin typeface="Tahoma"/>
                <a:cs typeface="Tahoma"/>
              </a:rPr>
              <a:t>s</a:t>
            </a:r>
            <a:r>
              <a:rPr dirty="0" sz="2200" spc="-325">
                <a:latin typeface="Tahoma"/>
                <a:cs typeface="Tahoma"/>
              </a:rPr>
              <a:t>:</a:t>
            </a:r>
            <a:endParaRPr sz="2200">
              <a:latin typeface="Tahoma"/>
              <a:cs typeface="Tahoma"/>
            </a:endParaRPr>
          </a:p>
          <a:p>
            <a:pPr marL="583565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2200" spc="-110">
                <a:latin typeface="Tahoma"/>
                <a:cs typeface="Tahoma"/>
              </a:rPr>
              <a:t>B</a:t>
            </a:r>
            <a:r>
              <a:rPr dirty="0" sz="2200" spc="-85">
                <a:latin typeface="Tahoma"/>
                <a:cs typeface="Tahoma"/>
              </a:rPr>
              <a:t>u</a:t>
            </a:r>
            <a:r>
              <a:rPr dirty="0" sz="2200" spc="-30">
                <a:latin typeface="Tahoma"/>
                <a:cs typeface="Tahoma"/>
              </a:rPr>
              <a:t>i</a:t>
            </a:r>
            <a:r>
              <a:rPr dirty="0" sz="2200" spc="5">
                <a:latin typeface="Tahoma"/>
                <a:cs typeface="Tahoma"/>
              </a:rPr>
              <a:t>l</a:t>
            </a:r>
            <a:r>
              <a:rPr dirty="0" sz="2200" spc="-85">
                <a:latin typeface="Tahoma"/>
                <a:cs typeface="Tahoma"/>
              </a:rPr>
              <a:t>d</a:t>
            </a:r>
            <a:r>
              <a:rPr dirty="0" sz="2200" spc="-140">
                <a:latin typeface="Tahoma"/>
                <a:cs typeface="Tahoma"/>
              </a:rPr>
              <a:t>-</a:t>
            </a:r>
            <a:r>
              <a:rPr dirty="0" sz="2200" spc="-95">
                <a:latin typeface="Tahoma"/>
                <a:cs typeface="Tahoma"/>
              </a:rPr>
              <a:t>t</a:t>
            </a:r>
            <a:r>
              <a:rPr dirty="0" sz="2200" spc="-60">
                <a:latin typeface="Tahoma"/>
                <a:cs typeface="Tahoma"/>
              </a:rPr>
              <a:t>ime</a:t>
            </a:r>
            <a:r>
              <a:rPr dirty="0" sz="2200" spc="-185">
                <a:latin typeface="Tahoma"/>
                <a:cs typeface="Tahoma"/>
              </a:rPr>
              <a:t> </a:t>
            </a:r>
            <a:r>
              <a:rPr dirty="0" sz="2200" spc="-90">
                <a:latin typeface="Tahoma"/>
                <a:cs typeface="Tahoma"/>
              </a:rPr>
              <a:t>t</a:t>
            </a:r>
            <a:r>
              <a:rPr dirty="0" sz="2200" spc="-105">
                <a:latin typeface="Tahoma"/>
                <a:cs typeface="Tahoma"/>
              </a:rPr>
              <a:t>e</a:t>
            </a:r>
            <a:r>
              <a:rPr dirty="0" sz="2200" spc="-155">
                <a:latin typeface="Tahoma"/>
                <a:cs typeface="Tahoma"/>
              </a:rPr>
              <a:t>s</a:t>
            </a:r>
            <a:r>
              <a:rPr dirty="0" sz="2200" spc="-55">
                <a:latin typeface="Tahoma"/>
                <a:cs typeface="Tahoma"/>
              </a:rPr>
              <a:t>t</a:t>
            </a:r>
            <a:r>
              <a:rPr dirty="0" sz="2200" spc="-170">
                <a:latin typeface="Tahoma"/>
                <a:cs typeface="Tahoma"/>
              </a:rPr>
              <a:t>s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75">
                <a:latin typeface="Tahoma"/>
                <a:cs typeface="Tahoma"/>
              </a:rPr>
              <a:t>w</a:t>
            </a:r>
            <a:r>
              <a:rPr dirty="0" sz="2200" spc="-114">
                <a:latin typeface="Tahoma"/>
                <a:cs typeface="Tahoma"/>
              </a:rPr>
              <a:t>r</a:t>
            </a:r>
            <a:r>
              <a:rPr dirty="0" sz="2200" spc="-15">
                <a:latin typeface="Tahoma"/>
                <a:cs typeface="Tahoma"/>
              </a:rPr>
              <a:t>i</a:t>
            </a:r>
            <a:r>
              <a:rPr dirty="0" sz="2200" spc="-105">
                <a:latin typeface="Tahoma"/>
                <a:cs typeface="Tahoma"/>
              </a:rPr>
              <a:t>t</a:t>
            </a:r>
            <a:r>
              <a:rPr dirty="0" sz="2200" spc="-90">
                <a:latin typeface="Tahoma"/>
                <a:cs typeface="Tahoma"/>
              </a:rPr>
              <a:t>t</a:t>
            </a:r>
            <a:r>
              <a:rPr dirty="0" sz="2200" spc="-140">
                <a:latin typeface="Tahoma"/>
                <a:cs typeface="Tahoma"/>
              </a:rPr>
              <a:t>e</a:t>
            </a:r>
            <a:r>
              <a:rPr dirty="0" sz="2200" spc="-65">
                <a:latin typeface="Tahoma"/>
                <a:cs typeface="Tahoma"/>
              </a:rPr>
              <a:t>n</a:t>
            </a:r>
            <a:r>
              <a:rPr dirty="0" sz="2200" spc="-185">
                <a:latin typeface="Tahoma"/>
                <a:cs typeface="Tahoma"/>
              </a:rPr>
              <a:t> </a:t>
            </a:r>
            <a:r>
              <a:rPr dirty="0" sz="2200" spc="-50">
                <a:latin typeface="Tahoma"/>
                <a:cs typeface="Tahoma"/>
              </a:rPr>
              <a:t>in</a:t>
            </a:r>
            <a:r>
              <a:rPr dirty="0" sz="2200" spc="-180">
                <a:latin typeface="Tahoma"/>
                <a:cs typeface="Tahoma"/>
              </a:rPr>
              <a:t> </a:t>
            </a:r>
            <a:r>
              <a:rPr dirty="0" sz="2200" spc="-315">
                <a:latin typeface="Tahoma"/>
                <a:cs typeface="Tahoma"/>
              </a:rPr>
              <a:t>J</a:t>
            </a:r>
            <a:r>
              <a:rPr dirty="0" sz="2200" spc="-165">
                <a:latin typeface="Tahoma"/>
                <a:cs typeface="Tahoma"/>
              </a:rPr>
              <a:t>a</a:t>
            </a:r>
            <a:r>
              <a:rPr dirty="0" sz="2200" spc="-125">
                <a:latin typeface="Tahoma"/>
                <a:cs typeface="Tahoma"/>
              </a:rPr>
              <a:t>v</a:t>
            </a:r>
            <a:r>
              <a:rPr dirty="0" sz="2200" spc="-135">
                <a:latin typeface="Tahoma"/>
                <a:cs typeface="Tahoma"/>
              </a:rPr>
              <a:t>a</a:t>
            </a:r>
            <a:endParaRPr sz="2200">
              <a:latin typeface="Tahoma"/>
              <a:cs typeface="Tahoma"/>
            </a:endParaRPr>
          </a:p>
          <a:p>
            <a:pPr marL="5842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2200" spc="-290">
                <a:latin typeface="Tahoma"/>
                <a:cs typeface="Tahoma"/>
              </a:rPr>
              <a:t>J</a:t>
            </a:r>
            <a:r>
              <a:rPr dirty="0" sz="2200" spc="-65">
                <a:latin typeface="Tahoma"/>
                <a:cs typeface="Tahoma"/>
              </a:rPr>
              <a:t>U</a:t>
            </a:r>
            <a:r>
              <a:rPr dirty="0" sz="2200" spc="-65">
                <a:latin typeface="Tahoma"/>
                <a:cs typeface="Tahoma"/>
              </a:rPr>
              <a:t>n</a:t>
            </a:r>
            <a:r>
              <a:rPr dirty="0" sz="2200" spc="-15">
                <a:latin typeface="Tahoma"/>
                <a:cs typeface="Tahoma"/>
              </a:rPr>
              <a:t>i</a:t>
            </a:r>
            <a:r>
              <a:rPr dirty="0" sz="2200" spc="-114">
                <a:latin typeface="Tahoma"/>
                <a:cs typeface="Tahoma"/>
              </a:rPr>
              <a:t>t</a:t>
            </a:r>
            <a:r>
              <a:rPr dirty="0" sz="2200" spc="-190">
                <a:latin typeface="Tahoma"/>
                <a:cs typeface="Tahoma"/>
              </a:rPr>
              <a:t> </a:t>
            </a:r>
            <a:r>
              <a:rPr dirty="0" sz="2200" spc="-90">
                <a:latin typeface="Tahoma"/>
                <a:cs typeface="Tahoma"/>
              </a:rPr>
              <a:t>t</a:t>
            </a:r>
            <a:r>
              <a:rPr dirty="0" sz="2200" spc="-105">
                <a:latin typeface="Tahoma"/>
                <a:cs typeface="Tahoma"/>
              </a:rPr>
              <a:t>e</a:t>
            </a:r>
            <a:r>
              <a:rPr dirty="0" sz="2200" spc="-155">
                <a:latin typeface="Tahoma"/>
                <a:cs typeface="Tahoma"/>
              </a:rPr>
              <a:t>s</a:t>
            </a:r>
            <a:r>
              <a:rPr dirty="0" sz="2200" spc="-55">
                <a:latin typeface="Tahoma"/>
                <a:cs typeface="Tahoma"/>
              </a:rPr>
              <a:t>t</a:t>
            </a:r>
            <a:r>
              <a:rPr dirty="0" sz="2200" spc="-170">
                <a:latin typeface="Tahoma"/>
                <a:cs typeface="Tahoma"/>
              </a:rPr>
              <a:t>s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5">
                <a:latin typeface="Tahoma"/>
                <a:cs typeface="Tahoma"/>
              </a:rPr>
              <a:t>l</a:t>
            </a:r>
            <a:r>
              <a:rPr dirty="0" sz="2200" spc="-35">
                <a:latin typeface="Tahoma"/>
                <a:cs typeface="Tahoma"/>
              </a:rPr>
              <a:t>o</a:t>
            </a:r>
            <a:r>
              <a:rPr dirty="0" sz="2200" spc="-75">
                <a:latin typeface="Tahoma"/>
                <a:cs typeface="Tahoma"/>
              </a:rPr>
              <a:t>c</a:t>
            </a:r>
            <a:r>
              <a:rPr dirty="0" sz="2200" spc="-155">
                <a:latin typeface="Tahoma"/>
                <a:cs typeface="Tahoma"/>
              </a:rPr>
              <a:t>a</a:t>
            </a:r>
            <a:r>
              <a:rPr dirty="0" sz="2200" spc="-90">
                <a:latin typeface="Tahoma"/>
                <a:cs typeface="Tahoma"/>
              </a:rPr>
              <a:t>t</a:t>
            </a:r>
            <a:r>
              <a:rPr dirty="0" sz="2200" spc="-120">
                <a:latin typeface="Tahoma"/>
                <a:cs typeface="Tahoma"/>
              </a:rPr>
              <a:t>e</a:t>
            </a:r>
            <a:r>
              <a:rPr dirty="0" sz="2200" spc="-80">
                <a:latin typeface="Tahoma"/>
                <a:cs typeface="Tahoma"/>
              </a:rPr>
              <a:t>d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50">
                <a:latin typeface="Tahoma"/>
                <a:cs typeface="Tahoma"/>
              </a:rPr>
              <a:t>in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325" i="1">
                <a:latin typeface="Verdana"/>
                <a:cs typeface="Verdana"/>
              </a:rPr>
              <a:t>c</a:t>
            </a:r>
            <a:r>
              <a:rPr dirty="0" sz="2200" spc="-325" i="1">
                <a:latin typeface="Verdana"/>
                <a:cs typeface="Verdana"/>
              </a:rPr>
              <a:t>o</a:t>
            </a:r>
            <a:r>
              <a:rPr dirty="0" sz="2200" spc="-204" i="1">
                <a:latin typeface="Verdana"/>
                <a:cs typeface="Verdana"/>
              </a:rPr>
              <a:t>r</a:t>
            </a:r>
            <a:r>
              <a:rPr dirty="0" sz="2200" spc="-385" i="1">
                <a:latin typeface="Verdana"/>
                <a:cs typeface="Verdana"/>
              </a:rPr>
              <a:t>e</a:t>
            </a:r>
            <a:r>
              <a:rPr dirty="0" sz="2200" spc="-125" i="1">
                <a:latin typeface="Verdana"/>
                <a:cs typeface="Verdana"/>
              </a:rPr>
              <a:t>/</a:t>
            </a:r>
            <a:r>
              <a:rPr dirty="0" sz="2200" spc="-370" i="1">
                <a:latin typeface="Verdana"/>
                <a:cs typeface="Verdana"/>
              </a:rPr>
              <a:t>s</a:t>
            </a:r>
            <a:r>
              <a:rPr dirty="0" sz="2200" spc="-280" i="1">
                <a:latin typeface="Verdana"/>
                <a:cs typeface="Verdana"/>
              </a:rPr>
              <a:t>r</a:t>
            </a:r>
            <a:r>
              <a:rPr dirty="0" sz="2200" spc="-330" i="1">
                <a:latin typeface="Verdana"/>
                <a:cs typeface="Verdana"/>
              </a:rPr>
              <a:t>c</a:t>
            </a:r>
            <a:r>
              <a:rPr dirty="0" sz="2200" spc="-225" i="1">
                <a:latin typeface="Verdana"/>
                <a:cs typeface="Verdana"/>
              </a:rPr>
              <a:t>/</a:t>
            </a:r>
            <a:r>
              <a:rPr dirty="0" sz="2200" spc="-175" i="1">
                <a:latin typeface="Verdana"/>
                <a:cs typeface="Verdana"/>
              </a:rPr>
              <a:t>t</a:t>
            </a:r>
            <a:r>
              <a:rPr dirty="0" sz="2200" spc="-335" i="1">
                <a:latin typeface="Verdana"/>
                <a:cs typeface="Verdana"/>
              </a:rPr>
              <a:t>e</a:t>
            </a:r>
            <a:r>
              <a:rPr dirty="0" sz="2200" spc="-375" i="1">
                <a:latin typeface="Verdana"/>
                <a:cs typeface="Verdana"/>
              </a:rPr>
              <a:t>s</a:t>
            </a:r>
            <a:r>
              <a:rPr dirty="0" sz="2200" spc="-195" i="1">
                <a:latin typeface="Verdana"/>
                <a:cs typeface="Verdana"/>
              </a:rPr>
              <a:t>t</a:t>
            </a:r>
            <a:r>
              <a:rPr dirty="0" sz="2200" spc="-229" i="1">
                <a:latin typeface="Verdana"/>
                <a:cs typeface="Verdana"/>
              </a:rPr>
              <a:t>/</a:t>
            </a:r>
            <a:r>
              <a:rPr dirty="0" sz="2200" spc="-280" i="1">
                <a:latin typeface="Verdana"/>
                <a:cs typeface="Verdana"/>
              </a:rPr>
              <a:t>j</a:t>
            </a:r>
            <a:r>
              <a:rPr dirty="0" sz="2200" spc="-250" i="1">
                <a:latin typeface="Verdana"/>
                <a:cs typeface="Verdana"/>
              </a:rPr>
              <a:t>a</a:t>
            </a:r>
            <a:r>
              <a:rPr dirty="0" sz="2200" spc="-375" i="1">
                <a:latin typeface="Verdana"/>
                <a:cs typeface="Verdana"/>
              </a:rPr>
              <a:t>v</a:t>
            </a:r>
            <a:r>
              <a:rPr dirty="0" sz="2200" spc="-260" i="1">
                <a:latin typeface="Verdana"/>
                <a:cs typeface="Verdana"/>
              </a:rPr>
              <a:t>a</a:t>
            </a:r>
            <a:r>
              <a:rPr dirty="0" sz="2200" spc="-120" i="1">
                <a:latin typeface="Verdana"/>
                <a:cs typeface="Verdana"/>
              </a:rPr>
              <a:t>/</a:t>
            </a:r>
            <a:r>
              <a:rPr dirty="0" sz="2200" spc="-265" i="1">
                <a:latin typeface="Verdana"/>
                <a:cs typeface="Verdana"/>
              </a:rPr>
              <a:t> </a:t>
            </a:r>
            <a:r>
              <a:rPr dirty="0" sz="2200" spc="-30">
                <a:latin typeface="Tahoma"/>
                <a:cs typeface="Tahoma"/>
              </a:rPr>
              <a:t>i</a:t>
            </a:r>
            <a:r>
              <a:rPr dirty="0" sz="2200" spc="-65">
                <a:latin typeface="Tahoma"/>
                <a:cs typeface="Tahoma"/>
              </a:rPr>
              <a:t>n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85">
                <a:latin typeface="Tahoma"/>
                <a:cs typeface="Tahoma"/>
              </a:rPr>
              <a:t>y</a:t>
            </a:r>
            <a:r>
              <a:rPr dirty="0" sz="2200" spc="-50">
                <a:latin typeface="Tahoma"/>
                <a:cs typeface="Tahoma"/>
              </a:rPr>
              <a:t>o</a:t>
            </a:r>
            <a:r>
              <a:rPr dirty="0" sz="2200" spc="-130">
                <a:latin typeface="Tahoma"/>
                <a:cs typeface="Tahoma"/>
              </a:rPr>
              <a:t>u</a:t>
            </a:r>
            <a:r>
              <a:rPr dirty="0" sz="2200" spc="-80">
                <a:latin typeface="Tahoma"/>
                <a:cs typeface="Tahoma"/>
              </a:rPr>
              <a:t>r</a:t>
            </a:r>
            <a:r>
              <a:rPr dirty="0" sz="2200" spc="-180">
                <a:latin typeface="Tahoma"/>
                <a:cs typeface="Tahoma"/>
              </a:rPr>
              <a:t> </a:t>
            </a:r>
            <a:r>
              <a:rPr dirty="0" sz="2200" spc="140">
                <a:latin typeface="Tahoma"/>
                <a:cs typeface="Tahoma"/>
              </a:rPr>
              <a:t>M</a:t>
            </a:r>
            <a:r>
              <a:rPr dirty="0" sz="2200" spc="-165">
                <a:latin typeface="Tahoma"/>
                <a:cs typeface="Tahoma"/>
              </a:rPr>
              <a:t>a</a:t>
            </a:r>
            <a:r>
              <a:rPr dirty="0" sz="2200" spc="-95">
                <a:latin typeface="Tahoma"/>
                <a:cs typeface="Tahoma"/>
              </a:rPr>
              <a:t>v</a:t>
            </a:r>
            <a:r>
              <a:rPr dirty="0" sz="2200" spc="-114">
                <a:latin typeface="Tahoma"/>
                <a:cs typeface="Tahoma"/>
              </a:rPr>
              <a:t>e</a:t>
            </a:r>
            <a:r>
              <a:rPr dirty="0" sz="2200" spc="-65">
                <a:latin typeface="Tahoma"/>
                <a:cs typeface="Tahoma"/>
              </a:rPr>
              <a:t>n</a:t>
            </a:r>
            <a:r>
              <a:rPr dirty="0" sz="2200" spc="-165">
                <a:latin typeface="Tahoma"/>
                <a:cs typeface="Tahoma"/>
              </a:rPr>
              <a:t> </a:t>
            </a:r>
            <a:r>
              <a:rPr dirty="0" sz="2200" spc="-130">
                <a:latin typeface="Tahoma"/>
                <a:cs typeface="Tahoma"/>
              </a:rPr>
              <a:t>p</a:t>
            </a:r>
            <a:r>
              <a:rPr dirty="0" sz="2200" spc="-65">
                <a:latin typeface="Tahoma"/>
                <a:cs typeface="Tahoma"/>
              </a:rPr>
              <a:t>r</a:t>
            </a:r>
            <a:r>
              <a:rPr dirty="0" sz="2200" spc="-40">
                <a:latin typeface="Tahoma"/>
                <a:cs typeface="Tahoma"/>
              </a:rPr>
              <a:t>o</a:t>
            </a:r>
            <a:r>
              <a:rPr dirty="0" sz="2200" spc="-100">
                <a:latin typeface="Tahoma"/>
                <a:cs typeface="Tahoma"/>
              </a:rPr>
              <a:t>j</a:t>
            </a:r>
            <a:r>
              <a:rPr dirty="0" sz="2200" spc="-145">
                <a:latin typeface="Tahoma"/>
                <a:cs typeface="Tahoma"/>
              </a:rPr>
              <a:t>e</a:t>
            </a:r>
            <a:r>
              <a:rPr dirty="0" sz="2200" spc="-45">
                <a:latin typeface="Tahoma"/>
                <a:cs typeface="Tahoma"/>
              </a:rPr>
              <a:t>c</a:t>
            </a:r>
            <a:r>
              <a:rPr dirty="0" sz="2200" spc="-114">
                <a:latin typeface="Tahoma"/>
                <a:cs typeface="Tahoma"/>
              </a:rPr>
              <a:t>t</a:t>
            </a:r>
            <a:endParaRPr sz="2200">
              <a:latin typeface="Tahoma"/>
              <a:cs typeface="Tahoma"/>
            </a:endParaRPr>
          </a:p>
          <a:p>
            <a:pPr marL="5842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2200" spc="-100">
                <a:latin typeface="Tahoma"/>
                <a:cs typeface="Tahoma"/>
              </a:rPr>
              <a:t>Used</a:t>
            </a:r>
            <a:r>
              <a:rPr dirty="0" sz="2200" spc="-180">
                <a:latin typeface="Tahoma"/>
                <a:cs typeface="Tahoma"/>
              </a:rPr>
              <a:t> </a:t>
            </a:r>
            <a:r>
              <a:rPr dirty="0" sz="2200" spc="-85">
                <a:latin typeface="Tahoma"/>
                <a:cs typeface="Tahoma"/>
              </a:rPr>
              <a:t>to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114">
                <a:latin typeface="Tahoma"/>
                <a:cs typeface="Tahoma"/>
              </a:rPr>
              <a:t>test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95">
                <a:latin typeface="Tahoma"/>
                <a:cs typeface="Tahoma"/>
              </a:rPr>
              <a:t>the</a:t>
            </a:r>
            <a:r>
              <a:rPr dirty="0" sz="2200" spc="-190">
                <a:latin typeface="Tahoma"/>
                <a:cs typeface="Tahoma"/>
              </a:rPr>
              <a:t> </a:t>
            </a:r>
            <a:r>
              <a:rPr dirty="0" sz="2200" spc="-85">
                <a:latin typeface="Tahoma"/>
                <a:cs typeface="Tahoma"/>
              </a:rPr>
              <a:t>actual</a:t>
            </a:r>
            <a:r>
              <a:rPr dirty="0" sz="2200" spc="-155">
                <a:latin typeface="Tahoma"/>
                <a:cs typeface="Tahoma"/>
              </a:rPr>
              <a:t> </a:t>
            </a:r>
            <a:r>
              <a:rPr dirty="0" sz="2200" spc="-185">
                <a:latin typeface="Tahoma"/>
                <a:cs typeface="Tahoma"/>
              </a:rPr>
              <a:t>Java</a:t>
            </a:r>
            <a:r>
              <a:rPr dirty="0" sz="2200" spc="-165">
                <a:latin typeface="Tahoma"/>
                <a:cs typeface="Tahoma"/>
              </a:rPr>
              <a:t> </a:t>
            </a:r>
            <a:r>
              <a:rPr dirty="0" sz="2200" spc="-110">
                <a:latin typeface="Tahoma"/>
                <a:cs typeface="Tahoma"/>
              </a:rPr>
              <a:t>classes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50">
                <a:latin typeface="Tahoma"/>
                <a:cs typeface="Tahoma"/>
              </a:rPr>
              <a:t>in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260" i="1">
                <a:latin typeface="Verdana"/>
                <a:cs typeface="Verdana"/>
              </a:rPr>
              <a:t>core/src/main/java/</a:t>
            </a:r>
            <a:endParaRPr sz="2200">
              <a:latin typeface="Verdana"/>
              <a:cs typeface="Verdana"/>
            </a:endParaRPr>
          </a:p>
          <a:p>
            <a:pPr marL="5842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2200" spc="-100">
                <a:latin typeface="Tahoma"/>
                <a:cs typeface="Tahoma"/>
              </a:rPr>
              <a:t>Validates</a:t>
            </a:r>
            <a:r>
              <a:rPr dirty="0" sz="2200" spc="-165">
                <a:latin typeface="Tahoma"/>
                <a:cs typeface="Tahoma"/>
              </a:rPr>
              <a:t> </a:t>
            </a:r>
            <a:r>
              <a:rPr dirty="0" sz="2200" spc="-95">
                <a:latin typeface="Tahoma"/>
                <a:cs typeface="Tahoma"/>
              </a:rPr>
              <a:t>the</a:t>
            </a:r>
            <a:r>
              <a:rPr dirty="0" sz="2200" spc="-180">
                <a:latin typeface="Tahoma"/>
                <a:cs typeface="Tahoma"/>
              </a:rPr>
              <a:t> </a:t>
            </a:r>
            <a:r>
              <a:rPr dirty="0" sz="2200" spc="-80">
                <a:latin typeface="Tahoma"/>
                <a:cs typeface="Tahoma"/>
              </a:rPr>
              <a:t>output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114">
                <a:latin typeface="Tahoma"/>
                <a:cs typeface="Tahoma"/>
              </a:rPr>
              <a:t>of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135">
                <a:latin typeface="Tahoma"/>
                <a:cs typeface="Tahoma"/>
              </a:rPr>
              <a:t>a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70">
                <a:latin typeface="Tahoma"/>
                <a:cs typeface="Tahoma"/>
              </a:rPr>
              <a:t>method</a:t>
            </a:r>
            <a:r>
              <a:rPr dirty="0" sz="2200" spc="-180">
                <a:latin typeface="Tahoma"/>
                <a:cs typeface="Tahoma"/>
              </a:rPr>
              <a:t> </a:t>
            </a:r>
            <a:r>
              <a:rPr dirty="0" sz="2200" spc="-120">
                <a:latin typeface="Tahoma"/>
                <a:cs typeface="Tahoma"/>
              </a:rPr>
              <a:t>against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95">
                <a:latin typeface="Tahoma"/>
                <a:cs typeface="Tahoma"/>
              </a:rPr>
              <a:t>expected</a:t>
            </a:r>
            <a:r>
              <a:rPr dirty="0" sz="2200" spc="-195">
                <a:latin typeface="Tahoma"/>
                <a:cs typeface="Tahoma"/>
              </a:rPr>
              <a:t> </a:t>
            </a:r>
            <a:r>
              <a:rPr dirty="0" sz="2200" spc="-95">
                <a:latin typeface="Tahoma"/>
                <a:cs typeface="Tahoma"/>
              </a:rPr>
              <a:t>results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dirty="0" spc="-40"/>
              <a:t>29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195"/>
              <a:t>©</a:t>
            </a:r>
            <a:r>
              <a:rPr dirty="0" spc="-100"/>
              <a:t> </a:t>
            </a:r>
            <a:r>
              <a:rPr dirty="0" spc="-100"/>
              <a:t>2</a:t>
            </a:r>
            <a:r>
              <a:rPr dirty="0" spc="-35"/>
              <a:t>0</a:t>
            </a:r>
            <a:r>
              <a:rPr dirty="0" spc="-90"/>
              <a:t>2</a:t>
            </a:r>
            <a:r>
              <a:rPr dirty="0" spc="-275"/>
              <a:t>1</a:t>
            </a:r>
            <a:r>
              <a:rPr dirty="0" spc="-90"/>
              <a:t> </a:t>
            </a:r>
            <a:r>
              <a:rPr dirty="0" spc="-20"/>
              <a:t>A</a:t>
            </a:r>
            <a:r>
              <a:rPr dirty="0" spc="-35"/>
              <a:t>d</a:t>
            </a:r>
            <a:r>
              <a:rPr dirty="0" spc="-25"/>
              <a:t>o</a:t>
            </a:r>
            <a:r>
              <a:rPr dirty="0" spc="-25"/>
              <a:t>b</a:t>
            </a:r>
            <a:r>
              <a:rPr dirty="0" spc="-60"/>
              <a:t>e</a:t>
            </a:r>
            <a:r>
              <a:rPr dirty="0" spc="-160"/>
              <a:t>.</a:t>
            </a:r>
            <a:r>
              <a:rPr dirty="0" spc="-120"/>
              <a:t> </a:t>
            </a:r>
            <a:r>
              <a:rPr dirty="0"/>
              <a:t>Al</a:t>
            </a:r>
            <a:r>
              <a:rPr dirty="0"/>
              <a:t>l</a:t>
            </a:r>
            <a:r>
              <a:rPr dirty="0" spc="-105"/>
              <a:t> </a:t>
            </a:r>
            <a:r>
              <a:rPr dirty="0" spc="-65"/>
              <a:t>R</a:t>
            </a:r>
            <a:r>
              <a:rPr dirty="0" spc="-20"/>
              <a:t>i</a:t>
            </a:r>
            <a:r>
              <a:rPr dirty="0" spc="-90"/>
              <a:t>g</a:t>
            </a:r>
            <a:r>
              <a:rPr dirty="0" spc="-55"/>
              <a:t>h</a:t>
            </a:r>
            <a:r>
              <a:rPr dirty="0"/>
              <a:t>t</a:t>
            </a:r>
            <a:r>
              <a:rPr dirty="0" spc="-85"/>
              <a:t>s</a:t>
            </a:r>
            <a:r>
              <a:rPr dirty="0" spc="-110"/>
              <a:t> </a:t>
            </a:r>
            <a:r>
              <a:rPr dirty="0" spc="-75"/>
              <a:t>R</a:t>
            </a:r>
            <a:r>
              <a:rPr dirty="0" spc="-35"/>
              <a:t>e</a:t>
            </a:r>
            <a:r>
              <a:rPr dirty="0" spc="-80"/>
              <a:t>s</a:t>
            </a:r>
            <a:r>
              <a:rPr dirty="0" spc="-60"/>
              <a:t>e</a:t>
            </a:r>
            <a:r>
              <a:rPr dirty="0"/>
              <a:t>r</a:t>
            </a:r>
            <a:r>
              <a:rPr dirty="0" spc="-50"/>
              <a:t>v</a:t>
            </a:r>
            <a:r>
              <a:rPr dirty="0" spc="-50"/>
              <a:t>e</a:t>
            </a:r>
            <a:r>
              <a:rPr dirty="0" spc="-35"/>
              <a:t>d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20"/>
              <a:t>A</a:t>
            </a:r>
            <a:r>
              <a:rPr dirty="0" spc="-35"/>
              <a:t>d</a:t>
            </a:r>
            <a:r>
              <a:rPr dirty="0" spc="-25"/>
              <a:t>o</a:t>
            </a:r>
            <a:r>
              <a:rPr dirty="0" spc="-25"/>
              <a:t>b</a:t>
            </a:r>
            <a:r>
              <a:rPr dirty="0" spc="-55"/>
              <a:t>e</a:t>
            </a:r>
            <a:r>
              <a:rPr dirty="0" spc="-114"/>
              <a:t> </a:t>
            </a:r>
            <a:r>
              <a:rPr dirty="0" spc="-40"/>
              <a:t>D</a:t>
            </a:r>
            <a:r>
              <a:rPr dirty="0" spc="-20"/>
              <a:t>i</a:t>
            </a:r>
            <a:r>
              <a:rPr dirty="0" spc="-60"/>
              <a:t>g</a:t>
            </a:r>
            <a:r>
              <a:rPr dirty="0" spc="-15"/>
              <a:t>i</a:t>
            </a:r>
            <a:r>
              <a:rPr dirty="0" spc="-30"/>
              <a:t>t</a:t>
            </a:r>
            <a:r>
              <a:rPr dirty="0" spc="-65"/>
              <a:t>a</a:t>
            </a:r>
            <a:r>
              <a:rPr dirty="0" spc="15"/>
              <a:t>l</a:t>
            </a:r>
            <a:r>
              <a:rPr dirty="0" spc="-105"/>
              <a:t> </a:t>
            </a:r>
            <a:r>
              <a:rPr dirty="0" spc="-20"/>
              <a:t>L</a:t>
            </a:r>
            <a:r>
              <a:rPr dirty="0" spc="-55"/>
              <a:t>e</a:t>
            </a:r>
            <a:r>
              <a:rPr dirty="0" spc="-65"/>
              <a:t>a</a:t>
            </a:r>
            <a:r>
              <a:rPr dirty="0" spc="-50"/>
              <a:t>r</a:t>
            </a:r>
            <a:r>
              <a:rPr dirty="0" spc="-20"/>
              <a:t>ni</a:t>
            </a:r>
            <a:r>
              <a:rPr dirty="0" spc="-50"/>
              <a:t>n</a:t>
            </a:r>
            <a:r>
              <a:rPr dirty="0" spc="-80"/>
              <a:t>g</a:t>
            </a:r>
            <a:r>
              <a:rPr dirty="0" spc="-100"/>
              <a:t> </a:t>
            </a:r>
            <a:r>
              <a:rPr dirty="0" spc="-85"/>
              <a:t>S</a:t>
            </a:r>
            <a:r>
              <a:rPr dirty="0" spc="-60"/>
              <a:t>e</a:t>
            </a:r>
            <a:r>
              <a:rPr dirty="0"/>
              <a:t>r</a:t>
            </a:r>
            <a:r>
              <a:rPr dirty="0" spc="-50"/>
              <a:t>v</a:t>
            </a:r>
            <a:r>
              <a:rPr dirty="0" spc="-35"/>
              <a:t>ic</a:t>
            </a:r>
            <a:r>
              <a:rPr dirty="0" spc="-30"/>
              <a:t>e</a:t>
            </a:r>
            <a:r>
              <a:rPr dirty="0" spc="-85"/>
              <a:t>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8779" y="372441"/>
            <a:ext cx="183515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265">
                <a:solidFill>
                  <a:srgbClr val="FF0000"/>
                </a:solidFill>
              </a:rPr>
              <a:t>U</a:t>
            </a:r>
            <a:r>
              <a:rPr dirty="0" sz="2800" spc="-235">
                <a:solidFill>
                  <a:srgbClr val="FF0000"/>
                </a:solidFill>
              </a:rPr>
              <a:t>n</a:t>
            </a:r>
            <a:r>
              <a:rPr dirty="0" sz="2800" spc="-85">
                <a:solidFill>
                  <a:srgbClr val="FF0000"/>
                </a:solidFill>
              </a:rPr>
              <a:t>i</a:t>
            </a:r>
            <a:r>
              <a:rPr dirty="0" sz="2800" spc="-250">
                <a:solidFill>
                  <a:srgbClr val="FF0000"/>
                </a:solidFill>
              </a:rPr>
              <a:t>t</a:t>
            </a:r>
            <a:r>
              <a:rPr dirty="0" sz="2800" spc="-195">
                <a:solidFill>
                  <a:srgbClr val="FF0000"/>
                </a:solidFill>
              </a:rPr>
              <a:t> </a:t>
            </a:r>
            <a:r>
              <a:rPr dirty="0" sz="2800" spc="-420">
                <a:solidFill>
                  <a:srgbClr val="FF0000"/>
                </a:solidFill>
              </a:rPr>
              <a:t>T</a:t>
            </a:r>
            <a:r>
              <a:rPr dirty="0" sz="2800" spc="-204">
                <a:solidFill>
                  <a:srgbClr val="FF0000"/>
                </a:solidFill>
              </a:rPr>
              <a:t>e</a:t>
            </a:r>
            <a:r>
              <a:rPr dirty="0" sz="2800" spc="-270">
                <a:solidFill>
                  <a:srgbClr val="FF0000"/>
                </a:solidFill>
              </a:rPr>
              <a:t>s</a:t>
            </a:r>
            <a:r>
              <a:rPr dirty="0" sz="2800" spc="-240">
                <a:solidFill>
                  <a:srgbClr val="FF0000"/>
                </a:solidFill>
              </a:rPr>
              <a:t>t</a:t>
            </a:r>
            <a:r>
              <a:rPr dirty="0" sz="2800" spc="-135">
                <a:solidFill>
                  <a:srgbClr val="FF0000"/>
                </a:solidFill>
              </a:rPr>
              <a:t>i</a:t>
            </a:r>
            <a:r>
              <a:rPr dirty="0" sz="2800" spc="-275">
                <a:solidFill>
                  <a:srgbClr val="FF0000"/>
                </a:solidFill>
              </a:rPr>
              <a:t>n</a:t>
            </a:r>
            <a:r>
              <a:rPr dirty="0" sz="2800" spc="-290">
                <a:solidFill>
                  <a:srgbClr val="FF0000"/>
                </a:solidFill>
              </a:rPr>
              <a:t>g</a:t>
            </a:r>
            <a:endParaRPr sz="2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779" y="372441"/>
            <a:ext cx="499999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325">
                <a:solidFill>
                  <a:srgbClr val="FF0000"/>
                </a:solidFill>
              </a:rPr>
              <a:t>C</a:t>
            </a:r>
            <a:r>
              <a:rPr dirty="0" sz="2800" spc="-170">
                <a:solidFill>
                  <a:srgbClr val="FF0000"/>
                </a:solidFill>
              </a:rPr>
              <a:t>o</a:t>
            </a:r>
            <a:r>
              <a:rPr dirty="0" sz="2800" spc="-220">
                <a:solidFill>
                  <a:srgbClr val="FF0000"/>
                </a:solidFill>
              </a:rPr>
              <a:t>d</a:t>
            </a:r>
            <a:r>
              <a:rPr dirty="0" sz="2800" spc="-229">
                <a:solidFill>
                  <a:srgbClr val="FF0000"/>
                </a:solidFill>
              </a:rPr>
              <a:t>e</a:t>
            </a:r>
            <a:r>
              <a:rPr dirty="0" sz="2800" spc="-180">
                <a:solidFill>
                  <a:srgbClr val="FF0000"/>
                </a:solidFill>
              </a:rPr>
              <a:t> </a:t>
            </a:r>
            <a:r>
              <a:rPr dirty="0" sz="2800" spc="-350">
                <a:solidFill>
                  <a:srgbClr val="FF0000"/>
                </a:solidFill>
              </a:rPr>
              <a:t>S</a:t>
            </a:r>
            <a:r>
              <a:rPr dirty="0" sz="2800" spc="-220">
                <a:solidFill>
                  <a:srgbClr val="FF0000"/>
                </a:solidFill>
              </a:rPr>
              <a:t>c</a:t>
            </a:r>
            <a:r>
              <a:rPr dirty="0" sz="2800" spc="-260">
                <a:solidFill>
                  <a:srgbClr val="FF0000"/>
                </a:solidFill>
              </a:rPr>
              <a:t>a</a:t>
            </a:r>
            <a:r>
              <a:rPr dirty="0" sz="2800" spc="-240">
                <a:solidFill>
                  <a:srgbClr val="FF0000"/>
                </a:solidFill>
              </a:rPr>
              <a:t>n</a:t>
            </a:r>
            <a:r>
              <a:rPr dirty="0" sz="2800" spc="-235">
                <a:solidFill>
                  <a:srgbClr val="FF0000"/>
                </a:solidFill>
              </a:rPr>
              <a:t>n</a:t>
            </a:r>
            <a:r>
              <a:rPr dirty="0" sz="2800" spc="-135">
                <a:solidFill>
                  <a:srgbClr val="FF0000"/>
                </a:solidFill>
              </a:rPr>
              <a:t>i</a:t>
            </a:r>
            <a:r>
              <a:rPr dirty="0" sz="2800" spc="-275">
                <a:solidFill>
                  <a:srgbClr val="FF0000"/>
                </a:solidFill>
              </a:rPr>
              <a:t>n</a:t>
            </a:r>
            <a:r>
              <a:rPr dirty="0" sz="2800" spc="-290">
                <a:solidFill>
                  <a:srgbClr val="FF0000"/>
                </a:solidFill>
              </a:rPr>
              <a:t>g</a:t>
            </a:r>
            <a:r>
              <a:rPr dirty="0" sz="2800" spc="-195">
                <a:solidFill>
                  <a:srgbClr val="FF0000"/>
                </a:solidFill>
              </a:rPr>
              <a:t> </a:t>
            </a:r>
            <a:r>
              <a:rPr dirty="0" sz="2800" spc="-254">
                <a:solidFill>
                  <a:srgbClr val="FF0000"/>
                </a:solidFill>
              </a:rPr>
              <a:t>U</a:t>
            </a:r>
            <a:r>
              <a:rPr dirty="0" sz="2800" spc="-290">
                <a:solidFill>
                  <a:srgbClr val="FF0000"/>
                </a:solidFill>
              </a:rPr>
              <a:t>s</a:t>
            </a:r>
            <a:r>
              <a:rPr dirty="0" sz="2800" spc="-135">
                <a:solidFill>
                  <a:srgbClr val="FF0000"/>
                </a:solidFill>
              </a:rPr>
              <a:t>i</a:t>
            </a:r>
            <a:r>
              <a:rPr dirty="0" sz="2800" spc="-275">
                <a:solidFill>
                  <a:srgbClr val="FF0000"/>
                </a:solidFill>
              </a:rPr>
              <a:t>n</a:t>
            </a:r>
            <a:r>
              <a:rPr dirty="0" sz="2800" spc="-290">
                <a:solidFill>
                  <a:srgbClr val="FF0000"/>
                </a:solidFill>
              </a:rPr>
              <a:t>g</a:t>
            </a:r>
            <a:r>
              <a:rPr dirty="0" sz="2800" spc="-190">
                <a:solidFill>
                  <a:srgbClr val="FF0000"/>
                </a:solidFill>
              </a:rPr>
              <a:t> </a:t>
            </a:r>
            <a:r>
              <a:rPr dirty="0" sz="2800" spc="-350">
                <a:solidFill>
                  <a:srgbClr val="FF0000"/>
                </a:solidFill>
              </a:rPr>
              <a:t>S</a:t>
            </a:r>
            <a:r>
              <a:rPr dirty="0" sz="2800" spc="-185">
                <a:solidFill>
                  <a:srgbClr val="FF0000"/>
                </a:solidFill>
              </a:rPr>
              <a:t>o</a:t>
            </a:r>
            <a:r>
              <a:rPr dirty="0" sz="2800" spc="-235">
                <a:solidFill>
                  <a:srgbClr val="FF0000"/>
                </a:solidFill>
              </a:rPr>
              <a:t>n</a:t>
            </a:r>
            <a:r>
              <a:rPr dirty="0" sz="2800" spc="-260">
                <a:solidFill>
                  <a:srgbClr val="FF0000"/>
                </a:solidFill>
              </a:rPr>
              <a:t>a</a:t>
            </a:r>
            <a:r>
              <a:rPr dirty="0" sz="2800" spc="-135">
                <a:solidFill>
                  <a:srgbClr val="FF0000"/>
                </a:solidFill>
              </a:rPr>
              <a:t>r</a:t>
            </a:r>
            <a:r>
              <a:rPr dirty="0" sz="2800" spc="-225">
                <a:solidFill>
                  <a:srgbClr val="FF0000"/>
                </a:solidFill>
              </a:rPr>
              <a:t>Q</a:t>
            </a:r>
            <a:r>
              <a:rPr dirty="0" sz="2800" spc="-229">
                <a:solidFill>
                  <a:srgbClr val="FF0000"/>
                </a:solidFill>
              </a:rPr>
              <a:t>u</a:t>
            </a:r>
            <a:r>
              <a:rPr dirty="0" sz="2800" spc="-220">
                <a:solidFill>
                  <a:srgbClr val="FF0000"/>
                </a:solidFill>
              </a:rPr>
              <a:t>b</a:t>
            </a:r>
            <a:r>
              <a:rPr dirty="0" sz="2800" spc="-229">
                <a:solidFill>
                  <a:srgbClr val="FF0000"/>
                </a:solidFill>
              </a:rPr>
              <a:t>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98500" y="946178"/>
            <a:ext cx="4814570" cy="500380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2200" spc="-60">
                <a:latin typeface="Tahoma"/>
                <a:cs typeface="Tahoma"/>
              </a:rPr>
              <a:t>G</a:t>
            </a:r>
            <a:r>
              <a:rPr dirty="0" sz="2200" spc="-110">
                <a:latin typeface="Tahoma"/>
                <a:cs typeface="Tahoma"/>
              </a:rPr>
              <a:t>r</a:t>
            </a:r>
            <a:r>
              <a:rPr dirty="0" sz="2200" spc="-65">
                <a:latin typeface="Tahoma"/>
                <a:cs typeface="Tahoma"/>
              </a:rPr>
              <a:t>o</a:t>
            </a:r>
            <a:r>
              <a:rPr dirty="0" sz="2200" spc="-75">
                <a:latin typeface="Tahoma"/>
                <a:cs typeface="Tahoma"/>
              </a:rPr>
              <a:t>u</a:t>
            </a:r>
            <a:r>
              <a:rPr dirty="0" sz="2200" spc="-45">
                <a:latin typeface="Tahoma"/>
                <a:cs typeface="Tahoma"/>
              </a:rPr>
              <a:t>p</a:t>
            </a:r>
            <a:r>
              <a:rPr dirty="0" sz="2200" spc="-170">
                <a:latin typeface="Tahoma"/>
                <a:cs typeface="Tahoma"/>
              </a:rPr>
              <a:t>s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10">
                <a:latin typeface="Tahoma"/>
                <a:cs typeface="Tahoma"/>
              </a:rPr>
              <a:t>i</a:t>
            </a:r>
            <a:r>
              <a:rPr dirty="0" sz="2200" spc="-135">
                <a:latin typeface="Tahoma"/>
                <a:cs typeface="Tahoma"/>
              </a:rPr>
              <a:t>s</a:t>
            </a:r>
            <a:r>
              <a:rPr dirty="0" sz="2200" spc="-175">
                <a:latin typeface="Tahoma"/>
                <a:cs typeface="Tahoma"/>
              </a:rPr>
              <a:t>s</a:t>
            </a:r>
            <a:r>
              <a:rPr dirty="0" sz="2200" spc="-85">
                <a:latin typeface="Tahoma"/>
                <a:cs typeface="Tahoma"/>
              </a:rPr>
              <a:t>u</a:t>
            </a:r>
            <a:r>
              <a:rPr dirty="0" sz="2200" spc="-80">
                <a:latin typeface="Tahoma"/>
                <a:cs typeface="Tahoma"/>
              </a:rPr>
              <a:t>e</a:t>
            </a:r>
            <a:r>
              <a:rPr dirty="0" sz="2200" spc="-170">
                <a:latin typeface="Tahoma"/>
                <a:cs typeface="Tahoma"/>
              </a:rPr>
              <a:t>s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50">
                <a:latin typeface="Tahoma"/>
                <a:cs typeface="Tahoma"/>
              </a:rPr>
              <a:t>in</a:t>
            </a:r>
            <a:r>
              <a:rPr dirty="0" sz="2200" spc="-85">
                <a:latin typeface="Tahoma"/>
                <a:cs typeface="Tahoma"/>
              </a:rPr>
              <a:t>to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140">
                <a:latin typeface="Tahoma"/>
                <a:cs typeface="Tahoma"/>
              </a:rPr>
              <a:t>f</a:t>
            </a:r>
            <a:r>
              <a:rPr dirty="0" sz="2200" spc="-65">
                <a:latin typeface="Tahoma"/>
                <a:cs typeface="Tahoma"/>
              </a:rPr>
              <a:t>o</a:t>
            </a:r>
            <a:r>
              <a:rPr dirty="0" sz="2200" spc="-75">
                <a:latin typeface="Tahoma"/>
                <a:cs typeface="Tahoma"/>
              </a:rPr>
              <a:t>u</a:t>
            </a:r>
            <a:r>
              <a:rPr dirty="0" sz="2200" spc="-125">
                <a:latin typeface="Tahoma"/>
                <a:cs typeface="Tahoma"/>
              </a:rPr>
              <a:t>r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75">
                <a:latin typeface="Tahoma"/>
                <a:cs typeface="Tahoma"/>
              </a:rPr>
              <a:t>c</a:t>
            </a:r>
            <a:r>
              <a:rPr dirty="0" sz="2200" spc="-155">
                <a:latin typeface="Tahoma"/>
                <a:cs typeface="Tahoma"/>
              </a:rPr>
              <a:t>a</a:t>
            </a:r>
            <a:r>
              <a:rPr dirty="0" sz="2200" spc="-90">
                <a:latin typeface="Tahoma"/>
                <a:cs typeface="Tahoma"/>
              </a:rPr>
              <a:t>t</a:t>
            </a:r>
            <a:r>
              <a:rPr dirty="0" sz="2200" spc="-155">
                <a:latin typeface="Tahoma"/>
                <a:cs typeface="Tahoma"/>
              </a:rPr>
              <a:t>e</a:t>
            </a:r>
            <a:r>
              <a:rPr dirty="0" sz="2200" spc="-125">
                <a:latin typeface="Tahoma"/>
                <a:cs typeface="Tahoma"/>
              </a:rPr>
              <a:t>go</a:t>
            </a:r>
            <a:r>
              <a:rPr dirty="0" sz="2200" spc="-75">
                <a:latin typeface="Tahoma"/>
                <a:cs typeface="Tahoma"/>
              </a:rPr>
              <a:t>r</a:t>
            </a:r>
            <a:r>
              <a:rPr dirty="0" sz="2200" spc="-45">
                <a:latin typeface="Tahoma"/>
                <a:cs typeface="Tahoma"/>
              </a:rPr>
              <a:t>i</a:t>
            </a:r>
            <a:r>
              <a:rPr dirty="0" sz="2200" spc="-65">
                <a:latin typeface="Tahoma"/>
                <a:cs typeface="Tahoma"/>
              </a:rPr>
              <a:t>e</a:t>
            </a:r>
            <a:r>
              <a:rPr dirty="0" sz="2200" spc="-135">
                <a:latin typeface="Tahoma"/>
                <a:cs typeface="Tahoma"/>
              </a:rPr>
              <a:t>s</a:t>
            </a:r>
            <a:r>
              <a:rPr dirty="0" sz="2200" spc="-325">
                <a:latin typeface="Tahoma"/>
                <a:cs typeface="Tahoma"/>
              </a:rPr>
              <a:t>:</a:t>
            </a:r>
            <a:endParaRPr sz="2200">
              <a:latin typeface="Tahoma"/>
              <a:cs typeface="Tahoma"/>
            </a:endParaRPr>
          </a:p>
          <a:p>
            <a:pPr marL="584200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584200" algn="l"/>
                <a:tab pos="584835" algn="l"/>
              </a:tabLst>
            </a:pPr>
            <a:r>
              <a:rPr dirty="0" sz="2200" spc="-130">
                <a:latin typeface="Tahoma"/>
                <a:cs typeface="Tahoma"/>
              </a:rPr>
              <a:t>C</a:t>
            </a:r>
            <a:r>
              <a:rPr dirty="0" sz="2200" spc="-35">
                <a:latin typeface="Tahoma"/>
                <a:cs typeface="Tahoma"/>
              </a:rPr>
              <a:t>o</a:t>
            </a:r>
            <a:r>
              <a:rPr dirty="0" sz="2200" spc="-85">
                <a:latin typeface="Tahoma"/>
                <a:cs typeface="Tahoma"/>
              </a:rPr>
              <a:t>d</a:t>
            </a:r>
            <a:r>
              <a:rPr dirty="0" sz="2200" spc="-120">
                <a:latin typeface="Tahoma"/>
                <a:cs typeface="Tahoma"/>
              </a:rPr>
              <a:t>e</a:t>
            </a:r>
            <a:r>
              <a:rPr dirty="0" sz="2200" spc="-160">
                <a:latin typeface="Tahoma"/>
                <a:cs typeface="Tahoma"/>
              </a:rPr>
              <a:t> </a:t>
            </a:r>
            <a:r>
              <a:rPr dirty="0" sz="2200" spc="-200">
                <a:latin typeface="Tahoma"/>
                <a:cs typeface="Tahoma"/>
              </a:rPr>
              <a:t>S</a:t>
            </a:r>
            <a:r>
              <a:rPr dirty="0" sz="2200" spc="-35">
                <a:latin typeface="Tahoma"/>
                <a:cs typeface="Tahoma"/>
              </a:rPr>
              <a:t>m</a:t>
            </a:r>
            <a:r>
              <a:rPr dirty="0" sz="2200" spc="-35">
                <a:latin typeface="Tahoma"/>
                <a:cs typeface="Tahoma"/>
              </a:rPr>
              <a:t>ell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145">
                <a:latin typeface="Tahoma"/>
                <a:cs typeface="Tahoma"/>
              </a:rPr>
              <a:t>(</a:t>
            </a:r>
            <a:r>
              <a:rPr dirty="0" sz="2200" spc="140">
                <a:latin typeface="Tahoma"/>
                <a:cs typeface="Tahoma"/>
              </a:rPr>
              <a:t>M</a:t>
            </a:r>
            <a:r>
              <a:rPr dirty="0" sz="2200" spc="-140">
                <a:latin typeface="Tahoma"/>
                <a:cs typeface="Tahoma"/>
              </a:rPr>
              <a:t>a</a:t>
            </a:r>
            <a:r>
              <a:rPr dirty="0" sz="2200" spc="-30">
                <a:latin typeface="Tahoma"/>
                <a:cs typeface="Tahoma"/>
              </a:rPr>
              <a:t>i</a:t>
            </a:r>
            <a:r>
              <a:rPr dirty="0" sz="2200" spc="-114">
                <a:latin typeface="Tahoma"/>
                <a:cs typeface="Tahoma"/>
              </a:rPr>
              <a:t>n</a:t>
            </a:r>
            <a:r>
              <a:rPr dirty="0" sz="2200" spc="-35">
                <a:latin typeface="Tahoma"/>
                <a:cs typeface="Tahoma"/>
              </a:rPr>
              <a:t>t</a:t>
            </a:r>
            <a:r>
              <a:rPr dirty="0" sz="2200" spc="-140">
                <a:latin typeface="Tahoma"/>
                <a:cs typeface="Tahoma"/>
              </a:rPr>
              <a:t>a</a:t>
            </a:r>
            <a:r>
              <a:rPr dirty="0" sz="2200" spc="-30">
                <a:latin typeface="Tahoma"/>
                <a:cs typeface="Tahoma"/>
              </a:rPr>
              <a:t>i</a:t>
            </a:r>
            <a:r>
              <a:rPr dirty="0" sz="2200" spc="-105">
                <a:latin typeface="Tahoma"/>
                <a:cs typeface="Tahoma"/>
              </a:rPr>
              <a:t>n</a:t>
            </a:r>
            <a:r>
              <a:rPr dirty="0" sz="2200" spc="-105">
                <a:latin typeface="Tahoma"/>
                <a:cs typeface="Tahoma"/>
              </a:rPr>
              <a:t>a</a:t>
            </a:r>
            <a:r>
              <a:rPr dirty="0" sz="2200" spc="-55">
                <a:latin typeface="Tahoma"/>
                <a:cs typeface="Tahoma"/>
              </a:rPr>
              <a:t>bi</a:t>
            </a:r>
            <a:r>
              <a:rPr dirty="0" sz="2200" spc="-15">
                <a:latin typeface="Tahoma"/>
                <a:cs typeface="Tahoma"/>
              </a:rPr>
              <a:t>l</a:t>
            </a:r>
            <a:r>
              <a:rPr dirty="0" sz="2200">
                <a:latin typeface="Tahoma"/>
                <a:cs typeface="Tahoma"/>
              </a:rPr>
              <a:t>i</a:t>
            </a:r>
            <a:r>
              <a:rPr dirty="0" sz="2200" spc="-65">
                <a:latin typeface="Tahoma"/>
                <a:cs typeface="Tahoma"/>
              </a:rPr>
              <a:t>t</a:t>
            </a:r>
            <a:r>
              <a:rPr dirty="0" sz="2200" spc="-105">
                <a:latin typeface="Tahoma"/>
                <a:cs typeface="Tahoma"/>
              </a:rPr>
              <a:t>y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85">
                <a:latin typeface="Tahoma"/>
                <a:cs typeface="Tahoma"/>
              </a:rPr>
              <a:t>d</a:t>
            </a:r>
            <a:r>
              <a:rPr dirty="0" sz="2200" spc="-50">
                <a:latin typeface="Tahoma"/>
                <a:cs typeface="Tahoma"/>
              </a:rPr>
              <a:t>o</a:t>
            </a:r>
            <a:r>
              <a:rPr dirty="0" sz="2200" spc="-35">
                <a:latin typeface="Tahoma"/>
                <a:cs typeface="Tahoma"/>
              </a:rPr>
              <a:t>m</a:t>
            </a:r>
            <a:r>
              <a:rPr dirty="0" sz="2200" spc="-140">
                <a:latin typeface="Tahoma"/>
                <a:cs typeface="Tahoma"/>
              </a:rPr>
              <a:t>a</a:t>
            </a:r>
            <a:r>
              <a:rPr dirty="0" sz="2200" spc="-30">
                <a:latin typeface="Tahoma"/>
                <a:cs typeface="Tahoma"/>
              </a:rPr>
              <a:t>i</a:t>
            </a:r>
            <a:r>
              <a:rPr dirty="0" sz="2200" spc="-100">
                <a:latin typeface="Tahoma"/>
                <a:cs typeface="Tahoma"/>
              </a:rPr>
              <a:t>n</a:t>
            </a:r>
            <a:r>
              <a:rPr dirty="0" sz="2200" spc="-140">
                <a:latin typeface="Tahoma"/>
                <a:cs typeface="Tahoma"/>
              </a:rPr>
              <a:t>)</a:t>
            </a:r>
            <a:endParaRPr sz="2200">
              <a:latin typeface="Tahoma"/>
              <a:cs typeface="Tahoma"/>
            </a:endParaRPr>
          </a:p>
          <a:p>
            <a:pPr marL="584200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584200" algn="l"/>
                <a:tab pos="584835" algn="l"/>
              </a:tabLst>
            </a:pPr>
            <a:r>
              <a:rPr dirty="0" sz="2200" spc="-110">
                <a:latin typeface="Tahoma"/>
                <a:cs typeface="Tahoma"/>
              </a:rPr>
              <a:t>B</a:t>
            </a:r>
            <a:r>
              <a:rPr dirty="0" sz="2200" spc="-100">
                <a:latin typeface="Tahoma"/>
                <a:cs typeface="Tahoma"/>
              </a:rPr>
              <a:t>u</a:t>
            </a:r>
            <a:r>
              <a:rPr dirty="0" sz="2200" spc="-160">
                <a:latin typeface="Tahoma"/>
                <a:cs typeface="Tahoma"/>
              </a:rPr>
              <a:t>g</a:t>
            </a:r>
            <a:r>
              <a:rPr dirty="0" sz="2200" spc="-185">
                <a:latin typeface="Tahoma"/>
                <a:cs typeface="Tahoma"/>
              </a:rPr>
              <a:t> </a:t>
            </a:r>
            <a:r>
              <a:rPr dirty="0" sz="2200" spc="-135">
                <a:latin typeface="Tahoma"/>
                <a:cs typeface="Tahoma"/>
              </a:rPr>
              <a:t>(R</a:t>
            </a:r>
            <a:r>
              <a:rPr dirty="0" sz="2200" spc="-135">
                <a:latin typeface="Tahoma"/>
                <a:cs typeface="Tahoma"/>
              </a:rPr>
              <a:t>e</a:t>
            </a:r>
            <a:r>
              <a:rPr dirty="0" sz="2200" spc="5">
                <a:latin typeface="Tahoma"/>
                <a:cs typeface="Tahoma"/>
              </a:rPr>
              <a:t>l</a:t>
            </a:r>
            <a:r>
              <a:rPr dirty="0" sz="2200" spc="-20">
                <a:latin typeface="Tahoma"/>
                <a:cs typeface="Tahoma"/>
              </a:rPr>
              <a:t>i</a:t>
            </a:r>
            <a:r>
              <a:rPr dirty="0" sz="2200" spc="-110">
                <a:latin typeface="Tahoma"/>
                <a:cs typeface="Tahoma"/>
              </a:rPr>
              <a:t>a</a:t>
            </a:r>
            <a:r>
              <a:rPr dirty="0" sz="2200" spc="-110">
                <a:latin typeface="Tahoma"/>
                <a:cs typeface="Tahoma"/>
              </a:rPr>
              <a:t>b</a:t>
            </a:r>
            <a:r>
              <a:rPr dirty="0" sz="2200" spc="-30">
                <a:latin typeface="Tahoma"/>
                <a:cs typeface="Tahoma"/>
              </a:rPr>
              <a:t>i</a:t>
            </a:r>
            <a:r>
              <a:rPr dirty="0" sz="2200" spc="5">
                <a:latin typeface="Tahoma"/>
                <a:cs typeface="Tahoma"/>
              </a:rPr>
              <a:t>l</a:t>
            </a:r>
            <a:r>
              <a:rPr dirty="0" sz="2200" spc="-15">
                <a:latin typeface="Tahoma"/>
                <a:cs typeface="Tahoma"/>
              </a:rPr>
              <a:t>i</a:t>
            </a:r>
            <a:r>
              <a:rPr dirty="0" sz="2200" spc="-65">
                <a:latin typeface="Tahoma"/>
                <a:cs typeface="Tahoma"/>
              </a:rPr>
              <a:t>t</a:t>
            </a:r>
            <a:r>
              <a:rPr dirty="0" sz="2200" spc="-105">
                <a:latin typeface="Tahoma"/>
                <a:cs typeface="Tahoma"/>
              </a:rPr>
              <a:t>y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75">
                <a:latin typeface="Tahoma"/>
                <a:cs typeface="Tahoma"/>
              </a:rPr>
              <a:t>d</a:t>
            </a:r>
            <a:r>
              <a:rPr dirty="0" sz="2200" spc="-65">
                <a:latin typeface="Tahoma"/>
                <a:cs typeface="Tahoma"/>
              </a:rPr>
              <a:t>o</a:t>
            </a:r>
            <a:r>
              <a:rPr dirty="0" sz="2200" spc="-35">
                <a:latin typeface="Tahoma"/>
                <a:cs typeface="Tahoma"/>
              </a:rPr>
              <a:t>m</a:t>
            </a:r>
            <a:r>
              <a:rPr dirty="0" sz="2200" spc="-120">
                <a:latin typeface="Tahoma"/>
                <a:cs typeface="Tahoma"/>
              </a:rPr>
              <a:t>a</a:t>
            </a:r>
            <a:r>
              <a:rPr dirty="0" sz="2200" spc="-50">
                <a:latin typeface="Tahoma"/>
                <a:cs typeface="Tahoma"/>
              </a:rPr>
              <a:t>i</a:t>
            </a:r>
            <a:r>
              <a:rPr dirty="0" sz="2200" spc="-100">
                <a:latin typeface="Tahoma"/>
                <a:cs typeface="Tahoma"/>
              </a:rPr>
              <a:t>n</a:t>
            </a:r>
            <a:r>
              <a:rPr dirty="0" sz="2200" spc="-140">
                <a:latin typeface="Tahoma"/>
                <a:cs typeface="Tahoma"/>
              </a:rPr>
              <a:t>)</a:t>
            </a:r>
            <a:endParaRPr sz="2200">
              <a:latin typeface="Tahoma"/>
              <a:cs typeface="Tahoma"/>
            </a:endParaRPr>
          </a:p>
          <a:p>
            <a:pPr marL="584200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584200" algn="l"/>
                <a:tab pos="584835" algn="l"/>
              </a:tabLst>
            </a:pPr>
            <a:r>
              <a:rPr dirty="0" sz="2200" spc="-100">
                <a:latin typeface="Tahoma"/>
                <a:cs typeface="Tahoma"/>
              </a:rPr>
              <a:t>V</a:t>
            </a:r>
            <a:r>
              <a:rPr dirty="0" sz="2200" spc="-60">
                <a:latin typeface="Tahoma"/>
                <a:cs typeface="Tahoma"/>
              </a:rPr>
              <a:t>u</a:t>
            </a:r>
            <a:r>
              <a:rPr dirty="0" sz="2200" spc="-25">
                <a:latin typeface="Tahoma"/>
                <a:cs typeface="Tahoma"/>
              </a:rPr>
              <a:t>l</a:t>
            </a:r>
            <a:r>
              <a:rPr dirty="0" sz="2200" spc="-65">
                <a:latin typeface="Tahoma"/>
                <a:cs typeface="Tahoma"/>
              </a:rPr>
              <a:t>n</a:t>
            </a:r>
            <a:r>
              <a:rPr dirty="0" sz="2200" spc="-114">
                <a:latin typeface="Tahoma"/>
                <a:cs typeface="Tahoma"/>
              </a:rPr>
              <a:t>e</a:t>
            </a:r>
            <a:r>
              <a:rPr dirty="0" sz="2200" spc="-120">
                <a:latin typeface="Tahoma"/>
                <a:cs typeface="Tahoma"/>
              </a:rPr>
              <a:t>r</a:t>
            </a:r>
            <a:r>
              <a:rPr dirty="0" sz="2200" spc="-110">
                <a:latin typeface="Tahoma"/>
                <a:cs typeface="Tahoma"/>
              </a:rPr>
              <a:t>a</a:t>
            </a:r>
            <a:r>
              <a:rPr dirty="0" sz="2200" spc="-110">
                <a:latin typeface="Tahoma"/>
                <a:cs typeface="Tahoma"/>
              </a:rPr>
              <a:t>b</a:t>
            </a:r>
            <a:r>
              <a:rPr dirty="0" sz="2200" spc="-30">
                <a:latin typeface="Tahoma"/>
                <a:cs typeface="Tahoma"/>
              </a:rPr>
              <a:t>i</a:t>
            </a:r>
            <a:r>
              <a:rPr dirty="0" sz="2200" spc="5">
                <a:latin typeface="Tahoma"/>
                <a:cs typeface="Tahoma"/>
              </a:rPr>
              <a:t>l</a:t>
            </a:r>
            <a:r>
              <a:rPr dirty="0" sz="2200" spc="-15">
                <a:latin typeface="Tahoma"/>
                <a:cs typeface="Tahoma"/>
              </a:rPr>
              <a:t>i</a:t>
            </a:r>
            <a:r>
              <a:rPr dirty="0" sz="2200" spc="-65">
                <a:latin typeface="Tahoma"/>
                <a:cs typeface="Tahoma"/>
              </a:rPr>
              <a:t>t</a:t>
            </a:r>
            <a:r>
              <a:rPr dirty="0" sz="2200" spc="-105">
                <a:latin typeface="Tahoma"/>
                <a:cs typeface="Tahoma"/>
              </a:rPr>
              <a:t>y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135">
                <a:latin typeface="Tahoma"/>
                <a:cs typeface="Tahoma"/>
              </a:rPr>
              <a:t>(</a:t>
            </a:r>
            <a:r>
              <a:rPr dirty="0" sz="2200" spc="-170">
                <a:latin typeface="Tahoma"/>
                <a:cs typeface="Tahoma"/>
              </a:rPr>
              <a:t>S</a:t>
            </a:r>
            <a:r>
              <a:rPr dirty="0" sz="2200" spc="-95">
                <a:latin typeface="Tahoma"/>
                <a:cs typeface="Tahoma"/>
              </a:rPr>
              <a:t>e</a:t>
            </a:r>
            <a:r>
              <a:rPr dirty="0" sz="2200" spc="-120">
                <a:latin typeface="Tahoma"/>
                <a:cs typeface="Tahoma"/>
              </a:rPr>
              <a:t>c</a:t>
            </a:r>
            <a:r>
              <a:rPr dirty="0" sz="2200" spc="-130">
                <a:latin typeface="Tahoma"/>
                <a:cs typeface="Tahoma"/>
              </a:rPr>
              <a:t>u</a:t>
            </a:r>
            <a:r>
              <a:rPr dirty="0" sz="2200" spc="-70">
                <a:latin typeface="Tahoma"/>
                <a:cs typeface="Tahoma"/>
              </a:rPr>
              <a:t>r</a:t>
            </a:r>
            <a:r>
              <a:rPr dirty="0" sz="2200" spc="-15">
                <a:latin typeface="Tahoma"/>
                <a:cs typeface="Tahoma"/>
              </a:rPr>
              <a:t>i</a:t>
            </a:r>
            <a:r>
              <a:rPr dirty="0" sz="2200" spc="-65">
                <a:latin typeface="Tahoma"/>
                <a:cs typeface="Tahoma"/>
              </a:rPr>
              <a:t>t</a:t>
            </a:r>
            <a:r>
              <a:rPr dirty="0" sz="2200" spc="-105">
                <a:latin typeface="Tahoma"/>
                <a:cs typeface="Tahoma"/>
              </a:rPr>
              <a:t>y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75">
                <a:latin typeface="Tahoma"/>
                <a:cs typeface="Tahoma"/>
              </a:rPr>
              <a:t>d</a:t>
            </a:r>
            <a:r>
              <a:rPr dirty="0" sz="2200" spc="-65">
                <a:latin typeface="Tahoma"/>
                <a:cs typeface="Tahoma"/>
              </a:rPr>
              <a:t>o</a:t>
            </a:r>
            <a:r>
              <a:rPr dirty="0" sz="2200" spc="-35">
                <a:latin typeface="Tahoma"/>
                <a:cs typeface="Tahoma"/>
              </a:rPr>
              <a:t>m</a:t>
            </a:r>
            <a:r>
              <a:rPr dirty="0" sz="2200" spc="-120">
                <a:latin typeface="Tahoma"/>
                <a:cs typeface="Tahoma"/>
              </a:rPr>
              <a:t>a</a:t>
            </a:r>
            <a:r>
              <a:rPr dirty="0" sz="2200" spc="-50">
                <a:latin typeface="Tahoma"/>
                <a:cs typeface="Tahoma"/>
              </a:rPr>
              <a:t>i</a:t>
            </a:r>
            <a:r>
              <a:rPr dirty="0" sz="2200" spc="-100">
                <a:latin typeface="Tahoma"/>
                <a:cs typeface="Tahoma"/>
              </a:rPr>
              <a:t>n</a:t>
            </a:r>
            <a:r>
              <a:rPr dirty="0" sz="2200" spc="-140">
                <a:latin typeface="Tahoma"/>
                <a:cs typeface="Tahoma"/>
              </a:rPr>
              <a:t>)</a:t>
            </a:r>
            <a:endParaRPr sz="2200">
              <a:latin typeface="Tahoma"/>
              <a:cs typeface="Tahoma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200" spc="-190">
                <a:latin typeface="Tahoma"/>
                <a:cs typeface="Tahoma"/>
              </a:rPr>
              <a:t>R</a:t>
            </a:r>
            <a:r>
              <a:rPr dirty="0" sz="2200" spc="-60">
                <a:latin typeface="Tahoma"/>
                <a:cs typeface="Tahoma"/>
              </a:rPr>
              <a:t>u</a:t>
            </a:r>
            <a:r>
              <a:rPr dirty="0" sz="2200" spc="-25">
                <a:latin typeface="Tahoma"/>
                <a:cs typeface="Tahoma"/>
              </a:rPr>
              <a:t>l</a:t>
            </a:r>
            <a:r>
              <a:rPr dirty="0" sz="2200" spc="-80">
                <a:latin typeface="Tahoma"/>
                <a:cs typeface="Tahoma"/>
              </a:rPr>
              <a:t>e</a:t>
            </a:r>
            <a:r>
              <a:rPr dirty="0" sz="2200" spc="-170">
                <a:latin typeface="Tahoma"/>
                <a:cs typeface="Tahoma"/>
              </a:rPr>
              <a:t>s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90">
                <a:latin typeface="Tahoma"/>
                <a:cs typeface="Tahoma"/>
              </a:rPr>
              <a:t>e</a:t>
            </a:r>
            <a:r>
              <a:rPr dirty="0" sz="2200" spc="-165">
                <a:latin typeface="Tahoma"/>
                <a:cs typeface="Tahoma"/>
              </a:rPr>
              <a:t>x</a:t>
            </a:r>
            <a:r>
              <a:rPr dirty="0" sz="2200" spc="-100">
                <a:latin typeface="Tahoma"/>
                <a:cs typeface="Tahoma"/>
              </a:rPr>
              <a:t>e</a:t>
            </a:r>
            <a:r>
              <a:rPr dirty="0" sz="2200" spc="-120">
                <a:latin typeface="Tahoma"/>
                <a:cs typeface="Tahoma"/>
              </a:rPr>
              <a:t>c</a:t>
            </a:r>
            <a:r>
              <a:rPr dirty="0" sz="2200" spc="-60">
                <a:latin typeface="Tahoma"/>
                <a:cs typeface="Tahoma"/>
              </a:rPr>
              <a:t>u</a:t>
            </a:r>
            <a:r>
              <a:rPr dirty="0" sz="2200" spc="-114">
                <a:latin typeface="Tahoma"/>
                <a:cs typeface="Tahoma"/>
              </a:rPr>
              <a:t>t</a:t>
            </a:r>
            <a:r>
              <a:rPr dirty="0" sz="2200" spc="-95">
                <a:latin typeface="Tahoma"/>
                <a:cs typeface="Tahoma"/>
              </a:rPr>
              <a:t>e</a:t>
            </a:r>
            <a:r>
              <a:rPr dirty="0" sz="2200" spc="-50">
                <a:latin typeface="Tahoma"/>
                <a:cs typeface="Tahoma"/>
              </a:rPr>
              <a:t>d</a:t>
            </a:r>
            <a:r>
              <a:rPr dirty="0" sz="2200" spc="-325">
                <a:latin typeface="Tahoma"/>
                <a:cs typeface="Tahoma"/>
              </a:rPr>
              <a:t>:</a:t>
            </a:r>
            <a:endParaRPr sz="2200">
              <a:latin typeface="Tahoma"/>
              <a:cs typeface="Tahoma"/>
            </a:endParaRPr>
          </a:p>
          <a:p>
            <a:pPr marL="584200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584200" algn="l"/>
                <a:tab pos="584835" algn="l"/>
              </a:tabLst>
            </a:pPr>
            <a:r>
              <a:rPr dirty="0" sz="2200" spc="-175">
                <a:latin typeface="Tahoma"/>
                <a:cs typeface="Tahoma"/>
              </a:rPr>
              <a:t>S</a:t>
            </a:r>
            <a:r>
              <a:rPr dirty="0" sz="2200" spc="-80">
                <a:latin typeface="Tahoma"/>
                <a:cs typeface="Tahoma"/>
              </a:rPr>
              <a:t>q</a:t>
            </a:r>
            <a:r>
              <a:rPr dirty="0" sz="2200" spc="-85">
                <a:latin typeface="Tahoma"/>
                <a:cs typeface="Tahoma"/>
              </a:rPr>
              <a:t>u</a:t>
            </a:r>
            <a:r>
              <a:rPr dirty="0" sz="2200" spc="-35">
                <a:latin typeface="Tahoma"/>
                <a:cs typeface="Tahoma"/>
              </a:rPr>
              <a:t>i</a:t>
            </a:r>
            <a:r>
              <a:rPr dirty="0" sz="2200" spc="-50">
                <a:latin typeface="Tahoma"/>
                <a:cs typeface="Tahoma"/>
              </a:rPr>
              <a:t>d</a:t>
            </a:r>
            <a:r>
              <a:rPr dirty="0" sz="2200" spc="-325">
                <a:latin typeface="Tahoma"/>
                <a:cs typeface="Tahoma"/>
              </a:rPr>
              <a:t>: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195">
                <a:latin typeface="Tahoma"/>
                <a:cs typeface="Tahoma"/>
              </a:rPr>
              <a:t>S</a:t>
            </a:r>
            <a:r>
              <a:rPr dirty="0" sz="2200" spc="-80">
                <a:latin typeface="Tahoma"/>
                <a:cs typeface="Tahoma"/>
              </a:rPr>
              <a:t>t</a:t>
            </a:r>
            <a:r>
              <a:rPr dirty="0" sz="2200" spc="-105">
                <a:latin typeface="Tahoma"/>
                <a:cs typeface="Tahoma"/>
              </a:rPr>
              <a:t>a</a:t>
            </a:r>
            <a:r>
              <a:rPr dirty="0" sz="2200" spc="-105">
                <a:latin typeface="Tahoma"/>
                <a:cs typeface="Tahoma"/>
              </a:rPr>
              <a:t>n</a:t>
            </a:r>
            <a:r>
              <a:rPr dirty="0" sz="2200" spc="-75">
                <a:latin typeface="Tahoma"/>
                <a:cs typeface="Tahoma"/>
              </a:rPr>
              <a:t>d</a:t>
            </a:r>
            <a:r>
              <a:rPr dirty="0" sz="2200" spc="-160">
                <a:latin typeface="Tahoma"/>
                <a:cs typeface="Tahoma"/>
              </a:rPr>
              <a:t>a</a:t>
            </a:r>
            <a:r>
              <a:rPr dirty="0" sz="2200" spc="-90">
                <a:latin typeface="Tahoma"/>
                <a:cs typeface="Tahoma"/>
              </a:rPr>
              <a:t>r</a:t>
            </a:r>
            <a:r>
              <a:rPr dirty="0" sz="2200" spc="-80">
                <a:latin typeface="Tahoma"/>
                <a:cs typeface="Tahoma"/>
              </a:rPr>
              <a:t>d</a:t>
            </a:r>
            <a:r>
              <a:rPr dirty="0" sz="2200" spc="-165">
                <a:latin typeface="Tahoma"/>
                <a:cs typeface="Tahoma"/>
              </a:rPr>
              <a:t> </a:t>
            </a:r>
            <a:r>
              <a:rPr dirty="0" sz="2200" spc="-175">
                <a:latin typeface="Tahoma"/>
                <a:cs typeface="Tahoma"/>
              </a:rPr>
              <a:t>S</a:t>
            </a:r>
            <a:r>
              <a:rPr dirty="0" sz="2200" spc="-50">
                <a:latin typeface="Tahoma"/>
                <a:cs typeface="Tahoma"/>
              </a:rPr>
              <a:t>o</a:t>
            </a:r>
            <a:r>
              <a:rPr dirty="0" sz="2200" spc="-65">
                <a:latin typeface="Tahoma"/>
                <a:cs typeface="Tahoma"/>
              </a:rPr>
              <a:t>n</a:t>
            </a:r>
            <a:r>
              <a:rPr dirty="0" sz="2200" spc="-160">
                <a:latin typeface="Tahoma"/>
                <a:cs typeface="Tahoma"/>
              </a:rPr>
              <a:t>a</a:t>
            </a:r>
            <a:r>
              <a:rPr dirty="0" sz="2200" spc="-35">
                <a:latin typeface="Tahoma"/>
                <a:cs typeface="Tahoma"/>
              </a:rPr>
              <a:t>r</a:t>
            </a:r>
            <a:r>
              <a:rPr dirty="0" sz="2200" spc="-85">
                <a:latin typeface="Tahoma"/>
                <a:cs typeface="Tahoma"/>
              </a:rPr>
              <a:t>Qu</a:t>
            </a:r>
            <a:r>
              <a:rPr dirty="0" sz="2200" spc="-55">
                <a:latin typeface="Tahoma"/>
                <a:cs typeface="Tahoma"/>
              </a:rPr>
              <a:t>b</a:t>
            </a:r>
            <a:r>
              <a:rPr dirty="0" sz="2200" spc="-120">
                <a:latin typeface="Tahoma"/>
                <a:cs typeface="Tahoma"/>
              </a:rPr>
              <a:t>e</a:t>
            </a:r>
            <a:r>
              <a:rPr dirty="0" sz="2200" spc="-160">
                <a:latin typeface="Tahoma"/>
                <a:cs typeface="Tahoma"/>
              </a:rPr>
              <a:t> </a:t>
            </a:r>
            <a:r>
              <a:rPr dirty="0" sz="2200" spc="-315">
                <a:latin typeface="Tahoma"/>
                <a:cs typeface="Tahoma"/>
              </a:rPr>
              <a:t>J</a:t>
            </a:r>
            <a:r>
              <a:rPr dirty="0" sz="2200" spc="-165">
                <a:latin typeface="Tahoma"/>
                <a:cs typeface="Tahoma"/>
              </a:rPr>
              <a:t>a</a:t>
            </a:r>
            <a:r>
              <a:rPr dirty="0" sz="2200" spc="-125">
                <a:latin typeface="Tahoma"/>
                <a:cs typeface="Tahoma"/>
              </a:rPr>
              <a:t>v</a:t>
            </a:r>
            <a:r>
              <a:rPr dirty="0" sz="2200" spc="-135">
                <a:latin typeface="Tahoma"/>
                <a:cs typeface="Tahoma"/>
              </a:rPr>
              <a:t>a</a:t>
            </a:r>
            <a:r>
              <a:rPr dirty="0" sz="2200" spc="-165">
                <a:latin typeface="Tahoma"/>
                <a:cs typeface="Tahoma"/>
              </a:rPr>
              <a:t> </a:t>
            </a:r>
            <a:r>
              <a:rPr dirty="0" sz="2200" spc="-125">
                <a:latin typeface="Tahoma"/>
                <a:cs typeface="Tahoma"/>
              </a:rPr>
              <a:t>r</a:t>
            </a:r>
            <a:r>
              <a:rPr dirty="0" sz="2200" spc="-60">
                <a:latin typeface="Tahoma"/>
                <a:cs typeface="Tahoma"/>
              </a:rPr>
              <a:t>u</a:t>
            </a:r>
            <a:r>
              <a:rPr dirty="0" sz="2200" spc="-25">
                <a:latin typeface="Tahoma"/>
                <a:cs typeface="Tahoma"/>
              </a:rPr>
              <a:t>l</a:t>
            </a:r>
            <a:r>
              <a:rPr dirty="0" sz="2200" spc="-80">
                <a:latin typeface="Tahoma"/>
                <a:cs typeface="Tahoma"/>
              </a:rPr>
              <a:t>e</a:t>
            </a:r>
            <a:r>
              <a:rPr dirty="0" sz="2200" spc="-170">
                <a:latin typeface="Tahoma"/>
                <a:cs typeface="Tahoma"/>
              </a:rPr>
              <a:t>s</a:t>
            </a:r>
            <a:endParaRPr sz="2200">
              <a:latin typeface="Tahoma"/>
              <a:cs typeface="Tahoma"/>
            </a:endParaRPr>
          </a:p>
          <a:p>
            <a:pPr marL="584200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584200" algn="l"/>
                <a:tab pos="584835" algn="l"/>
              </a:tabLst>
            </a:pPr>
            <a:r>
              <a:rPr dirty="0" sz="2200" spc="-175">
                <a:latin typeface="Tahoma"/>
                <a:cs typeface="Tahoma"/>
              </a:rPr>
              <a:t>S</a:t>
            </a:r>
            <a:r>
              <a:rPr dirty="0" sz="2200" spc="-60">
                <a:latin typeface="Tahoma"/>
                <a:cs typeface="Tahoma"/>
              </a:rPr>
              <a:t>on</a:t>
            </a:r>
            <a:r>
              <a:rPr dirty="0" sz="2200" spc="-140">
                <a:latin typeface="Tahoma"/>
                <a:cs typeface="Tahoma"/>
              </a:rPr>
              <a:t>a</a:t>
            </a:r>
            <a:r>
              <a:rPr dirty="0" sz="2200" spc="-125">
                <a:latin typeface="Tahoma"/>
                <a:cs typeface="Tahoma"/>
              </a:rPr>
              <a:t>r</a:t>
            </a:r>
            <a:r>
              <a:rPr dirty="0" sz="2200" spc="-160">
                <a:latin typeface="Tahoma"/>
                <a:cs typeface="Tahoma"/>
              </a:rPr>
              <a:t> </a:t>
            </a:r>
            <a:r>
              <a:rPr dirty="0" sz="2200" spc="-85">
                <a:latin typeface="Tahoma"/>
                <a:cs typeface="Tahoma"/>
              </a:rPr>
              <a:t>p</a:t>
            </a:r>
            <a:r>
              <a:rPr dirty="0" sz="2200" spc="-15">
                <a:latin typeface="Tahoma"/>
                <a:cs typeface="Tahoma"/>
              </a:rPr>
              <a:t>l</a:t>
            </a:r>
            <a:r>
              <a:rPr dirty="0" sz="2200" spc="-100">
                <a:latin typeface="Tahoma"/>
                <a:cs typeface="Tahoma"/>
              </a:rPr>
              <a:t>u</a:t>
            </a:r>
            <a:r>
              <a:rPr dirty="0" sz="2200" spc="-165">
                <a:latin typeface="Tahoma"/>
                <a:cs typeface="Tahoma"/>
              </a:rPr>
              <a:t>g</a:t>
            </a:r>
            <a:r>
              <a:rPr dirty="0" sz="2200" spc="-30">
                <a:latin typeface="Tahoma"/>
                <a:cs typeface="Tahoma"/>
              </a:rPr>
              <a:t>i</a:t>
            </a:r>
            <a:r>
              <a:rPr dirty="0" sz="2200" spc="-60">
                <a:latin typeface="Tahoma"/>
                <a:cs typeface="Tahoma"/>
              </a:rPr>
              <a:t>n</a:t>
            </a:r>
            <a:r>
              <a:rPr dirty="0" sz="2200" spc="-170">
                <a:latin typeface="Tahoma"/>
                <a:cs typeface="Tahoma"/>
              </a:rPr>
              <a:t>s</a:t>
            </a:r>
            <a:endParaRPr sz="2200">
              <a:latin typeface="Tahoma"/>
              <a:cs typeface="Tahoma"/>
            </a:endParaRPr>
          </a:p>
          <a:p>
            <a:pPr lvl="1" marL="929005" indent="-345440">
              <a:lnSpc>
                <a:spcPct val="100000"/>
              </a:lnSpc>
              <a:spcBef>
                <a:spcPts val="1200"/>
              </a:spcBef>
              <a:buClr>
                <a:srgbClr val="252525"/>
              </a:buClr>
              <a:buChar char="-"/>
              <a:tabLst>
                <a:tab pos="929005" algn="l"/>
                <a:tab pos="929640" algn="l"/>
              </a:tabLst>
            </a:pPr>
            <a:r>
              <a:rPr dirty="0" sz="2200" spc="-90">
                <a:latin typeface="Tahoma"/>
                <a:cs typeface="Tahoma"/>
              </a:rPr>
              <a:t>AE</a:t>
            </a:r>
            <a:r>
              <a:rPr dirty="0" sz="2200" spc="145">
                <a:latin typeface="Tahoma"/>
                <a:cs typeface="Tahoma"/>
              </a:rPr>
              <a:t>M</a:t>
            </a:r>
            <a:r>
              <a:rPr dirty="0" sz="2200" spc="-325">
                <a:latin typeface="Tahoma"/>
                <a:cs typeface="Tahoma"/>
              </a:rPr>
              <a:t>:</a:t>
            </a:r>
            <a:r>
              <a:rPr dirty="0" sz="2200" spc="-185">
                <a:latin typeface="Tahoma"/>
                <a:cs typeface="Tahoma"/>
              </a:rPr>
              <a:t> </a:t>
            </a:r>
            <a:r>
              <a:rPr dirty="0" sz="2200" spc="-90">
                <a:latin typeface="Tahoma"/>
                <a:cs typeface="Tahoma"/>
              </a:rPr>
              <a:t>AE</a:t>
            </a:r>
            <a:r>
              <a:rPr dirty="0" sz="2200" spc="125">
                <a:latin typeface="Tahoma"/>
                <a:cs typeface="Tahoma"/>
              </a:rPr>
              <a:t>M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190">
                <a:latin typeface="Tahoma"/>
                <a:cs typeface="Tahoma"/>
              </a:rPr>
              <a:t>R</a:t>
            </a:r>
            <a:r>
              <a:rPr dirty="0" sz="2200" spc="-85">
                <a:latin typeface="Tahoma"/>
                <a:cs typeface="Tahoma"/>
              </a:rPr>
              <a:t>u</a:t>
            </a:r>
            <a:r>
              <a:rPr dirty="0" sz="2200" spc="-35">
                <a:latin typeface="Tahoma"/>
                <a:cs typeface="Tahoma"/>
              </a:rPr>
              <a:t>l</a:t>
            </a:r>
            <a:r>
              <a:rPr dirty="0" sz="2200" spc="-40">
                <a:latin typeface="Tahoma"/>
                <a:cs typeface="Tahoma"/>
              </a:rPr>
              <a:t>e</a:t>
            </a:r>
            <a:r>
              <a:rPr dirty="0" sz="2200" spc="-170">
                <a:latin typeface="Tahoma"/>
                <a:cs typeface="Tahoma"/>
              </a:rPr>
              <a:t>s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135">
                <a:latin typeface="Tahoma"/>
                <a:cs typeface="Tahoma"/>
              </a:rPr>
              <a:t>(</a:t>
            </a:r>
            <a:r>
              <a:rPr dirty="0" sz="2200" spc="-110">
                <a:latin typeface="Tahoma"/>
                <a:cs typeface="Tahoma"/>
              </a:rPr>
              <a:t>B</a:t>
            </a:r>
            <a:r>
              <a:rPr dirty="0" sz="2200" spc="-105">
                <a:latin typeface="Tahoma"/>
                <a:cs typeface="Tahoma"/>
              </a:rPr>
              <a:t>y</a:t>
            </a:r>
            <a:r>
              <a:rPr dirty="0" sz="2200" spc="-190">
                <a:latin typeface="Tahoma"/>
                <a:cs typeface="Tahoma"/>
              </a:rPr>
              <a:t> </a:t>
            </a:r>
            <a:r>
              <a:rPr dirty="0" sz="2200" spc="-130">
                <a:latin typeface="Tahoma"/>
                <a:cs typeface="Tahoma"/>
              </a:rPr>
              <a:t>C</a:t>
            </a:r>
            <a:r>
              <a:rPr dirty="0" sz="2200" spc="-65">
                <a:latin typeface="Tahoma"/>
                <a:cs typeface="Tahoma"/>
              </a:rPr>
              <a:t>o</a:t>
            </a:r>
            <a:r>
              <a:rPr dirty="0" sz="2200" spc="-150">
                <a:latin typeface="Tahoma"/>
                <a:cs typeface="Tahoma"/>
              </a:rPr>
              <a:t>g</a:t>
            </a:r>
            <a:r>
              <a:rPr dirty="0" sz="2200" spc="-70">
                <a:latin typeface="Tahoma"/>
                <a:cs typeface="Tahoma"/>
              </a:rPr>
              <a:t>n</a:t>
            </a:r>
            <a:r>
              <a:rPr dirty="0" sz="2200" spc="-15">
                <a:latin typeface="Tahoma"/>
                <a:cs typeface="Tahoma"/>
              </a:rPr>
              <a:t>i</a:t>
            </a:r>
            <a:r>
              <a:rPr dirty="0" sz="2200" spc="-130">
                <a:latin typeface="Tahoma"/>
                <a:cs typeface="Tahoma"/>
              </a:rPr>
              <a:t>f</a:t>
            </a:r>
            <a:r>
              <a:rPr dirty="0" sz="2200" spc="-30">
                <a:latin typeface="Tahoma"/>
                <a:cs typeface="Tahoma"/>
              </a:rPr>
              <a:t>i</a:t>
            </a:r>
            <a:r>
              <a:rPr dirty="0" sz="2200" spc="-85">
                <a:latin typeface="Tahoma"/>
                <a:cs typeface="Tahoma"/>
              </a:rPr>
              <a:t>d</a:t>
            </a:r>
            <a:r>
              <a:rPr dirty="0" sz="2200" spc="-140">
                <a:latin typeface="Tahoma"/>
                <a:cs typeface="Tahoma"/>
              </a:rPr>
              <a:t>e</a:t>
            </a:r>
            <a:r>
              <a:rPr dirty="0" sz="2200" spc="-140">
                <a:latin typeface="Tahoma"/>
                <a:cs typeface="Tahoma"/>
              </a:rPr>
              <a:t>)</a:t>
            </a:r>
            <a:endParaRPr sz="2200">
              <a:latin typeface="Tahoma"/>
              <a:cs typeface="Tahoma"/>
            </a:endParaRPr>
          </a:p>
          <a:p>
            <a:pPr lvl="1" marL="929005" indent="-345440">
              <a:lnSpc>
                <a:spcPct val="100000"/>
              </a:lnSpc>
              <a:spcBef>
                <a:spcPts val="1200"/>
              </a:spcBef>
              <a:buClr>
                <a:srgbClr val="252525"/>
              </a:buClr>
              <a:buChar char="-"/>
              <a:tabLst>
                <a:tab pos="929005" algn="l"/>
                <a:tab pos="929640" algn="l"/>
              </a:tabLst>
            </a:pPr>
            <a:r>
              <a:rPr dirty="0" sz="2200" spc="-100">
                <a:latin typeface="Tahoma"/>
                <a:cs typeface="Tahoma"/>
              </a:rPr>
              <a:t>C</a:t>
            </a:r>
            <a:r>
              <a:rPr dirty="0" sz="2200" spc="-100">
                <a:latin typeface="Tahoma"/>
                <a:cs typeface="Tahoma"/>
              </a:rPr>
              <a:t>Q</a:t>
            </a:r>
            <a:r>
              <a:rPr dirty="0" sz="2200" spc="-325">
                <a:latin typeface="Tahoma"/>
                <a:cs typeface="Tahoma"/>
              </a:rPr>
              <a:t>: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50">
                <a:latin typeface="Tahoma"/>
                <a:cs typeface="Tahoma"/>
              </a:rPr>
              <a:t>A</a:t>
            </a:r>
            <a:r>
              <a:rPr dirty="0" sz="2200" spc="-135">
                <a:latin typeface="Tahoma"/>
                <a:cs typeface="Tahoma"/>
              </a:rPr>
              <a:t>E</a:t>
            </a:r>
            <a:r>
              <a:rPr dirty="0" sz="2200" spc="140">
                <a:latin typeface="Tahoma"/>
                <a:cs typeface="Tahoma"/>
              </a:rPr>
              <a:t>M</a:t>
            </a:r>
            <a:r>
              <a:rPr dirty="0" sz="2200" spc="-130">
                <a:latin typeface="Tahoma"/>
                <a:cs typeface="Tahoma"/>
              </a:rPr>
              <a:t>aa</a:t>
            </a:r>
            <a:r>
              <a:rPr dirty="0" sz="2200" spc="-105">
                <a:latin typeface="Tahoma"/>
                <a:cs typeface="Tahoma"/>
              </a:rPr>
              <a:t>C</a:t>
            </a:r>
            <a:r>
              <a:rPr dirty="0" sz="2200" spc="-195">
                <a:latin typeface="Tahoma"/>
                <a:cs typeface="Tahoma"/>
              </a:rPr>
              <a:t>S</a:t>
            </a:r>
            <a:r>
              <a:rPr dirty="0" sz="2200" spc="-160">
                <a:latin typeface="Tahoma"/>
                <a:cs typeface="Tahoma"/>
              </a:rPr>
              <a:t> </a:t>
            </a:r>
            <a:r>
              <a:rPr dirty="0" sz="2200" spc="-190">
                <a:latin typeface="Tahoma"/>
                <a:cs typeface="Tahoma"/>
              </a:rPr>
              <a:t>R</a:t>
            </a:r>
            <a:r>
              <a:rPr dirty="0" sz="2200" spc="-60">
                <a:latin typeface="Tahoma"/>
                <a:cs typeface="Tahoma"/>
              </a:rPr>
              <a:t>u</a:t>
            </a:r>
            <a:r>
              <a:rPr dirty="0" sz="2200" spc="-25">
                <a:latin typeface="Tahoma"/>
                <a:cs typeface="Tahoma"/>
              </a:rPr>
              <a:t>l</a:t>
            </a:r>
            <a:r>
              <a:rPr dirty="0" sz="2200" spc="-80">
                <a:latin typeface="Tahoma"/>
                <a:cs typeface="Tahoma"/>
              </a:rPr>
              <a:t>e</a:t>
            </a:r>
            <a:r>
              <a:rPr dirty="0" sz="2200" spc="-170">
                <a:latin typeface="Tahoma"/>
                <a:cs typeface="Tahoma"/>
              </a:rPr>
              <a:t>s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95">
                <a:latin typeface="Tahoma"/>
                <a:cs typeface="Tahoma"/>
              </a:rPr>
              <a:t>(</a:t>
            </a:r>
            <a:r>
              <a:rPr dirty="0" sz="2200" spc="-155">
                <a:latin typeface="Tahoma"/>
                <a:cs typeface="Tahoma"/>
              </a:rPr>
              <a:t>B</a:t>
            </a:r>
            <a:r>
              <a:rPr dirty="0" sz="2200" spc="-105">
                <a:latin typeface="Tahoma"/>
                <a:cs typeface="Tahoma"/>
              </a:rPr>
              <a:t>y</a:t>
            </a:r>
            <a:r>
              <a:rPr dirty="0" sz="2200" spc="-190">
                <a:latin typeface="Tahoma"/>
                <a:cs typeface="Tahoma"/>
              </a:rPr>
              <a:t> </a:t>
            </a:r>
            <a:r>
              <a:rPr dirty="0" sz="2200" spc="-40">
                <a:latin typeface="Tahoma"/>
                <a:cs typeface="Tahoma"/>
              </a:rPr>
              <a:t>A</a:t>
            </a:r>
            <a:r>
              <a:rPr dirty="0" sz="2200" spc="-75">
                <a:latin typeface="Tahoma"/>
                <a:cs typeface="Tahoma"/>
              </a:rPr>
              <a:t>d</a:t>
            </a:r>
            <a:r>
              <a:rPr dirty="0" sz="2200" spc="-65">
                <a:latin typeface="Tahoma"/>
                <a:cs typeface="Tahoma"/>
              </a:rPr>
              <a:t>o</a:t>
            </a:r>
            <a:r>
              <a:rPr dirty="0" sz="2200" spc="-65">
                <a:latin typeface="Tahoma"/>
                <a:cs typeface="Tahoma"/>
              </a:rPr>
              <a:t>b</a:t>
            </a:r>
            <a:r>
              <a:rPr dirty="0" sz="2200" spc="-140">
                <a:latin typeface="Tahoma"/>
                <a:cs typeface="Tahoma"/>
              </a:rPr>
              <a:t>e</a:t>
            </a:r>
            <a:r>
              <a:rPr dirty="0" sz="2200" spc="-140">
                <a:latin typeface="Tahoma"/>
                <a:cs typeface="Tahoma"/>
              </a:rPr>
              <a:t>)</a:t>
            </a:r>
            <a:endParaRPr sz="22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103364" y="2795016"/>
            <a:ext cx="2981960" cy="1466850"/>
            <a:chOff x="7103364" y="2795016"/>
            <a:chExt cx="2981960" cy="14668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03364" y="2795016"/>
              <a:ext cx="2981705" cy="14668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97674" y="2989326"/>
              <a:ext cx="2394965" cy="88009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dirty="0" spc="-40"/>
              <a:t>30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195"/>
              <a:t>©</a:t>
            </a:r>
            <a:r>
              <a:rPr dirty="0" spc="-100"/>
              <a:t> </a:t>
            </a:r>
            <a:r>
              <a:rPr dirty="0" spc="-100"/>
              <a:t>2</a:t>
            </a:r>
            <a:r>
              <a:rPr dirty="0" spc="-35"/>
              <a:t>0</a:t>
            </a:r>
            <a:r>
              <a:rPr dirty="0" spc="-90"/>
              <a:t>2</a:t>
            </a:r>
            <a:r>
              <a:rPr dirty="0" spc="-275"/>
              <a:t>1</a:t>
            </a:r>
            <a:r>
              <a:rPr dirty="0" spc="-90"/>
              <a:t> </a:t>
            </a:r>
            <a:r>
              <a:rPr dirty="0" spc="-20"/>
              <a:t>A</a:t>
            </a:r>
            <a:r>
              <a:rPr dirty="0" spc="-35"/>
              <a:t>d</a:t>
            </a:r>
            <a:r>
              <a:rPr dirty="0" spc="-25"/>
              <a:t>o</a:t>
            </a:r>
            <a:r>
              <a:rPr dirty="0" spc="-25"/>
              <a:t>b</a:t>
            </a:r>
            <a:r>
              <a:rPr dirty="0" spc="-60"/>
              <a:t>e</a:t>
            </a:r>
            <a:r>
              <a:rPr dirty="0" spc="-160"/>
              <a:t>.</a:t>
            </a:r>
            <a:r>
              <a:rPr dirty="0" spc="-120"/>
              <a:t> </a:t>
            </a:r>
            <a:r>
              <a:rPr dirty="0"/>
              <a:t>Al</a:t>
            </a:r>
            <a:r>
              <a:rPr dirty="0"/>
              <a:t>l</a:t>
            </a:r>
            <a:r>
              <a:rPr dirty="0" spc="-105"/>
              <a:t> </a:t>
            </a:r>
            <a:r>
              <a:rPr dirty="0" spc="-65"/>
              <a:t>R</a:t>
            </a:r>
            <a:r>
              <a:rPr dirty="0" spc="-20"/>
              <a:t>i</a:t>
            </a:r>
            <a:r>
              <a:rPr dirty="0" spc="-90"/>
              <a:t>g</a:t>
            </a:r>
            <a:r>
              <a:rPr dirty="0" spc="-55"/>
              <a:t>h</a:t>
            </a:r>
            <a:r>
              <a:rPr dirty="0"/>
              <a:t>t</a:t>
            </a:r>
            <a:r>
              <a:rPr dirty="0" spc="-85"/>
              <a:t>s</a:t>
            </a:r>
            <a:r>
              <a:rPr dirty="0" spc="-110"/>
              <a:t> </a:t>
            </a:r>
            <a:r>
              <a:rPr dirty="0" spc="-75"/>
              <a:t>R</a:t>
            </a:r>
            <a:r>
              <a:rPr dirty="0" spc="-35"/>
              <a:t>e</a:t>
            </a:r>
            <a:r>
              <a:rPr dirty="0" spc="-80"/>
              <a:t>s</a:t>
            </a:r>
            <a:r>
              <a:rPr dirty="0" spc="-60"/>
              <a:t>e</a:t>
            </a:r>
            <a:r>
              <a:rPr dirty="0"/>
              <a:t>r</a:t>
            </a:r>
            <a:r>
              <a:rPr dirty="0" spc="-50"/>
              <a:t>v</a:t>
            </a:r>
            <a:r>
              <a:rPr dirty="0" spc="-50"/>
              <a:t>e</a:t>
            </a:r>
            <a:r>
              <a:rPr dirty="0" spc="-35"/>
              <a:t>d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20"/>
              <a:t>A</a:t>
            </a:r>
            <a:r>
              <a:rPr dirty="0" spc="-35"/>
              <a:t>d</a:t>
            </a:r>
            <a:r>
              <a:rPr dirty="0" spc="-25"/>
              <a:t>o</a:t>
            </a:r>
            <a:r>
              <a:rPr dirty="0" spc="-25"/>
              <a:t>b</a:t>
            </a:r>
            <a:r>
              <a:rPr dirty="0" spc="-55"/>
              <a:t>e</a:t>
            </a:r>
            <a:r>
              <a:rPr dirty="0" spc="-114"/>
              <a:t> </a:t>
            </a:r>
            <a:r>
              <a:rPr dirty="0" spc="-40"/>
              <a:t>D</a:t>
            </a:r>
            <a:r>
              <a:rPr dirty="0" spc="-20"/>
              <a:t>i</a:t>
            </a:r>
            <a:r>
              <a:rPr dirty="0" spc="-60"/>
              <a:t>g</a:t>
            </a:r>
            <a:r>
              <a:rPr dirty="0" spc="-15"/>
              <a:t>i</a:t>
            </a:r>
            <a:r>
              <a:rPr dirty="0" spc="-30"/>
              <a:t>t</a:t>
            </a:r>
            <a:r>
              <a:rPr dirty="0" spc="-65"/>
              <a:t>a</a:t>
            </a:r>
            <a:r>
              <a:rPr dirty="0" spc="15"/>
              <a:t>l</a:t>
            </a:r>
            <a:r>
              <a:rPr dirty="0" spc="-105"/>
              <a:t> </a:t>
            </a:r>
            <a:r>
              <a:rPr dirty="0" spc="-20"/>
              <a:t>L</a:t>
            </a:r>
            <a:r>
              <a:rPr dirty="0" spc="-55"/>
              <a:t>e</a:t>
            </a:r>
            <a:r>
              <a:rPr dirty="0" spc="-65"/>
              <a:t>a</a:t>
            </a:r>
            <a:r>
              <a:rPr dirty="0" spc="-50"/>
              <a:t>r</a:t>
            </a:r>
            <a:r>
              <a:rPr dirty="0" spc="-20"/>
              <a:t>ni</a:t>
            </a:r>
            <a:r>
              <a:rPr dirty="0" spc="-50"/>
              <a:t>n</a:t>
            </a:r>
            <a:r>
              <a:rPr dirty="0" spc="-80"/>
              <a:t>g</a:t>
            </a:r>
            <a:r>
              <a:rPr dirty="0" spc="-100"/>
              <a:t> </a:t>
            </a:r>
            <a:r>
              <a:rPr dirty="0" spc="-85"/>
              <a:t>S</a:t>
            </a:r>
            <a:r>
              <a:rPr dirty="0" spc="-60"/>
              <a:t>e</a:t>
            </a:r>
            <a:r>
              <a:rPr dirty="0"/>
              <a:t>r</a:t>
            </a:r>
            <a:r>
              <a:rPr dirty="0" spc="-50"/>
              <a:t>v</a:t>
            </a:r>
            <a:r>
              <a:rPr dirty="0" spc="-35"/>
              <a:t>ic</a:t>
            </a:r>
            <a:r>
              <a:rPr dirty="0" spc="-30"/>
              <a:t>e</a:t>
            </a:r>
            <a:r>
              <a:rPr dirty="0" spc="-85"/>
              <a:t>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779" y="372441"/>
            <a:ext cx="906970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260">
                <a:solidFill>
                  <a:srgbClr val="FF0000"/>
                </a:solidFill>
              </a:rPr>
              <a:t>Introducing</a:t>
            </a:r>
            <a:r>
              <a:rPr dirty="0" sz="2800" spc="-175">
                <a:solidFill>
                  <a:srgbClr val="FF0000"/>
                </a:solidFill>
              </a:rPr>
              <a:t> </a:t>
            </a:r>
            <a:r>
              <a:rPr dirty="0" sz="2800" spc="-295">
                <a:solidFill>
                  <a:srgbClr val="FF0000"/>
                </a:solidFill>
              </a:rPr>
              <a:t>Your</a:t>
            </a:r>
            <a:r>
              <a:rPr dirty="0" sz="2800" spc="-175">
                <a:solidFill>
                  <a:srgbClr val="FF0000"/>
                </a:solidFill>
              </a:rPr>
              <a:t> </a:t>
            </a:r>
            <a:r>
              <a:rPr dirty="0" sz="2800" spc="-210">
                <a:solidFill>
                  <a:srgbClr val="FF0000"/>
                </a:solidFill>
              </a:rPr>
              <a:t>Adobe</a:t>
            </a:r>
            <a:r>
              <a:rPr dirty="0" sz="2800" spc="-165">
                <a:solidFill>
                  <a:srgbClr val="FF0000"/>
                </a:solidFill>
              </a:rPr>
              <a:t> </a:t>
            </a:r>
            <a:r>
              <a:rPr dirty="0" sz="2800" spc="-200">
                <a:solidFill>
                  <a:srgbClr val="FF0000"/>
                </a:solidFill>
              </a:rPr>
              <a:t>Digital</a:t>
            </a:r>
            <a:r>
              <a:rPr dirty="0" sz="2800" spc="-170">
                <a:solidFill>
                  <a:srgbClr val="FF0000"/>
                </a:solidFill>
              </a:rPr>
              <a:t> </a:t>
            </a:r>
            <a:r>
              <a:rPr dirty="0" sz="2800" spc="-220">
                <a:solidFill>
                  <a:srgbClr val="FF0000"/>
                </a:solidFill>
              </a:rPr>
              <a:t>Learning</a:t>
            </a:r>
            <a:r>
              <a:rPr dirty="0" sz="2800" spc="-175">
                <a:solidFill>
                  <a:srgbClr val="FF0000"/>
                </a:solidFill>
              </a:rPr>
              <a:t> </a:t>
            </a:r>
            <a:r>
              <a:rPr dirty="0" sz="2800" spc="-225">
                <a:solidFill>
                  <a:srgbClr val="FF0000"/>
                </a:solidFill>
              </a:rPr>
              <a:t>Services</a:t>
            </a:r>
            <a:r>
              <a:rPr dirty="0" sz="2800" spc="-175">
                <a:solidFill>
                  <a:srgbClr val="FF0000"/>
                </a:solidFill>
              </a:rPr>
              <a:t> </a:t>
            </a:r>
            <a:r>
              <a:rPr dirty="0" sz="2800" spc="-260">
                <a:solidFill>
                  <a:srgbClr val="FF0000"/>
                </a:solidFill>
              </a:rPr>
              <a:t>Instructor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98779" y="1098309"/>
            <a:ext cx="5899785" cy="3165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45">
                <a:latin typeface="Tahoma"/>
                <a:cs typeface="Tahoma"/>
              </a:rPr>
              <a:t>K</a:t>
            </a:r>
            <a:r>
              <a:rPr dirty="0" sz="2200" spc="-95">
                <a:latin typeface="Tahoma"/>
                <a:cs typeface="Tahoma"/>
              </a:rPr>
              <a:t>a</a:t>
            </a:r>
            <a:r>
              <a:rPr dirty="0" sz="2200" spc="-40">
                <a:latin typeface="Tahoma"/>
                <a:cs typeface="Tahoma"/>
              </a:rPr>
              <a:t>t</a:t>
            </a:r>
            <a:r>
              <a:rPr dirty="0" sz="2200" spc="-30">
                <a:latin typeface="Tahoma"/>
                <a:cs typeface="Tahoma"/>
              </a:rPr>
              <a:t>h</a:t>
            </a:r>
            <a:r>
              <a:rPr dirty="0" sz="2200" spc="-105">
                <a:latin typeface="Tahoma"/>
                <a:cs typeface="Tahoma"/>
              </a:rPr>
              <a:t>y</a:t>
            </a:r>
            <a:r>
              <a:rPr dirty="0" sz="2200" spc="-55">
                <a:latin typeface="Tahoma"/>
                <a:cs typeface="Tahoma"/>
              </a:rPr>
              <a:t> </a:t>
            </a:r>
            <a:r>
              <a:rPr dirty="0" sz="2200" spc="-275">
                <a:latin typeface="Tahoma"/>
                <a:cs typeface="Tahoma"/>
              </a:rPr>
              <a:t>J</a:t>
            </a:r>
            <a:r>
              <a:rPr dirty="0" sz="2200" spc="-50">
                <a:latin typeface="Tahoma"/>
                <a:cs typeface="Tahoma"/>
              </a:rPr>
              <a:t>o</a:t>
            </a:r>
            <a:r>
              <a:rPr dirty="0" sz="2200" spc="-50">
                <a:latin typeface="Tahoma"/>
                <a:cs typeface="Tahoma"/>
              </a:rPr>
              <a:t> </a:t>
            </a:r>
            <a:r>
              <a:rPr dirty="0" sz="2200" spc="45">
                <a:latin typeface="Tahoma"/>
                <a:cs typeface="Tahoma"/>
              </a:rPr>
              <a:t>N</a:t>
            </a:r>
            <a:r>
              <a:rPr dirty="0" sz="2200" spc="-20">
                <a:latin typeface="Tahoma"/>
                <a:cs typeface="Tahoma"/>
              </a:rPr>
              <a:t>e</a:t>
            </a:r>
            <a:r>
              <a:rPr dirty="0" sz="2200" spc="50">
                <a:latin typeface="Tahoma"/>
                <a:cs typeface="Tahoma"/>
              </a:rPr>
              <a:t>l</a:t>
            </a:r>
            <a:r>
              <a:rPr dirty="0" sz="2200" spc="-105">
                <a:latin typeface="Tahoma"/>
                <a:cs typeface="Tahoma"/>
              </a:rPr>
              <a:t>s</a:t>
            </a:r>
            <a:r>
              <a:rPr dirty="0" sz="2200">
                <a:latin typeface="Tahoma"/>
                <a:cs typeface="Tahoma"/>
              </a:rPr>
              <a:t>on</a:t>
            </a:r>
            <a:endParaRPr sz="2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2200" spc="-95">
                <a:latin typeface="Tahoma"/>
                <a:cs typeface="Tahoma"/>
              </a:rPr>
              <a:t>Senior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145">
                <a:latin typeface="Tahoma"/>
                <a:cs typeface="Tahoma"/>
              </a:rPr>
              <a:t>Instructor,</a:t>
            </a:r>
            <a:r>
              <a:rPr dirty="0" sz="2200" spc="-155">
                <a:latin typeface="Tahoma"/>
                <a:cs typeface="Tahoma"/>
              </a:rPr>
              <a:t> </a:t>
            </a:r>
            <a:r>
              <a:rPr dirty="0" sz="2200" spc="-75">
                <a:latin typeface="Tahoma"/>
                <a:cs typeface="Tahoma"/>
              </a:rPr>
              <a:t>Adobe</a:t>
            </a:r>
            <a:r>
              <a:rPr dirty="0" sz="2200" spc="-165">
                <a:latin typeface="Tahoma"/>
                <a:cs typeface="Tahoma"/>
              </a:rPr>
              <a:t> </a:t>
            </a:r>
            <a:r>
              <a:rPr dirty="0" sz="2200" spc="-75">
                <a:latin typeface="Tahoma"/>
                <a:cs typeface="Tahoma"/>
              </a:rPr>
              <a:t>Digital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100">
                <a:latin typeface="Tahoma"/>
                <a:cs typeface="Tahoma"/>
              </a:rPr>
              <a:t>Learning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100">
                <a:latin typeface="Tahoma"/>
                <a:cs typeface="Tahoma"/>
              </a:rPr>
              <a:t>Services</a:t>
            </a:r>
            <a:endParaRPr sz="2200">
              <a:latin typeface="Tahoma"/>
              <a:cs typeface="Tahoma"/>
            </a:endParaRPr>
          </a:p>
          <a:p>
            <a:pPr marL="583565" marR="140335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2200" spc="-125">
                <a:latin typeface="Tahoma"/>
                <a:cs typeface="Tahoma"/>
              </a:rPr>
              <a:t>F</a:t>
            </a:r>
            <a:r>
              <a:rPr dirty="0" sz="2200" spc="-65">
                <a:latin typeface="Tahoma"/>
                <a:cs typeface="Tahoma"/>
              </a:rPr>
              <a:t>o</a:t>
            </a:r>
            <a:r>
              <a:rPr dirty="0" sz="2200" spc="-75">
                <a:latin typeface="Tahoma"/>
                <a:cs typeface="Tahoma"/>
              </a:rPr>
              <a:t>u</a:t>
            </a:r>
            <a:r>
              <a:rPr dirty="0" sz="2200" spc="-125">
                <a:latin typeface="Tahoma"/>
                <a:cs typeface="Tahoma"/>
              </a:rPr>
              <a:t>r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85">
                <a:latin typeface="Tahoma"/>
                <a:cs typeface="Tahoma"/>
              </a:rPr>
              <a:t>y</a:t>
            </a:r>
            <a:r>
              <a:rPr dirty="0" sz="2200" spc="-110">
                <a:latin typeface="Tahoma"/>
                <a:cs typeface="Tahoma"/>
              </a:rPr>
              <a:t>e</a:t>
            </a:r>
            <a:r>
              <a:rPr dirty="0" sz="2200" spc="-140">
                <a:latin typeface="Tahoma"/>
                <a:cs typeface="Tahoma"/>
              </a:rPr>
              <a:t>a</a:t>
            </a:r>
            <a:r>
              <a:rPr dirty="0" sz="2200" spc="-65">
                <a:latin typeface="Tahoma"/>
                <a:cs typeface="Tahoma"/>
              </a:rPr>
              <a:t>r</a:t>
            </a:r>
            <a:r>
              <a:rPr dirty="0" sz="2200" spc="-170">
                <a:latin typeface="Tahoma"/>
                <a:cs typeface="Tahoma"/>
              </a:rPr>
              <a:t>s</a:t>
            </a:r>
            <a:r>
              <a:rPr dirty="0" sz="2200" spc="-190">
                <a:latin typeface="Tahoma"/>
                <a:cs typeface="Tahoma"/>
              </a:rPr>
              <a:t> </a:t>
            </a:r>
            <a:r>
              <a:rPr dirty="0" sz="2200" spc="-185">
                <a:latin typeface="Tahoma"/>
                <a:cs typeface="Tahoma"/>
              </a:rPr>
              <a:t>a</a:t>
            </a:r>
            <a:r>
              <a:rPr dirty="0" sz="2200" spc="-110">
                <a:latin typeface="Tahoma"/>
                <a:cs typeface="Tahoma"/>
              </a:rPr>
              <a:t>g</a:t>
            </a:r>
            <a:r>
              <a:rPr dirty="0" sz="2200" spc="-130">
                <a:latin typeface="Tahoma"/>
                <a:cs typeface="Tahoma"/>
              </a:rPr>
              <a:t>o</a:t>
            </a:r>
            <a:r>
              <a:rPr dirty="0" sz="2200" spc="-325">
                <a:latin typeface="Tahoma"/>
                <a:cs typeface="Tahoma"/>
              </a:rPr>
              <a:t>,</a:t>
            </a:r>
            <a:r>
              <a:rPr dirty="0" sz="2200" spc="-180">
                <a:latin typeface="Tahoma"/>
                <a:cs typeface="Tahoma"/>
              </a:rPr>
              <a:t> </a:t>
            </a:r>
            <a:r>
              <a:rPr dirty="0" sz="2200" spc="-110">
                <a:latin typeface="Tahoma"/>
                <a:cs typeface="Tahoma"/>
              </a:rPr>
              <a:t>r</a:t>
            </a:r>
            <a:r>
              <a:rPr dirty="0" sz="2200" spc="-114">
                <a:latin typeface="Tahoma"/>
                <a:cs typeface="Tahoma"/>
              </a:rPr>
              <a:t>e</a:t>
            </a:r>
            <a:r>
              <a:rPr dirty="0" sz="2200" spc="-65">
                <a:latin typeface="Tahoma"/>
                <a:cs typeface="Tahoma"/>
              </a:rPr>
              <a:t>n</a:t>
            </a:r>
            <a:r>
              <a:rPr dirty="0" sz="2200" spc="-90">
                <a:latin typeface="Tahoma"/>
                <a:cs typeface="Tahoma"/>
              </a:rPr>
              <a:t>t</a:t>
            </a:r>
            <a:r>
              <a:rPr dirty="0" sz="2200" spc="-120">
                <a:latin typeface="Tahoma"/>
                <a:cs typeface="Tahoma"/>
              </a:rPr>
              <a:t>e</a:t>
            </a:r>
            <a:r>
              <a:rPr dirty="0" sz="2200" spc="-80">
                <a:latin typeface="Tahoma"/>
                <a:cs typeface="Tahoma"/>
              </a:rPr>
              <a:t>d</a:t>
            </a:r>
            <a:r>
              <a:rPr dirty="0" sz="2200" spc="-190">
                <a:latin typeface="Tahoma"/>
                <a:cs typeface="Tahoma"/>
              </a:rPr>
              <a:t> </a:t>
            </a:r>
            <a:r>
              <a:rPr dirty="0" sz="2200" spc="-55">
                <a:latin typeface="Tahoma"/>
                <a:cs typeface="Tahoma"/>
              </a:rPr>
              <a:t>m</a:t>
            </a:r>
            <a:r>
              <a:rPr dirty="0" sz="2200" spc="-105">
                <a:latin typeface="Tahoma"/>
                <a:cs typeface="Tahoma"/>
              </a:rPr>
              <a:t>y</a:t>
            </a:r>
            <a:r>
              <a:rPr dirty="0" sz="2200" spc="-190">
                <a:latin typeface="Tahoma"/>
                <a:cs typeface="Tahoma"/>
              </a:rPr>
              <a:t> </a:t>
            </a:r>
            <a:r>
              <a:rPr dirty="0" sz="2200" spc="-65">
                <a:latin typeface="Tahoma"/>
                <a:cs typeface="Tahoma"/>
              </a:rPr>
              <a:t>ho</a:t>
            </a:r>
            <a:r>
              <a:rPr dirty="0" sz="2200" spc="-40">
                <a:latin typeface="Tahoma"/>
                <a:cs typeface="Tahoma"/>
              </a:rPr>
              <a:t>u</a:t>
            </a:r>
            <a:r>
              <a:rPr dirty="0" sz="2200" spc="-165">
                <a:latin typeface="Tahoma"/>
                <a:cs typeface="Tahoma"/>
              </a:rPr>
              <a:t>s</a:t>
            </a:r>
            <a:r>
              <a:rPr dirty="0" sz="2200" spc="-120">
                <a:latin typeface="Tahoma"/>
                <a:cs typeface="Tahoma"/>
              </a:rPr>
              <a:t>e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65">
                <a:latin typeface="Tahoma"/>
                <a:cs typeface="Tahoma"/>
              </a:rPr>
              <a:t>o</a:t>
            </a:r>
            <a:r>
              <a:rPr dirty="0" sz="2200" spc="-50">
                <a:latin typeface="Tahoma"/>
                <a:cs typeface="Tahoma"/>
              </a:rPr>
              <a:t>u</a:t>
            </a:r>
            <a:r>
              <a:rPr dirty="0" sz="2200" spc="-114">
                <a:latin typeface="Tahoma"/>
                <a:cs typeface="Tahoma"/>
              </a:rPr>
              <a:t>t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140">
                <a:latin typeface="Tahoma"/>
                <a:cs typeface="Tahoma"/>
              </a:rPr>
              <a:t>f</a:t>
            </a:r>
            <a:r>
              <a:rPr dirty="0" sz="2200" spc="-90">
                <a:latin typeface="Tahoma"/>
                <a:cs typeface="Tahoma"/>
              </a:rPr>
              <a:t>or</a:t>
            </a:r>
            <a:r>
              <a:rPr dirty="0" sz="2200" spc="-180">
                <a:latin typeface="Tahoma"/>
                <a:cs typeface="Tahoma"/>
              </a:rPr>
              <a:t> </a:t>
            </a:r>
            <a:r>
              <a:rPr dirty="0" sz="2200" spc="-135">
                <a:latin typeface="Tahoma"/>
                <a:cs typeface="Tahoma"/>
              </a:rPr>
              <a:t>a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85">
                <a:latin typeface="Tahoma"/>
                <a:cs typeface="Tahoma"/>
              </a:rPr>
              <a:t>y</a:t>
            </a:r>
            <a:r>
              <a:rPr dirty="0" sz="2200" spc="-110">
                <a:latin typeface="Tahoma"/>
                <a:cs typeface="Tahoma"/>
              </a:rPr>
              <a:t>e</a:t>
            </a:r>
            <a:r>
              <a:rPr dirty="0" sz="2200" spc="-140">
                <a:latin typeface="Tahoma"/>
                <a:cs typeface="Tahoma"/>
              </a:rPr>
              <a:t>a</a:t>
            </a:r>
            <a:r>
              <a:rPr dirty="0" sz="2200" spc="-114">
                <a:latin typeface="Tahoma"/>
                <a:cs typeface="Tahoma"/>
              </a:rPr>
              <a:t>r  </a:t>
            </a:r>
            <a:r>
              <a:rPr dirty="0" sz="2200" spc="-140">
                <a:latin typeface="Tahoma"/>
                <a:cs typeface="Tahoma"/>
              </a:rPr>
              <a:t>a</a:t>
            </a:r>
            <a:r>
              <a:rPr dirty="0" sz="2200" spc="-65">
                <a:latin typeface="Tahoma"/>
                <a:cs typeface="Tahoma"/>
              </a:rPr>
              <a:t>n</a:t>
            </a:r>
            <a:r>
              <a:rPr dirty="0" sz="2200" spc="-80">
                <a:latin typeface="Tahoma"/>
                <a:cs typeface="Tahoma"/>
              </a:rPr>
              <a:t>d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75">
                <a:latin typeface="Tahoma"/>
                <a:cs typeface="Tahoma"/>
              </a:rPr>
              <a:t>to</a:t>
            </a:r>
            <a:r>
              <a:rPr dirty="0" sz="2200" spc="-100">
                <a:latin typeface="Tahoma"/>
                <a:cs typeface="Tahoma"/>
              </a:rPr>
              <a:t>u</a:t>
            </a:r>
            <a:r>
              <a:rPr dirty="0" sz="2200" spc="-110">
                <a:latin typeface="Tahoma"/>
                <a:cs typeface="Tahoma"/>
              </a:rPr>
              <a:t>r</a:t>
            </a:r>
            <a:r>
              <a:rPr dirty="0" sz="2200" spc="-95">
                <a:latin typeface="Tahoma"/>
                <a:cs typeface="Tahoma"/>
              </a:rPr>
              <a:t>e</a:t>
            </a:r>
            <a:r>
              <a:rPr dirty="0" sz="2200" spc="-80">
                <a:latin typeface="Tahoma"/>
                <a:cs typeface="Tahoma"/>
              </a:rPr>
              <a:t>d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100">
                <a:latin typeface="Tahoma"/>
                <a:cs typeface="Tahoma"/>
              </a:rPr>
              <a:t>t</a:t>
            </a:r>
            <a:r>
              <a:rPr dirty="0" sz="2200" spc="-90">
                <a:latin typeface="Tahoma"/>
                <a:cs typeface="Tahoma"/>
              </a:rPr>
              <a:t>he</a:t>
            </a:r>
            <a:r>
              <a:rPr dirty="0" sz="2200" spc="-185">
                <a:latin typeface="Tahoma"/>
                <a:cs typeface="Tahoma"/>
              </a:rPr>
              <a:t> </a:t>
            </a:r>
            <a:r>
              <a:rPr dirty="0" sz="2200" spc="-105">
                <a:latin typeface="Tahoma"/>
                <a:cs typeface="Tahoma"/>
              </a:rPr>
              <a:t>U</a:t>
            </a:r>
            <a:r>
              <a:rPr dirty="0" sz="2200" spc="-265">
                <a:latin typeface="Tahoma"/>
                <a:cs typeface="Tahoma"/>
              </a:rPr>
              <a:t>.</a:t>
            </a:r>
            <a:r>
              <a:rPr dirty="0" sz="2200" spc="-175">
                <a:latin typeface="Tahoma"/>
                <a:cs typeface="Tahoma"/>
              </a:rPr>
              <a:t>S</a:t>
            </a:r>
            <a:r>
              <a:rPr dirty="0" sz="2200" spc="-325">
                <a:latin typeface="Tahoma"/>
                <a:cs typeface="Tahoma"/>
              </a:rPr>
              <a:t>.</a:t>
            </a:r>
            <a:r>
              <a:rPr dirty="0" sz="2200" spc="-185">
                <a:latin typeface="Tahoma"/>
                <a:cs typeface="Tahoma"/>
              </a:rPr>
              <a:t> </a:t>
            </a:r>
            <a:r>
              <a:rPr dirty="0" sz="2200" spc="-50">
                <a:latin typeface="Tahoma"/>
                <a:cs typeface="Tahoma"/>
              </a:rPr>
              <a:t>in</a:t>
            </a:r>
            <a:r>
              <a:rPr dirty="0" sz="2200" spc="-180">
                <a:latin typeface="Tahoma"/>
                <a:cs typeface="Tahoma"/>
              </a:rPr>
              <a:t> </a:t>
            </a:r>
            <a:r>
              <a:rPr dirty="0" sz="2200" spc="-55">
                <a:latin typeface="Tahoma"/>
                <a:cs typeface="Tahoma"/>
              </a:rPr>
              <a:t>m</a:t>
            </a:r>
            <a:r>
              <a:rPr dirty="0" sz="2200" spc="-105">
                <a:latin typeface="Tahoma"/>
                <a:cs typeface="Tahoma"/>
              </a:rPr>
              <a:t>y</a:t>
            </a:r>
            <a:r>
              <a:rPr dirty="0" sz="2200" spc="-185">
                <a:latin typeface="Tahoma"/>
                <a:cs typeface="Tahoma"/>
              </a:rPr>
              <a:t> </a:t>
            </a:r>
            <a:r>
              <a:rPr dirty="0" sz="2200" spc="125">
                <a:latin typeface="Tahoma"/>
                <a:cs typeface="Tahoma"/>
              </a:rPr>
              <a:t>M</a:t>
            </a:r>
            <a:r>
              <a:rPr dirty="0" sz="2200" spc="-50">
                <a:latin typeface="Tahoma"/>
                <a:cs typeface="Tahoma"/>
              </a:rPr>
              <a:t>in</a:t>
            </a:r>
            <a:r>
              <a:rPr dirty="0" sz="2200" spc="-30">
                <a:latin typeface="Tahoma"/>
                <a:cs typeface="Tahoma"/>
              </a:rPr>
              <a:t>i</a:t>
            </a:r>
            <a:r>
              <a:rPr dirty="0" sz="2200" spc="-180">
                <a:latin typeface="Tahoma"/>
                <a:cs typeface="Tahoma"/>
              </a:rPr>
              <a:t> </a:t>
            </a:r>
            <a:r>
              <a:rPr dirty="0" sz="2200" spc="-130">
                <a:latin typeface="Tahoma"/>
                <a:cs typeface="Tahoma"/>
              </a:rPr>
              <a:t>C</a:t>
            </a:r>
            <a:r>
              <a:rPr dirty="0" sz="2200" spc="-35">
                <a:latin typeface="Tahoma"/>
                <a:cs typeface="Tahoma"/>
              </a:rPr>
              <a:t>o</a:t>
            </a:r>
            <a:r>
              <a:rPr dirty="0" sz="2200" spc="-65">
                <a:latin typeface="Tahoma"/>
                <a:cs typeface="Tahoma"/>
              </a:rPr>
              <a:t>o</a:t>
            </a:r>
            <a:r>
              <a:rPr dirty="0" sz="2200" spc="-55">
                <a:latin typeface="Tahoma"/>
                <a:cs typeface="Tahoma"/>
              </a:rPr>
              <a:t>p</a:t>
            </a:r>
            <a:r>
              <a:rPr dirty="0" sz="2200" spc="-114">
                <a:latin typeface="Tahoma"/>
                <a:cs typeface="Tahoma"/>
              </a:rPr>
              <a:t>e</a:t>
            </a:r>
            <a:r>
              <a:rPr dirty="0" sz="2200" spc="-125">
                <a:latin typeface="Tahoma"/>
                <a:cs typeface="Tahoma"/>
              </a:rPr>
              <a:t>r</a:t>
            </a:r>
            <a:endParaRPr sz="2200">
              <a:latin typeface="Tahoma"/>
              <a:cs typeface="Tahoma"/>
            </a:endParaRPr>
          </a:p>
          <a:p>
            <a:pPr marL="584200" marR="583565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2200" spc="-75">
                <a:latin typeface="Tahoma"/>
                <a:cs typeface="Tahoma"/>
              </a:rPr>
              <a:t>Adobe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80">
                <a:latin typeface="Tahoma"/>
                <a:cs typeface="Tahoma"/>
              </a:rPr>
              <a:t>Certified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110">
                <a:latin typeface="Tahoma"/>
                <a:cs typeface="Tahoma"/>
              </a:rPr>
              <a:t>Master: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75">
                <a:latin typeface="Tahoma"/>
                <a:cs typeface="Tahoma"/>
              </a:rPr>
              <a:t>Adobe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95">
                <a:latin typeface="Tahoma"/>
                <a:cs typeface="Tahoma"/>
              </a:rPr>
              <a:t>Experience </a:t>
            </a:r>
            <a:r>
              <a:rPr dirty="0" sz="2200" spc="-675">
                <a:latin typeface="Tahoma"/>
                <a:cs typeface="Tahoma"/>
              </a:rPr>
              <a:t> </a:t>
            </a:r>
            <a:r>
              <a:rPr dirty="0" sz="2200" spc="140">
                <a:latin typeface="Tahoma"/>
                <a:cs typeface="Tahoma"/>
              </a:rPr>
              <a:t>M</a:t>
            </a:r>
            <a:r>
              <a:rPr dirty="0" sz="2200" spc="-140">
                <a:latin typeface="Tahoma"/>
                <a:cs typeface="Tahoma"/>
              </a:rPr>
              <a:t>a</a:t>
            </a:r>
            <a:r>
              <a:rPr dirty="0" sz="2200" spc="-65">
                <a:latin typeface="Tahoma"/>
                <a:cs typeface="Tahoma"/>
              </a:rPr>
              <a:t>n</a:t>
            </a:r>
            <a:r>
              <a:rPr dirty="0" sz="2200" spc="-185">
                <a:latin typeface="Tahoma"/>
                <a:cs typeface="Tahoma"/>
              </a:rPr>
              <a:t>a</a:t>
            </a:r>
            <a:r>
              <a:rPr dirty="0" sz="2200" spc="-145">
                <a:latin typeface="Tahoma"/>
                <a:cs typeface="Tahoma"/>
              </a:rPr>
              <a:t>g</a:t>
            </a:r>
            <a:r>
              <a:rPr dirty="0" sz="2200" spc="-130">
                <a:latin typeface="Tahoma"/>
                <a:cs typeface="Tahoma"/>
              </a:rPr>
              <a:t>e</a:t>
            </a:r>
            <a:r>
              <a:rPr dirty="0" sz="2200" spc="-125">
                <a:latin typeface="Tahoma"/>
                <a:cs typeface="Tahoma"/>
              </a:rPr>
              <a:t>r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35">
                <a:latin typeface="Tahoma"/>
                <a:cs typeface="Tahoma"/>
              </a:rPr>
              <a:t>A</a:t>
            </a:r>
            <a:r>
              <a:rPr dirty="0" sz="2200" spc="-110">
                <a:latin typeface="Tahoma"/>
                <a:cs typeface="Tahoma"/>
              </a:rPr>
              <a:t>r</a:t>
            </a:r>
            <a:r>
              <a:rPr dirty="0" sz="2200" spc="-95">
                <a:latin typeface="Tahoma"/>
                <a:cs typeface="Tahoma"/>
              </a:rPr>
              <a:t>c</a:t>
            </a:r>
            <a:r>
              <a:rPr dirty="0" sz="2200" spc="-65">
                <a:latin typeface="Tahoma"/>
                <a:cs typeface="Tahoma"/>
              </a:rPr>
              <a:t>h</a:t>
            </a:r>
            <a:r>
              <a:rPr dirty="0" sz="2200" spc="-15">
                <a:latin typeface="Tahoma"/>
                <a:cs typeface="Tahoma"/>
              </a:rPr>
              <a:t>i</a:t>
            </a:r>
            <a:r>
              <a:rPr dirty="0" sz="2200" spc="-90">
                <a:latin typeface="Tahoma"/>
                <a:cs typeface="Tahoma"/>
              </a:rPr>
              <a:t>t</a:t>
            </a:r>
            <a:r>
              <a:rPr dirty="0" sz="2200" spc="-120">
                <a:latin typeface="Tahoma"/>
                <a:cs typeface="Tahoma"/>
              </a:rPr>
              <a:t>e</a:t>
            </a:r>
            <a:r>
              <a:rPr dirty="0" sz="2200" spc="-45">
                <a:latin typeface="Tahoma"/>
                <a:cs typeface="Tahoma"/>
              </a:rPr>
              <a:t>c</a:t>
            </a:r>
            <a:r>
              <a:rPr dirty="0" sz="2200" spc="-114">
                <a:latin typeface="Tahoma"/>
                <a:cs typeface="Tahoma"/>
              </a:rPr>
              <a:t>t</a:t>
            </a:r>
            <a:endParaRPr sz="2200">
              <a:latin typeface="Tahoma"/>
              <a:cs typeface="Tahoma"/>
            </a:endParaRPr>
          </a:p>
          <a:p>
            <a:pPr marL="583565" marR="508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2200" spc="-35">
                <a:latin typeface="Tahoma"/>
                <a:cs typeface="Tahoma"/>
              </a:rPr>
              <a:t>O</a:t>
            </a:r>
            <a:r>
              <a:rPr dirty="0" sz="2200" spc="-135">
                <a:latin typeface="Tahoma"/>
                <a:cs typeface="Tahoma"/>
              </a:rPr>
              <a:t>f</a:t>
            </a:r>
            <a:r>
              <a:rPr dirty="0" sz="2200" spc="-130">
                <a:latin typeface="Tahoma"/>
                <a:cs typeface="Tahoma"/>
              </a:rPr>
              <a:t>f</a:t>
            </a:r>
            <a:r>
              <a:rPr dirty="0" sz="2200" spc="-45">
                <a:latin typeface="Tahoma"/>
                <a:cs typeface="Tahoma"/>
              </a:rPr>
              <a:t>i</a:t>
            </a:r>
            <a:r>
              <a:rPr dirty="0" sz="2200" spc="-75">
                <a:latin typeface="Tahoma"/>
                <a:cs typeface="Tahoma"/>
              </a:rPr>
              <a:t>c</a:t>
            </a:r>
            <a:r>
              <a:rPr dirty="0" sz="2200" spc="-20">
                <a:latin typeface="Tahoma"/>
                <a:cs typeface="Tahoma"/>
              </a:rPr>
              <a:t>i</a:t>
            </a:r>
            <a:r>
              <a:rPr dirty="0" sz="2200" spc="-140">
                <a:latin typeface="Tahoma"/>
                <a:cs typeface="Tahoma"/>
              </a:rPr>
              <a:t>a</a:t>
            </a:r>
            <a:r>
              <a:rPr dirty="0" sz="2200" spc="5">
                <a:latin typeface="Tahoma"/>
                <a:cs typeface="Tahoma"/>
              </a:rPr>
              <a:t>l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165">
                <a:latin typeface="Tahoma"/>
                <a:cs typeface="Tahoma"/>
              </a:rPr>
              <a:t>s</a:t>
            </a:r>
            <a:r>
              <a:rPr dirty="0" sz="2200" spc="-110">
                <a:latin typeface="Tahoma"/>
                <a:cs typeface="Tahoma"/>
              </a:rPr>
              <a:t>c</a:t>
            </a:r>
            <a:r>
              <a:rPr dirty="0" sz="2200" spc="-105">
                <a:latin typeface="Tahoma"/>
                <a:cs typeface="Tahoma"/>
              </a:rPr>
              <a:t>o</a:t>
            </a:r>
            <a:r>
              <a:rPr dirty="0" sz="2200" spc="-55">
                <a:latin typeface="Tahoma"/>
                <a:cs typeface="Tahoma"/>
              </a:rPr>
              <a:t>r</a:t>
            </a:r>
            <a:r>
              <a:rPr dirty="0" sz="2200" spc="-120">
                <a:latin typeface="Tahoma"/>
                <a:cs typeface="Tahoma"/>
              </a:rPr>
              <a:t>e</a:t>
            </a:r>
            <a:r>
              <a:rPr dirty="0" sz="2200" spc="-100">
                <a:latin typeface="Tahoma"/>
                <a:cs typeface="Tahoma"/>
              </a:rPr>
              <a:t>k</a:t>
            </a:r>
            <a:r>
              <a:rPr dirty="0" sz="2200" spc="-95">
                <a:latin typeface="Tahoma"/>
                <a:cs typeface="Tahoma"/>
              </a:rPr>
              <a:t>e</a:t>
            </a:r>
            <a:r>
              <a:rPr dirty="0" sz="2200" spc="-114">
                <a:latin typeface="Tahoma"/>
                <a:cs typeface="Tahoma"/>
              </a:rPr>
              <a:t>e</a:t>
            </a:r>
            <a:r>
              <a:rPr dirty="0" sz="2200" spc="-65">
                <a:latin typeface="Tahoma"/>
                <a:cs typeface="Tahoma"/>
              </a:rPr>
              <a:t>p</a:t>
            </a:r>
            <a:r>
              <a:rPr dirty="0" sz="2200" spc="-114">
                <a:latin typeface="Tahoma"/>
                <a:cs typeface="Tahoma"/>
              </a:rPr>
              <a:t>e</a:t>
            </a:r>
            <a:r>
              <a:rPr dirty="0" sz="2200" spc="-125">
                <a:latin typeface="Tahoma"/>
                <a:cs typeface="Tahoma"/>
              </a:rPr>
              <a:t>r</a:t>
            </a:r>
            <a:r>
              <a:rPr dirty="0" sz="2200" spc="-190">
                <a:latin typeface="Tahoma"/>
                <a:cs typeface="Tahoma"/>
              </a:rPr>
              <a:t> </a:t>
            </a:r>
            <a:r>
              <a:rPr dirty="0" sz="2200" spc="-140">
                <a:latin typeface="Tahoma"/>
                <a:cs typeface="Tahoma"/>
              </a:rPr>
              <a:t>f</a:t>
            </a:r>
            <a:r>
              <a:rPr dirty="0" sz="2200" spc="-90">
                <a:latin typeface="Tahoma"/>
                <a:cs typeface="Tahoma"/>
              </a:rPr>
              <a:t>or</a:t>
            </a:r>
            <a:r>
              <a:rPr dirty="0" sz="2200" spc="-180">
                <a:latin typeface="Tahoma"/>
                <a:cs typeface="Tahoma"/>
              </a:rPr>
              <a:t> </a:t>
            </a:r>
            <a:r>
              <a:rPr dirty="0" sz="2200" spc="-100">
                <a:latin typeface="Tahoma"/>
                <a:cs typeface="Tahoma"/>
              </a:rPr>
              <a:t>t</a:t>
            </a:r>
            <a:r>
              <a:rPr dirty="0" sz="2200" spc="-90">
                <a:latin typeface="Tahoma"/>
                <a:cs typeface="Tahoma"/>
              </a:rPr>
              <a:t>he</a:t>
            </a:r>
            <a:r>
              <a:rPr dirty="0" sz="2200" spc="-185">
                <a:latin typeface="Tahoma"/>
                <a:cs typeface="Tahoma"/>
              </a:rPr>
              <a:t> </a:t>
            </a:r>
            <a:r>
              <a:rPr dirty="0" sz="2200" spc="-180">
                <a:latin typeface="Tahoma"/>
                <a:cs typeface="Tahoma"/>
              </a:rPr>
              <a:t>W</a:t>
            </a:r>
            <a:r>
              <a:rPr dirty="0" sz="2200" spc="-105">
                <a:latin typeface="Tahoma"/>
                <a:cs typeface="Tahoma"/>
              </a:rPr>
              <a:t>o</a:t>
            </a:r>
            <a:r>
              <a:rPr dirty="0" sz="2200" spc="-50">
                <a:latin typeface="Tahoma"/>
                <a:cs typeface="Tahoma"/>
              </a:rPr>
              <a:t>r</a:t>
            </a:r>
            <a:r>
              <a:rPr dirty="0" sz="2200" spc="5">
                <a:latin typeface="Tahoma"/>
                <a:cs typeface="Tahoma"/>
              </a:rPr>
              <a:t>l</a:t>
            </a:r>
            <a:r>
              <a:rPr dirty="0" sz="2200" spc="-80">
                <a:latin typeface="Tahoma"/>
                <a:cs typeface="Tahoma"/>
              </a:rPr>
              <a:t>d</a:t>
            </a:r>
            <a:r>
              <a:rPr dirty="0" sz="2200" spc="-160">
                <a:latin typeface="Tahoma"/>
                <a:cs typeface="Tahoma"/>
              </a:rPr>
              <a:t> </a:t>
            </a:r>
            <a:r>
              <a:rPr dirty="0" sz="2200" spc="-160">
                <a:latin typeface="Tahoma"/>
                <a:cs typeface="Tahoma"/>
              </a:rPr>
              <a:t>S</a:t>
            </a:r>
            <a:r>
              <a:rPr dirty="0" sz="2200" spc="-140">
                <a:latin typeface="Tahoma"/>
                <a:cs typeface="Tahoma"/>
              </a:rPr>
              <a:t>a</a:t>
            </a:r>
            <a:r>
              <a:rPr dirty="0" sz="2200" spc="30">
                <a:latin typeface="Tahoma"/>
                <a:cs typeface="Tahoma"/>
              </a:rPr>
              <a:t>l</a:t>
            </a:r>
            <a:r>
              <a:rPr dirty="0" sz="2200" spc="-140">
                <a:latin typeface="Tahoma"/>
                <a:cs typeface="Tahoma"/>
              </a:rPr>
              <a:t>s</a:t>
            </a:r>
            <a:r>
              <a:rPr dirty="0" sz="2200" spc="-135">
                <a:latin typeface="Tahoma"/>
                <a:cs typeface="Tahoma"/>
              </a:rPr>
              <a:t>a</a:t>
            </a:r>
            <a:r>
              <a:rPr dirty="0" sz="2200" spc="-160">
                <a:latin typeface="Tahoma"/>
                <a:cs typeface="Tahoma"/>
              </a:rPr>
              <a:t> </a:t>
            </a:r>
            <a:r>
              <a:rPr dirty="0" sz="2200" spc="-200">
                <a:latin typeface="Tahoma"/>
                <a:cs typeface="Tahoma"/>
              </a:rPr>
              <a:t>S</a:t>
            </a:r>
            <a:r>
              <a:rPr dirty="0" sz="2200" spc="-85">
                <a:latin typeface="Tahoma"/>
                <a:cs typeface="Tahoma"/>
              </a:rPr>
              <a:t>u</a:t>
            </a:r>
            <a:r>
              <a:rPr dirty="0" sz="2200" spc="-40">
                <a:latin typeface="Tahoma"/>
                <a:cs typeface="Tahoma"/>
              </a:rPr>
              <a:t>mm</a:t>
            </a:r>
            <a:r>
              <a:rPr dirty="0" sz="2200">
                <a:latin typeface="Tahoma"/>
                <a:cs typeface="Tahoma"/>
              </a:rPr>
              <a:t>i</a:t>
            </a:r>
            <a:r>
              <a:rPr dirty="0" sz="2200" spc="-110">
                <a:latin typeface="Tahoma"/>
                <a:cs typeface="Tahoma"/>
              </a:rPr>
              <a:t>t  </a:t>
            </a:r>
            <a:r>
              <a:rPr dirty="0" sz="2200" spc="-50">
                <a:latin typeface="Tahoma"/>
                <a:cs typeface="Tahoma"/>
              </a:rPr>
              <a:t>in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125">
                <a:latin typeface="Tahoma"/>
                <a:cs typeface="Tahoma"/>
              </a:rPr>
              <a:t>M</a:t>
            </a:r>
            <a:r>
              <a:rPr dirty="0" sz="2200" spc="-20">
                <a:latin typeface="Tahoma"/>
                <a:cs typeface="Tahoma"/>
              </a:rPr>
              <a:t>i</a:t>
            </a:r>
            <a:r>
              <a:rPr dirty="0" sz="2200" spc="-140">
                <a:latin typeface="Tahoma"/>
                <a:cs typeface="Tahoma"/>
              </a:rPr>
              <a:t>a</a:t>
            </a:r>
            <a:r>
              <a:rPr dirty="0" sz="2200" spc="-30">
                <a:latin typeface="Tahoma"/>
                <a:cs typeface="Tahoma"/>
              </a:rPr>
              <a:t>mi</a:t>
            </a:r>
            <a:endParaRPr sz="22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539990" y="1132344"/>
            <a:ext cx="3392170" cy="3763010"/>
            <a:chOff x="7539990" y="1132344"/>
            <a:chExt cx="3392170" cy="37630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39990" y="1132344"/>
              <a:ext cx="3391649" cy="376273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4312" y="1326642"/>
              <a:ext cx="2804908" cy="317600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6016092" y="6545018"/>
            <a:ext cx="156845" cy="211454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dirty="0" sz="1200" spc="-25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195"/>
              <a:t>©</a:t>
            </a:r>
            <a:r>
              <a:rPr dirty="0" spc="-100"/>
              <a:t> </a:t>
            </a:r>
            <a:r>
              <a:rPr dirty="0" spc="-100"/>
              <a:t>2</a:t>
            </a:r>
            <a:r>
              <a:rPr dirty="0" spc="-35"/>
              <a:t>0</a:t>
            </a:r>
            <a:r>
              <a:rPr dirty="0" spc="-90"/>
              <a:t>2</a:t>
            </a:r>
            <a:r>
              <a:rPr dirty="0" spc="-275"/>
              <a:t>1</a:t>
            </a:r>
            <a:r>
              <a:rPr dirty="0" spc="-90"/>
              <a:t> </a:t>
            </a:r>
            <a:r>
              <a:rPr dirty="0" spc="-20"/>
              <a:t>A</a:t>
            </a:r>
            <a:r>
              <a:rPr dirty="0" spc="-35"/>
              <a:t>d</a:t>
            </a:r>
            <a:r>
              <a:rPr dirty="0" spc="-25"/>
              <a:t>o</a:t>
            </a:r>
            <a:r>
              <a:rPr dirty="0" spc="-25"/>
              <a:t>b</a:t>
            </a:r>
            <a:r>
              <a:rPr dirty="0" spc="-60"/>
              <a:t>e</a:t>
            </a:r>
            <a:r>
              <a:rPr dirty="0" spc="-160"/>
              <a:t>.</a:t>
            </a:r>
            <a:r>
              <a:rPr dirty="0" spc="-120"/>
              <a:t> </a:t>
            </a:r>
            <a:r>
              <a:rPr dirty="0"/>
              <a:t>Al</a:t>
            </a:r>
            <a:r>
              <a:rPr dirty="0"/>
              <a:t>l</a:t>
            </a:r>
            <a:r>
              <a:rPr dirty="0" spc="-105"/>
              <a:t> </a:t>
            </a:r>
            <a:r>
              <a:rPr dirty="0" spc="-65"/>
              <a:t>R</a:t>
            </a:r>
            <a:r>
              <a:rPr dirty="0" spc="-20"/>
              <a:t>i</a:t>
            </a:r>
            <a:r>
              <a:rPr dirty="0" spc="-90"/>
              <a:t>g</a:t>
            </a:r>
            <a:r>
              <a:rPr dirty="0" spc="-55"/>
              <a:t>h</a:t>
            </a:r>
            <a:r>
              <a:rPr dirty="0"/>
              <a:t>t</a:t>
            </a:r>
            <a:r>
              <a:rPr dirty="0" spc="-85"/>
              <a:t>s</a:t>
            </a:r>
            <a:r>
              <a:rPr dirty="0" spc="-110"/>
              <a:t> </a:t>
            </a:r>
            <a:r>
              <a:rPr dirty="0" spc="-75"/>
              <a:t>R</a:t>
            </a:r>
            <a:r>
              <a:rPr dirty="0" spc="-35"/>
              <a:t>e</a:t>
            </a:r>
            <a:r>
              <a:rPr dirty="0" spc="-80"/>
              <a:t>s</a:t>
            </a:r>
            <a:r>
              <a:rPr dirty="0" spc="-60"/>
              <a:t>e</a:t>
            </a:r>
            <a:r>
              <a:rPr dirty="0"/>
              <a:t>r</a:t>
            </a:r>
            <a:r>
              <a:rPr dirty="0" spc="-50"/>
              <a:t>v</a:t>
            </a:r>
            <a:r>
              <a:rPr dirty="0" spc="-50"/>
              <a:t>e</a:t>
            </a:r>
            <a:r>
              <a:rPr dirty="0" spc="-35"/>
              <a:t>d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20"/>
              <a:t>A</a:t>
            </a:r>
            <a:r>
              <a:rPr dirty="0" spc="-35"/>
              <a:t>d</a:t>
            </a:r>
            <a:r>
              <a:rPr dirty="0" spc="-25"/>
              <a:t>o</a:t>
            </a:r>
            <a:r>
              <a:rPr dirty="0" spc="-25"/>
              <a:t>b</a:t>
            </a:r>
            <a:r>
              <a:rPr dirty="0" spc="-55"/>
              <a:t>e</a:t>
            </a:r>
            <a:r>
              <a:rPr dirty="0" spc="-114"/>
              <a:t> </a:t>
            </a:r>
            <a:r>
              <a:rPr dirty="0" spc="-40"/>
              <a:t>D</a:t>
            </a:r>
            <a:r>
              <a:rPr dirty="0" spc="-20"/>
              <a:t>i</a:t>
            </a:r>
            <a:r>
              <a:rPr dirty="0" spc="-60"/>
              <a:t>g</a:t>
            </a:r>
            <a:r>
              <a:rPr dirty="0" spc="-15"/>
              <a:t>i</a:t>
            </a:r>
            <a:r>
              <a:rPr dirty="0" spc="-30"/>
              <a:t>t</a:t>
            </a:r>
            <a:r>
              <a:rPr dirty="0" spc="-65"/>
              <a:t>a</a:t>
            </a:r>
            <a:r>
              <a:rPr dirty="0" spc="15"/>
              <a:t>l</a:t>
            </a:r>
            <a:r>
              <a:rPr dirty="0" spc="-105"/>
              <a:t> </a:t>
            </a:r>
            <a:r>
              <a:rPr dirty="0" spc="-20"/>
              <a:t>L</a:t>
            </a:r>
            <a:r>
              <a:rPr dirty="0" spc="-55"/>
              <a:t>e</a:t>
            </a:r>
            <a:r>
              <a:rPr dirty="0" spc="-65"/>
              <a:t>a</a:t>
            </a:r>
            <a:r>
              <a:rPr dirty="0" spc="-50"/>
              <a:t>r</a:t>
            </a:r>
            <a:r>
              <a:rPr dirty="0" spc="-20"/>
              <a:t>ni</a:t>
            </a:r>
            <a:r>
              <a:rPr dirty="0" spc="-50"/>
              <a:t>n</a:t>
            </a:r>
            <a:r>
              <a:rPr dirty="0" spc="-80"/>
              <a:t>g</a:t>
            </a:r>
            <a:r>
              <a:rPr dirty="0" spc="-100"/>
              <a:t> </a:t>
            </a:r>
            <a:r>
              <a:rPr dirty="0" spc="-85"/>
              <a:t>S</a:t>
            </a:r>
            <a:r>
              <a:rPr dirty="0" spc="-60"/>
              <a:t>e</a:t>
            </a:r>
            <a:r>
              <a:rPr dirty="0"/>
              <a:t>r</a:t>
            </a:r>
            <a:r>
              <a:rPr dirty="0" spc="-50"/>
              <a:t>v</a:t>
            </a:r>
            <a:r>
              <a:rPr dirty="0" spc="-35"/>
              <a:t>ic</a:t>
            </a:r>
            <a:r>
              <a:rPr dirty="0" spc="-30"/>
              <a:t>e</a:t>
            </a:r>
            <a:r>
              <a:rPr dirty="0" spc="-85"/>
              <a:t>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8779" y="1098309"/>
            <a:ext cx="11071225" cy="3033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dirty="0" sz="2200" spc="-50">
                <a:latin typeface="Tahoma"/>
                <a:cs typeface="Tahoma"/>
              </a:rPr>
              <a:t>Code </a:t>
            </a:r>
            <a:r>
              <a:rPr dirty="0" sz="2200" spc="-60">
                <a:latin typeface="Tahoma"/>
                <a:cs typeface="Tahoma"/>
              </a:rPr>
              <a:t>is</a:t>
            </a:r>
            <a:r>
              <a:rPr dirty="0" sz="2200" spc="-40">
                <a:latin typeface="Tahoma"/>
                <a:cs typeface="Tahoma"/>
              </a:rPr>
              <a:t> </a:t>
            </a:r>
            <a:r>
              <a:rPr dirty="0" sz="2200" spc="-35">
                <a:latin typeface="Tahoma"/>
                <a:cs typeface="Tahoma"/>
              </a:rPr>
              <a:t>not</a:t>
            </a:r>
            <a:r>
              <a:rPr dirty="0" sz="2200" spc="-50">
                <a:latin typeface="Tahoma"/>
                <a:cs typeface="Tahoma"/>
              </a:rPr>
              <a:t> </a:t>
            </a:r>
            <a:r>
              <a:rPr dirty="0" sz="2200" spc="-20">
                <a:latin typeface="Tahoma"/>
                <a:cs typeface="Tahoma"/>
              </a:rPr>
              <a:t>deployed</a:t>
            </a:r>
            <a:r>
              <a:rPr dirty="0" sz="2200" spc="-55">
                <a:latin typeface="Tahoma"/>
                <a:cs typeface="Tahoma"/>
              </a:rPr>
              <a:t> </a:t>
            </a:r>
            <a:r>
              <a:rPr dirty="0" sz="2200" spc="-65">
                <a:latin typeface="Tahoma"/>
                <a:cs typeface="Tahoma"/>
              </a:rPr>
              <a:t>into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75">
                <a:latin typeface="Tahoma"/>
                <a:cs typeface="Tahoma"/>
              </a:rPr>
              <a:t>Adobe</a:t>
            </a:r>
            <a:r>
              <a:rPr dirty="0" sz="2200" spc="-165">
                <a:latin typeface="Tahoma"/>
                <a:cs typeface="Tahoma"/>
              </a:rPr>
              <a:t> </a:t>
            </a:r>
            <a:r>
              <a:rPr dirty="0" sz="2200" spc="-95">
                <a:latin typeface="Tahoma"/>
                <a:cs typeface="Tahoma"/>
              </a:rPr>
              <a:t>Experience</a:t>
            </a:r>
            <a:r>
              <a:rPr dirty="0" sz="2200" spc="-190">
                <a:latin typeface="Tahoma"/>
                <a:cs typeface="Tahoma"/>
              </a:rPr>
              <a:t> </a:t>
            </a:r>
            <a:r>
              <a:rPr dirty="0" sz="2200" spc="-95">
                <a:latin typeface="Tahoma"/>
                <a:cs typeface="Tahoma"/>
              </a:rPr>
              <a:t>Manager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155">
                <a:latin typeface="Tahoma"/>
                <a:cs typeface="Tahoma"/>
              </a:rPr>
              <a:t>as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135">
                <a:latin typeface="Tahoma"/>
                <a:cs typeface="Tahoma"/>
              </a:rPr>
              <a:t>a</a:t>
            </a:r>
            <a:r>
              <a:rPr dirty="0" sz="2200" spc="-165">
                <a:latin typeface="Tahoma"/>
                <a:cs typeface="Tahoma"/>
              </a:rPr>
              <a:t> </a:t>
            </a:r>
            <a:r>
              <a:rPr dirty="0" sz="2200" spc="-70">
                <a:latin typeface="Tahoma"/>
                <a:cs typeface="Tahoma"/>
              </a:rPr>
              <a:t>Cloud</a:t>
            </a:r>
            <a:r>
              <a:rPr dirty="0" sz="2200" spc="-150">
                <a:latin typeface="Tahoma"/>
                <a:cs typeface="Tahoma"/>
              </a:rPr>
              <a:t> </a:t>
            </a:r>
            <a:r>
              <a:rPr dirty="0" sz="2200" spc="-95">
                <a:latin typeface="Tahoma"/>
                <a:cs typeface="Tahoma"/>
              </a:rPr>
              <a:t>Service</a:t>
            </a:r>
            <a:r>
              <a:rPr dirty="0" sz="2200" spc="-180">
                <a:latin typeface="Tahoma"/>
                <a:cs typeface="Tahoma"/>
              </a:rPr>
              <a:t> </a:t>
            </a:r>
            <a:r>
              <a:rPr dirty="0" sz="2200" spc="-95">
                <a:latin typeface="Tahoma"/>
                <a:cs typeface="Tahoma"/>
              </a:rPr>
              <a:t>if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100">
                <a:latin typeface="Tahoma"/>
                <a:cs typeface="Tahoma"/>
              </a:rPr>
              <a:t>there</a:t>
            </a:r>
            <a:r>
              <a:rPr dirty="0" sz="2200" spc="-185">
                <a:latin typeface="Tahoma"/>
                <a:cs typeface="Tahoma"/>
              </a:rPr>
              <a:t> </a:t>
            </a:r>
            <a:r>
              <a:rPr dirty="0" sz="2200" spc="-125">
                <a:latin typeface="Tahoma"/>
                <a:cs typeface="Tahoma"/>
              </a:rPr>
              <a:t>are</a:t>
            </a:r>
            <a:r>
              <a:rPr dirty="0" sz="2200" spc="-165">
                <a:latin typeface="Tahoma"/>
                <a:cs typeface="Tahoma"/>
              </a:rPr>
              <a:t> </a:t>
            </a:r>
            <a:r>
              <a:rPr dirty="0" sz="2200" spc="-75">
                <a:latin typeface="Tahoma"/>
                <a:cs typeface="Tahoma"/>
              </a:rPr>
              <a:t>critical</a:t>
            </a:r>
            <a:r>
              <a:rPr dirty="0" sz="2200" spc="-160">
                <a:latin typeface="Tahoma"/>
                <a:cs typeface="Tahoma"/>
              </a:rPr>
              <a:t> </a:t>
            </a:r>
            <a:r>
              <a:rPr dirty="0" sz="2200" spc="-135">
                <a:latin typeface="Tahoma"/>
                <a:cs typeface="Tahoma"/>
              </a:rPr>
              <a:t>issues, </a:t>
            </a:r>
            <a:r>
              <a:rPr dirty="0" sz="2200" spc="-670">
                <a:latin typeface="Tahoma"/>
                <a:cs typeface="Tahoma"/>
              </a:rPr>
              <a:t> </a:t>
            </a:r>
            <a:r>
              <a:rPr dirty="0" sz="2200" spc="-100">
                <a:latin typeface="Tahoma"/>
                <a:cs typeface="Tahoma"/>
              </a:rPr>
              <a:t>thus</a:t>
            </a:r>
            <a:r>
              <a:rPr dirty="0" sz="2200" spc="-180">
                <a:latin typeface="Tahoma"/>
                <a:cs typeface="Tahoma"/>
              </a:rPr>
              <a:t> </a:t>
            </a:r>
            <a:r>
              <a:rPr dirty="0" sz="2200" spc="-105">
                <a:latin typeface="Tahoma"/>
                <a:cs typeface="Tahoma"/>
              </a:rPr>
              <a:t>best</a:t>
            </a:r>
            <a:r>
              <a:rPr dirty="0" sz="2200" spc="-180">
                <a:latin typeface="Tahoma"/>
                <a:cs typeface="Tahoma"/>
              </a:rPr>
              <a:t> </a:t>
            </a:r>
            <a:r>
              <a:rPr dirty="0" sz="2200" spc="-100">
                <a:latin typeface="Tahoma"/>
                <a:cs typeface="Tahoma"/>
              </a:rPr>
              <a:t>practices</a:t>
            </a:r>
            <a:r>
              <a:rPr dirty="0" sz="2200" spc="-165">
                <a:latin typeface="Tahoma"/>
                <a:cs typeface="Tahoma"/>
              </a:rPr>
              <a:t> </a:t>
            </a:r>
            <a:r>
              <a:rPr dirty="0" sz="2200" spc="-125">
                <a:latin typeface="Tahoma"/>
                <a:cs typeface="Tahoma"/>
              </a:rPr>
              <a:t>are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95">
                <a:latin typeface="Tahoma"/>
                <a:cs typeface="Tahoma"/>
              </a:rPr>
              <a:t>enforced</a:t>
            </a:r>
            <a:endParaRPr sz="2200">
              <a:latin typeface="Tahoma"/>
              <a:cs typeface="Tahoma"/>
            </a:endParaRPr>
          </a:p>
          <a:p>
            <a:pPr marL="77470">
              <a:lnSpc>
                <a:spcPct val="100000"/>
              </a:lnSpc>
              <a:spcBef>
                <a:spcPts val="1605"/>
              </a:spcBef>
            </a:pPr>
            <a:r>
              <a:rPr dirty="0" sz="2200" spc="-175">
                <a:latin typeface="Tahoma"/>
                <a:cs typeface="Tahoma"/>
              </a:rPr>
              <a:t>S</a:t>
            </a:r>
            <a:r>
              <a:rPr dirty="0" sz="2200" spc="-50">
                <a:latin typeface="Tahoma"/>
                <a:cs typeface="Tahoma"/>
              </a:rPr>
              <a:t>o</a:t>
            </a:r>
            <a:r>
              <a:rPr dirty="0" sz="2200" spc="-65">
                <a:latin typeface="Tahoma"/>
                <a:cs typeface="Tahoma"/>
              </a:rPr>
              <a:t>n</a:t>
            </a:r>
            <a:r>
              <a:rPr dirty="0" sz="2200" spc="-160">
                <a:latin typeface="Tahoma"/>
                <a:cs typeface="Tahoma"/>
              </a:rPr>
              <a:t>a</a:t>
            </a:r>
            <a:r>
              <a:rPr dirty="0" sz="2200" spc="-35">
                <a:latin typeface="Tahoma"/>
                <a:cs typeface="Tahoma"/>
              </a:rPr>
              <a:t>r</a:t>
            </a:r>
            <a:r>
              <a:rPr dirty="0" sz="2200" spc="-85">
                <a:latin typeface="Tahoma"/>
                <a:cs typeface="Tahoma"/>
              </a:rPr>
              <a:t>Qu</a:t>
            </a:r>
            <a:r>
              <a:rPr dirty="0" sz="2200" spc="-55">
                <a:latin typeface="Tahoma"/>
                <a:cs typeface="Tahoma"/>
              </a:rPr>
              <a:t>b</a:t>
            </a:r>
            <a:r>
              <a:rPr dirty="0" sz="2200" spc="-120">
                <a:latin typeface="Tahoma"/>
                <a:cs typeface="Tahoma"/>
              </a:rPr>
              <a:t>e</a:t>
            </a:r>
            <a:r>
              <a:rPr dirty="0" sz="2200" spc="-155">
                <a:latin typeface="Tahoma"/>
                <a:cs typeface="Tahoma"/>
              </a:rPr>
              <a:t> </a:t>
            </a:r>
            <a:r>
              <a:rPr dirty="0" sz="2200" spc="-125">
                <a:latin typeface="Tahoma"/>
                <a:cs typeface="Tahoma"/>
              </a:rPr>
              <a:t>r</a:t>
            </a:r>
            <a:r>
              <a:rPr dirty="0" sz="2200" spc="-60">
                <a:latin typeface="Tahoma"/>
                <a:cs typeface="Tahoma"/>
              </a:rPr>
              <a:t>u</a:t>
            </a:r>
            <a:r>
              <a:rPr dirty="0" sz="2200" spc="-25">
                <a:latin typeface="Tahoma"/>
                <a:cs typeface="Tahoma"/>
              </a:rPr>
              <a:t>l</a:t>
            </a:r>
            <a:r>
              <a:rPr dirty="0" sz="2200" spc="-80">
                <a:latin typeface="Tahoma"/>
                <a:cs typeface="Tahoma"/>
              </a:rPr>
              <a:t>e</a:t>
            </a:r>
            <a:r>
              <a:rPr dirty="0" sz="2200" spc="-170">
                <a:latin typeface="Tahoma"/>
                <a:cs typeface="Tahoma"/>
              </a:rPr>
              <a:t>s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75">
                <a:latin typeface="Tahoma"/>
                <a:cs typeface="Tahoma"/>
              </a:rPr>
              <a:t>d</a:t>
            </a:r>
            <a:r>
              <a:rPr dirty="0" sz="2200" spc="-50">
                <a:latin typeface="Tahoma"/>
                <a:cs typeface="Tahoma"/>
              </a:rPr>
              <a:t>o</a:t>
            </a:r>
            <a:r>
              <a:rPr dirty="0" sz="2200" spc="-120">
                <a:latin typeface="Tahoma"/>
                <a:cs typeface="Tahoma"/>
              </a:rPr>
              <a:t>c</a:t>
            </a:r>
            <a:r>
              <a:rPr dirty="0" sz="2200" spc="-60">
                <a:latin typeface="Tahoma"/>
                <a:cs typeface="Tahoma"/>
              </a:rPr>
              <a:t>um</a:t>
            </a:r>
            <a:r>
              <a:rPr dirty="0" sz="2200" spc="-114">
                <a:latin typeface="Tahoma"/>
                <a:cs typeface="Tahoma"/>
              </a:rPr>
              <a:t>e</a:t>
            </a:r>
            <a:r>
              <a:rPr dirty="0" sz="2200" spc="-65">
                <a:latin typeface="Tahoma"/>
                <a:cs typeface="Tahoma"/>
              </a:rPr>
              <a:t>n</a:t>
            </a:r>
            <a:r>
              <a:rPr dirty="0" sz="2200" spc="-80">
                <a:latin typeface="Tahoma"/>
                <a:cs typeface="Tahoma"/>
              </a:rPr>
              <a:t>t</a:t>
            </a:r>
            <a:r>
              <a:rPr dirty="0" sz="2200" spc="-155">
                <a:latin typeface="Tahoma"/>
                <a:cs typeface="Tahoma"/>
              </a:rPr>
              <a:t>a</a:t>
            </a:r>
            <a:r>
              <a:rPr dirty="0" sz="2200" spc="-100">
                <a:latin typeface="Tahoma"/>
                <a:cs typeface="Tahoma"/>
              </a:rPr>
              <a:t>t</a:t>
            </a:r>
            <a:r>
              <a:rPr dirty="0" sz="2200" spc="-30">
                <a:latin typeface="Tahoma"/>
                <a:cs typeface="Tahoma"/>
              </a:rPr>
              <a:t>i</a:t>
            </a:r>
            <a:r>
              <a:rPr dirty="0" sz="2200" spc="-50">
                <a:latin typeface="Tahoma"/>
                <a:cs typeface="Tahoma"/>
              </a:rPr>
              <a:t>o</a:t>
            </a:r>
            <a:r>
              <a:rPr dirty="0" sz="2200" spc="-65">
                <a:latin typeface="Tahoma"/>
                <a:cs typeface="Tahoma"/>
              </a:rPr>
              <a:t>n</a:t>
            </a:r>
            <a:r>
              <a:rPr dirty="0" sz="2200" spc="-325">
                <a:latin typeface="Tahoma"/>
                <a:cs typeface="Tahoma"/>
              </a:rPr>
              <a:t>:</a:t>
            </a:r>
            <a:endParaRPr sz="2200">
              <a:latin typeface="Tahoma"/>
              <a:cs typeface="Tahoma"/>
            </a:endParaRPr>
          </a:p>
          <a:p>
            <a:pPr marL="5842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2200" spc="-175">
                <a:latin typeface="Tahoma"/>
                <a:cs typeface="Tahoma"/>
              </a:rPr>
              <a:t>S</a:t>
            </a:r>
            <a:r>
              <a:rPr dirty="0" sz="2200" spc="-50">
                <a:latin typeface="Tahoma"/>
                <a:cs typeface="Tahoma"/>
              </a:rPr>
              <a:t>o</a:t>
            </a:r>
            <a:r>
              <a:rPr dirty="0" sz="2200" spc="-65">
                <a:latin typeface="Tahoma"/>
                <a:cs typeface="Tahoma"/>
              </a:rPr>
              <a:t>n</a:t>
            </a:r>
            <a:r>
              <a:rPr dirty="0" sz="2200" spc="-160">
                <a:latin typeface="Tahoma"/>
                <a:cs typeface="Tahoma"/>
              </a:rPr>
              <a:t>a</a:t>
            </a:r>
            <a:r>
              <a:rPr dirty="0" sz="2200" spc="-35">
                <a:latin typeface="Tahoma"/>
                <a:cs typeface="Tahoma"/>
              </a:rPr>
              <a:t>r</a:t>
            </a:r>
            <a:r>
              <a:rPr dirty="0" sz="2200" spc="-85">
                <a:latin typeface="Tahoma"/>
                <a:cs typeface="Tahoma"/>
              </a:rPr>
              <a:t>Qu</a:t>
            </a:r>
            <a:r>
              <a:rPr dirty="0" sz="2200" spc="-55">
                <a:latin typeface="Tahoma"/>
                <a:cs typeface="Tahoma"/>
              </a:rPr>
              <a:t>b</a:t>
            </a:r>
            <a:r>
              <a:rPr dirty="0" sz="2200" spc="-120">
                <a:latin typeface="Tahoma"/>
                <a:cs typeface="Tahoma"/>
              </a:rPr>
              <a:t>e</a:t>
            </a:r>
            <a:r>
              <a:rPr dirty="0" sz="2200" spc="-160">
                <a:latin typeface="Tahoma"/>
                <a:cs typeface="Tahoma"/>
              </a:rPr>
              <a:t> </a:t>
            </a:r>
            <a:r>
              <a:rPr dirty="0" sz="2200" spc="-125">
                <a:latin typeface="Tahoma"/>
                <a:cs typeface="Tahoma"/>
              </a:rPr>
              <a:t>r</a:t>
            </a:r>
            <a:r>
              <a:rPr dirty="0" sz="2200" spc="-60">
                <a:latin typeface="Tahoma"/>
                <a:cs typeface="Tahoma"/>
              </a:rPr>
              <a:t>u</a:t>
            </a:r>
            <a:r>
              <a:rPr dirty="0" sz="2200" spc="-25">
                <a:latin typeface="Tahoma"/>
                <a:cs typeface="Tahoma"/>
              </a:rPr>
              <a:t>l</a:t>
            </a:r>
            <a:r>
              <a:rPr dirty="0" sz="2200" spc="-80">
                <a:latin typeface="Tahoma"/>
                <a:cs typeface="Tahoma"/>
              </a:rPr>
              <a:t>e</a:t>
            </a:r>
            <a:r>
              <a:rPr dirty="0" sz="2200" spc="-170">
                <a:latin typeface="Tahoma"/>
                <a:cs typeface="Tahoma"/>
              </a:rPr>
              <a:t>s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325">
                <a:latin typeface="Tahoma"/>
                <a:cs typeface="Tahoma"/>
              </a:rPr>
              <a:t>:</a:t>
            </a:r>
            <a:r>
              <a:rPr dirty="0" sz="2200" spc="-180">
                <a:latin typeface="Tahoma"/>
                <a:cs typeface="Tahoma"/>
              </a:rPr>
              <a:t> </a:t>
            </a:r>
            <a:r>
              <a:rPr dirty="0" u="heavy" sz="2200" spc="-11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2"/>
              </a:rPr>
              <a:t>h</a:t>
            </a:r>
            <a:r>
              <a:rPr dirty="0" u="heavy" sz="2200" spc="-6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2"/>
              </a:rPr>
              <a:t>t</a:t>
            </a:r>
            <a:r>
              <a:rPr dirty="0" u="heavy" sz="2200" spc="-10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2"/>
              </a:rPr>
              <a:t>t</a:t>
            </a:r>
            <a:r>
              <a:rPr dirty="0" u="heavy" sz="2200" spc="-4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2"/>
              </a:rPr>
              <a:t>p</a:t>
            </a:r>
            <a:r>
              <a:rPr dirty="0" u="heavy" sz="2200" spc="-13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2"/>
              </a:rPr>
              <a:t>s</a:t>
            </a:r>
            <a:r>
              <a:rPr dirty="0" u="heavy" sz="2200" spc="-32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2"/>
              </a:rPr>
              <a:t>:</a:t>
            </a:r>
            <a:r>
              <a:rPr dirty="0" u="heavy" sz="2200" spc="-8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2"/>
              </a:rPr>
              <a:t>//r</a:t>
            </a:r>
            <a:r>
              <a:rPr dirty="0" u="heavy" sz="2200" spc="-12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2"/>
              </a:rPr>
              <a:t>u</a:t>
            </a:r>
            <a:r>
              <a:rPr dirty="0" u="heavy" sz="2200" spc="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2"/>
              </a:rPr>
              <a:t>l</a:t>
            </a:r>
            <a:r>
              <a:rPr dirty="0" u="heavy" sz="2200" spc="-8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2"/>
              </a:rPr>
              <a:t>e</a:t>
            </a:r>
            <a:r>
              <a:rPr dirty="0" u="heavy" sz="2200" spc="-12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2"/>
              </a:rPr>
              <a:t>s</a:t>
            </a:r>
            <a:r>
              <a:rPr dirty="0" u="heavy" sz="2200" spc="-27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2"/>
              </a:rPr>
              <a:t>.</a:t>
            </a:r>
            <a:r>
              <a:rPr dirty="0" u="heavy" sz="2200" spc="-16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2"/>
              </a:rPr>
              <a:t>s</a:t>
            </a:r>
            <a:r>
              <a:rPr dirty="0" u="heavy" sz="2200" spc="-6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2"/>
              </a:rPr>
              <a:t>on</a:t>
            </a:r>
            <a:r>
              <a:rPr dirty="0" u="heavy" sz="2200" spc="-14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2"/>
              </a:rPr>
              <a:t>a</a:t>
            </a:r>
            <a:r>
              <a:rPr dirty="0" u="heavy" sz="2200" spc="-6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2"/>
              </a:rPr>
              <a:t>r</a:t>
            </a:r>
            <a:r>
              <a:rPr dirty="0" u="heavy" sz="2200" spc="-16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2"/>
              </a:rPr>
              <a:t>s</a:t>
            </a:r>
            <a:r>
              <a:rPr dirty="0" u="heavy" sz="2200" spc="-6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2"/>
              </a:rPr>
              <a:t>o</a:t>
            </a:r>
            <a:r>
              <a:rPr dirty="0" u="heavy" sz="2200" spc="-7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2"/>
              </a:rPr>
              <a:t>u</a:t>
            </a:r>
            <a:r>
              <a:rPr dirty="0" u="heavy" sz="2200" spc="-11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2"/>
              </a:rPr>
              <a:t>r</a:t>
            </a:r>
            <a:r>
              <a:rPr dirty="0" u="heavy" sz="2200" spc="-11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2"/>
              </a:rPr>
              <a:t>c</a:t>
            </a:r>
            <a:r>
              <a:rPr dirty="0" u="heavy" sz="2200" spc="-12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2"/>
              </a:rPr>
              <a:t>e</a:t>
            </a:r>
            <a:r>
              <a:rPr dirty="0" u="heavy" sz="2200" spc="-35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2"/>
              </a:rPr>
              <a:t>.</a:t>
            </a:r>
            <a:r>
              <a:rPr dirty="0" u="heavy" sz="2200" spc="-11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2"/>
              </a:rPr>
              <a:t>c</a:t>
            </a:r>
            <a:r>
              <a:rPr dirty="0" u="heavy" sz="2200" spc="-9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2"/>
              </a:rPr>
              <a:t>om/</a:t>
            </a:r>
            <a:r>
              <a:rPr dirty="0" u="heavy" sz="2200" spc="-3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2"/>
              </a:rPr>
              <a:t>j</a:t>
            </a:r>
            <a:r>
              <a:rPr dirty="0" u="heavy" sz="2200" spc="-16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2"/>
              </a:rPr>
              <a:t>a</a:t>
            </a:r>
            <a:r>
              <a:rPr dirty="0" u="heavy" sz="2200" spc="-12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2"/>
              </a:rPr>
              <a:t>v</a:t>
            </a:r>
            <a:r>
              <a:rPr dirty="0" u="heavy" sz="2200" spc="-13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2"/>
              </a:rPr>
              <a:t>a</a:t>
            </a:r>
            <a:endParaRPr sz="2200">
              <a:latin typeface="Tahoma"/>
              <a:cs typeface="Tahoma"/>
            </a:endParaRPr>
          </a:p>
          <a:p>
            <a:pPr marL="584200" marR="441959" indent="-342900">
              <a:lnSpc>
                <a:spcPct val="100000"/>
              </a:lnSpc>
              <a:spcBef>
                <a:spcPts val="1195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2200" spc="-50">
                <a:latin typeface="Tahoma"/>
                <a:cs typeface="Tahoma"/>
                <a:hlinkClick r:id="rId3"/>
              </a:rPr>
              <a:t>A</a:t>
            </a:r>
            <a:r>
              <a:rPr dirty="0" sz="2200" spc="-5">
                <a:latin typeface="Tahoma"/>
                <a:cs typeface="Tahoma"/>
                <a:hlinkClick r:id="rId3"/>
              </a:rPr>
              <a:t>EM</a:t>
            </a:r>
            <a:r>
              <a:rPr dirty="0" sz="2200" spc="-175">
                <a:latin typeface="Tahoma"/>
                <a:cs typeface="Tahoma"/>
                <a:hlinkClick r:id="rId3"/>
              </a:rPr>
              <a:t> </a:t>
            </a:r>
            <a:r>
              <a:rPr dirty="0" sz="2200" spc="-120">
                <a:latin typeface="Tahoma"/>
                <a:cs typeface="Tahoma"/>
                <a:hlinkClick r:id="rId3"/>
              </a:rPr>
              <a:t>c</a:t>
            </a:r>
            <a:r>
              <a:rPr dirty="0" sz="2200" spc="-55">
                <a:latin typeface="Tahoma"/>
                <a:cs typeface="Tahoma"/>
                <a:hlinkClick r:id="rId3"/>
              </a:rPr>
              <a:t>u</a:t>
            </a:r>
            <a:r>
              <a:rPr dirty="0" sz="2200" spc="-155">
                <a:latin typeface="Tahoma"/>
                <a:cs typeface="Tahoma"/>
                <a:hlinkClick r:id="rId3"/>
              </a:rPr>
              <a:t>s</a:t>
            </a:r>
            <a:r>
              <a:rPr dirty="0" sz="2200" spc="-65">
                <a:latin typeface="Tahoma"/>
                <a:cs typeface="Tahoma"/>
                <a:hlinkClick r:id="rId3"/>
              </a:rPr>
              <a:t>tom</a:t>
            </a:r>
            <a:r>
              <a:rPr dirty="0" sz="2200" spc="-170">
                <a:latin typeface="Tahoma"/>
                <a:cs typeface="Tahoma"/>
                <a:hlinkClick r:id="rId3"/>
              </a:rPr>
              <a:t> </a:t>
            </a:r>
            <a:r>
              <a:rPr dirty="0" sz="2200" spc="-80">
                <a:latin typeface="Tahoma"/>
                <a:cs typeface="Tahoma"/>
                <a:hlinkClick r:id="rId3"/>
              </a:rPr>
              <a:t>r</a:t>
            </a:r>
            <a:r>
              <a:rPr dirty="0" sz="2200" spc="-130">
                <a:latin typeface="Tahoma"/>
                <a:cs typeface="Tahoma"/>
                <a:hlinkClick r:id="rId3"/>
              </a:rPr>
              <a:t>u</a:t>
            </a:r>
            <a:r>
              <a:rPr dirty="0" sz="2200" spc="5">
                <a:latin typeface="Tahoma"/>
                <a:cs typeface="Tahoma"/>
                <a:hlinkClick r:id="rId3"/>
              </a:rPr>
              <a:t>l</a:t>
            </a:r>
            <a:r>
              <a:rPr dirty="0" sz="2200" spc="-80">
                <a:latin typeface="Tahoma"/>
                <a:cs typeface="Tahoma"/>
                <a:hlinkClick r:id="rId3"/>
              </a:rPr>
              <a:t>e</a:t>
            </a:r>
            <a:r>
              <a:rPr dirty="0" sz="2200" spc="-170">
                <a:latin typeface="Tahoma"/>
                <a:cs typeface="Tahoma"/>
                <a:hlinkClick r:id="rId3"/>
              </a:rPr>
              <a:t>s</a:t>
            </a:r>
            <a:r>
              <a:rPr dirty="0" sz="2200" spc="-170">
                <a:latin typeface="Tahoma"/>
                <a:cs typeface="Tahoma"/>
                <a:hlinkClick r:id="rId3"/>
              </a:rPr>
              <a:t> </a:t>
            </a:r>
            <a:r>
              <a:rPr dirty="0" sz="2200" spc="-325">
                <a:latin typeface="Tahoma"/>
                <a:cs typeface="Tahoma"/>
                <a:hlinkClick r:id="rId3"/>
              </a:rPr>
              <a:t>:</a:t>
            </a:r>
            <a:r>
              <a:rPr dirty="0" sz="2200" spc="-180">
                <a:latin typeface="Tahoma"/>
                <a:cs typeface="Tahoma"/>
                <a:hlinkClick r:id="rId3"/>
              </a:rPr>
              <a:t> </a:t>
            </a:r>
            <a:r>
              <a:rPr dirty="0" u="heavy" sz="2200" spc="-11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h</a:t>
            </a:r>
            <a:r>
              <a:rPr dirty="0" u="heavy" sz="2200" spc="-6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t</a:t>
            </a:r>
            <a:r>
              <a:rPr dirty="0" u="heavy" sz="2200" spc="-10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t</a:t>
            </a:r>
            <a:r>
              <a:rPr dirty="0" u="heavy" sz="2200" spc="-4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p</a:t>
            </a:r>
            <a:r>
              <a:rPr dirty="0" u="heavy" sz="2200" spc="-13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s</a:t>
            </a:r>
            <a:r>
              <a:rPr dirty="0" u="heavy" sz="2200" spc="-32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:</a:t>
            </a:r>
            <a:r>
              <a:rPr dirty="0" u="heavy" sz="2200" spc="-8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//</a:t>
            </a:r>
            <a:r>
              <a:rPr dirty="0" u="heavy" sz="2200" spc="-8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e</a:t>
            </a:r>
            <a:r>
              <a:rPr dirty="0" u="heavy" sz="2200" spc="-16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x</a:t>
            </a:r>
            <a:r>
              <a:rPr dirty="0" u="heavy" sz="2200" spc="-6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p</a:t>
            </a:r>
            <a:r>
              <a:rPr dirty="0" u="heavy" sz="2200" spc="-114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e</a:t>
            </a:r>
            <a:r>
              <a:rPr dirty="0" u="heavy" sz="2200" spc="-114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r</a:t>
            </a:r>
            <a:r>
              <a:rPr dirty="0" u="heavy" sz="2200" spc="-4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i</a:t>
            </a:r>
            <a:r>
              <a:rPr dirty="0" u="heavy" sz="2200" spc="-10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e</a:t>
            </a:r>
            <a:r>
              <a:rPr dirty="0" u="heavy" sz="2200" spc="-6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n</a:t>
            </a:r>
            <a:r>
              <a:rPr dirty="0" u="heavy" sz="2200" spc="-11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c</a:t>
            </a:r>
            <a:r>
              <a:rPr dirty="0" u="heavy" sz="2200" spc="-12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e</a:t>
            </a:r>
            <a:r>
              <a:rPr dirty="0" u="heavy" sz="2200" spc="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l</a:t>
            </a:r>
            <a:r>
              <a:rPr dirty="0" u="heavy" sz="2200" spc="-114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e</a:t>
            </a:r>
            <a:r>
              <a:rPr dirty="0" u="heavy" sz="2200" spc="-18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a</a:t>
            </a:r>
            <a:r>
              <a:rPr dirty="0" u="heavy" sz="2200" spc="-19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g</a:t>
            </a:r>
            <a:r>
              <a:rPr dirty="0" u="heavy" sz="2200" spc="-8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u</a:t>
            </a:r>
            <a:r>
              <a:rPr dirty="0" u="heavy" sz="2200" spc="-12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e</a:t>
            </a:r>
            <a:r>
              <a:rPr dirty="0" u="heavy" sz="2200" spc="-29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.</a:t>
            </a:r>
            <a:r>
              <a:rPr dirty="0" u="heavy" sz="2200" spc="-15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a</a:t>
            </a:r>
            <a:r>
              <a:rPr dirty="0" u="heavy" sz="2200" spc="-8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d</a:t>
            </a:r>
            <a:r>
              <a:rPr dirty="0" u="heavy" sz="2200" spc="-6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o</a:t>
            </a:r>
            <a:r>
              <a:rPr dirty="0" u="heavy" sz="2200" spc="-5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b</a:t>
            </a:r>
            <a:r>
              <a:rPr dirty="0" u="heavy" sz="2200" spc="-12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e</a:t>
            </a:r>
            <a:r>
              <a:rPr dirty="0" u="heavy" sz="2200" spc="-35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.</a:t>
            </a:r>
            <a:r>
              <a:rPr dirty="0" u="heavy" sz="2200" spc="-11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c</a:t>
            </a:r>
            <a:r>
              <a:rPr dirty="0" u="heavy" sz="2200" spc="-6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om/</a:t>
            </a:r>
            <a:r>
              <a:rPr dirty="0" u="heavy" sz="2200" spc="-6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d</a:t>
            </a:r>
            <a:r>
              <a:rPr dirty="0" u="heavy" sz="2200" spc="-3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o</a:t>
            </a:r>
            <a:r>
              <a:rPr dirty="0" u="heavy" sz="2200" spc="-5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c</a:t>
            </a:r>
            <a:r>
              <a:rPr dirty="0" u="heavy" sz="2200" spc="-17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s</a:t>
            </a:r>
            <a:r>
              <a:rPr dirty="0" u="heavy" sz="2200" spc="-8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/</a:t>
            </a:r>
            <a:r>
              <a:rPr dirty="0" u="heavy" sz="2200" spc="-8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e</a:t>
            </a:r>
            <a:r>
              <a:rPr dirty="0" u="heavy" sz="2200" spc="-16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x</a:t>
            </a:r>
            <a:r>
              <a:rPr dirty="0" u="heavy" sz="2200" spc="-6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p</a:t>
            </a:r>
            <a:r>
              <a:rPr dirty="0" u="heavy" sz="2200" spc="-114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e</a:t>
            </a:r>
            <a:r>
              <a:rPr dirty="0" u="heavy" sz="2200" spc="-114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r</a:t>
            </a:r>
            <a:r>
              <a:rPr dirty="0" u="heavy" sz="2200" spc="-4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i</a:t>
            </a:r>
            <a:r>
              <a:rPr dirty="0" u="heavy" sz="2200" spc="-10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e</a:t>
            </a:r>
            <a:r>
              <a:rPr dirty="0" u="heavy" sz="2200" spc="-6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n</a:t>
            </a:r>
            <a:r>
              <a:rPr dirty="0" u="heavy" sz="2200" spc="-11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c</a:t>
            </a:r>
            <a:r>
              <a:rPr dirty="0" u="heavy" sz="2200" spc="-8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e</a:t>
            </a:r>
            <a:r>
              <a:rPr dirty="0" u="heavy" sz="2200" spc="-14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-</a:t>
            </a:r>
            <a:r>
              <a:rPr dirty="0" u="heavy" sz="2200" spc="-4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m</a:t>
            </a:r>
            <a:r>
              <a:rPr dirty="0" u="heavy" sz="2200" spc="-14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a</a:t>
            </a:r>
            <a:r>
              <a:rPr dirty="0" u="heavy" sz="2200" spc="-10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n</a:t>
            </a:r>
            <a:r>
              <a:rPr dirty="0" u="heavy" sz="2200" spc="-15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a</a:t>
            </a:r>
            <a:r>
              <a:rPr dirty="0" u="heavy" sz="2200" spc="-16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g</a:t>
            </a:r>
            <a:r>
              <a:rPr dirty="0" u="heavy" sz="2200" spc="-14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e</a:t>
            </a:r>
            <a:r>
              <a:rPr dirty="0" u="heavy" sz="2200" spc="-9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r</a:t>
            </a:r>
            <a:r>
              <a:rPr dirty="0" u="heavy" sz="2200" spc="-10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-</a:t>
            </a:r>
            <a:r>
              <a:rPr dirty="0" u="heavy" sz="2200" spc="-9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c</a:t>
            </a:r>
            <a:r>
              <a:rPr dirty="0" u="heavy" sz="2200" spc="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l</a:t>
            </a:r>
            <a:r>
              <a:rPr dirty="0" u="heavy" sz="2200" spc="-5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o</a:t>
            </a:r>
            <a:r>
              <a:rPr dirty="0" u="heavy" sz="2200" spc="-8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ud</a:t>
            </a:r>
            <a:r>
              <a:rPr dirty="0" u="heavy" sz="2200" spc="-12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- </a:t>
            </a:r>
            <a:r>
              <a:rPr dirty="0" sz="2200" spc="-114">
                <a:latin typeface="Tahoma"/>
                <a:cs typeface="Tahoma"/>
                <a:hlinkClick r:id="rId3"/>
              </a:rPr>
              <a:t> </a:t>
            </a:r>
            <a:r>
              <a:rPr dirty="0" u="heavy" sz="2200" spc="-9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manager/using/how-to-use/custom-code-quality-rules.html</a:t>
            </a:r>
            <a:endParaRPr sz="2200">
              <a:latin typeface="Tahoma"/>
              <a:cs typeface="Tahoma"/>
            </a:endParaRPr>
          </a:p>
          <a:p>
            <a:pPr marL="583565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2200" spc="-130">
                <a:latin typeface="Tahoma"/>
                <a:cs typeface="Tahoma"/>
              </a:rPr>
              <a:t>C</a:t>
            </a:r>
            <a:r>
              <a:rPr dirty="0" sz="2200" spc="-65">
                <a:latin typeface="Tahoma"/>
                <a:cs typeface="Tahoma"/>
              </a:rPr>
              <a:t>o</a:t>
            </a:r>
            <a:r>
              <a:rPr dirty="0" sz="2200" spc="-150">
                <a:latin typeface="Tahoma"/>
                <a:cs typeface="Tahoma"/>
              </a:rPr>
              <a:t>g</a:t>
            </a:r>
            <a:r>
              <a:rPr dirty="0" sz="2200" spc="-70">
                <a:latin typeface="Tahoma"/>
                <a:cs typeface="Tahoma"/>
              </a:rPr>
              <a:t>n</a:t>
            </a:r>
            <a:r>
              <a:rPr dirty="0" sz="2200" spc="-15">
                <a:latin typeface="Tahoma"/>
                <a:cs typeface="Tahoma"/>
              </a:rPr>
              <a:t>i</a:t>
            </a:r>
            <a:r>
              <a:rPr dirty="0" sz="2200" spc="-130">
                <a:latin typeface="Tahoma"/>
                <a:cs typeface="Tahoma"/>
              </a:rPr>
              <a:t>f</a:t>
            </a:r>
            <a:r>
              <a:rPr dirty="0" sz="2200" spc="-30">
                <a:latin typeface="Tahoma"/>
                <a:cs typeface="Tahoma"/>
              </a:rPr>
              <a:t>i</a:t>
            </a:r>
            <a:r>
              <a:rPr dirty="0" sz="2200" spc="-85">
                <a:latin typeface="Tahoma"/>
                <a:cs typeface="Tahoma"/>
              </a:rPr>
              <a:t>d</a:t>
            </a:r>
            <a:r>
              <a:rPr dirty="0" sz="2200" spc="-120">
                <a:latin typeface="Tahoma"/>
                <a:cs typeface="Tahoma"/>
              </a:rPr>
              <a:t>e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90">
                <a:latin typeface="Tahoma"/>
                <a:cs typeface="Tahoma"/>
              </a:rPr>
              <a:t>AE</a:t>
            </a:r>
            <a:r>
              <a:rPr dirty="0" sz="2200" spc="125">
                <a:latin typeface="Tahoma"/>
                <a:cs typeface="Tahoma"/>
              </a:rPr>
              <a:t>M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125">
                <a:latin typeface="Tahoma"/>
                <a:cs typeface="Tahoma"/>
              </a:rPr>
              <a:t>r</a:t>
            </a:r>
            <a:r>
              <a:rPr dirty="0" sz="2200" spc="-85">
                <a:latin typeface="Tahoma"/>
                <a:cs typeface="Tahoma"/>
              </a:rPr>
              <a:t>u</a:t>
            </a:r>
            <a:r>
              <a:rPr dirty="0" sz="2200" spc="-35">
                <a:latin typeface="Tahoma"/>
                <a:cs typeface="Tahoma"/>
              </a:rPr>
              <a:t>l</a:t>
            </a:r>
            <a:r>
              <a:rPr dirty="0" sz="2200" spc="-40">
                <a:latin typeface="Tahoma"/>
                <a:cs typeface="Tahoma"/>
              </a:rPr>
              <a:t>e</a:t>
            </a:r>
            <a:r>
              <a:rPr dirty="0" sz="2200" spc="-170">
                <a:latin typeface="Tahoma"/>
                <a:cs typeface="Tahoma"/>
              </a:rPr>
              <a:t>s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325">
                <a:latin typeface="Tahoma"/>
                <a:cs typeface="Tahoma"/>
              </a:rPr>
              <a:t>:</a:t>
            </a:r>
            <a:r>
              <a:rPr dirty="0" sz="2200" spc="-185">
                <a:latin typeface="Tahoma"/>
                <a:cs typeface="Tahoma"/>
              </a:rPr>
              <a:t> </a:t>
            </a:r>
            <a:r>
              <a:rPr dirty="0" u="heavy" sz="2200" spc="-11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4"/>
              </a:rPr>
              <a:t>h</a:t>
            </a:r>
            <a:r>
              <a:rPr dirty="0" u="heavy" sz="2200" spc="-6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4"/>
              </a:rPr>
              <a:t>t</a:t>
            </a:r>
            <a:r>
              <a:rPr dirty="0" u="heavy" sz="2200" spc="-10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4"/>
              </a:rPr>
              <a:t>t</a:t>
            </a:r>
            <a:r>
              <a:rPr dirty="0" u="heavy" sz="2200" spc="-4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4"/>
              </a:rPr>
              <a:t>p</a:t>
            </a:r>
            <a:r>
              <a:rPr dirty="0" u="heavy" sz="2200" spc="-13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4"/>
              </a:rPr>
              <a:t>s</a:t>
            </a:r>
            <a:r>
              <a:rPr dirty="0" u="heavy" sz="2200" spc="-32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4"/>
              </a:rPr>
              <a:t>:</a:t>
            </a:r>
            <a:r>
              <a:rPr dirty="0" u="heavy" sz="2200" spc="-10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4"/>
              </a:rPr>
              <a:t>//g</a:t>
            </a:r>
            <a:r>
              <a:rPr dirty="0" u="heavy" sz="2200" spc="-4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4"/>
              </a:rPr>
              <a:t>i</a:t>
            </a:r>
            <a:r>
              <a:rPr dirty="0" u="heavy" sz="2200" spc="-10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4"/>
              </a:rPr>
              <a:t>t</a:t>
            </a:r>
            <a:r>
              <a:rPr dirty="0" u="heavy" sz="2200" spc="-7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4"/>
              </a:rPr>
              <a:t>h</a:t>
            </a:r>
            <a:r>
              <a:rPr dirty="0" u="heavy" sz="2200" spc="-8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4"/>
              </a:rPr>
              <a:t>u</a:t>
            </a:r>
            <a:r>
              <a:rPr dirty="0" u="heavy" sz="2200" spc="-10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4"/>
              </a:rPr>
              <a:t>b</a:t>
            </a:r>
            <a:r>
              <a:rPr dirty="0" u="heavy" sz="2200" spc="-35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4"/>
              </a:rPr>
              <a:t>.</a:t>
            </a:r>
            <a:r>
              <a:rPr dirty="0" u="heavy" sz="2200" spc="-11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4"/>
              </a:rPr>
              <a:t>c</a:t>
            </a:r>
            <a:r>
              <a:rPr dirty="0" u="heavy" sz="2200" spc="-5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4"/>
              </a:rPr>
              <a:t>om/</a:t>
            </a:r>
            <a:r>
              <a:rPr dirty="0" u="heavy" sz="2200" spc="1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4"/>
              </a:rPr>
              <a:t>w</a:t>
            </a:r>
            <a:r>
              <a:rPr dirty="0" u="heavy" sz="2200" spc="-10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4"/>
              </a:rPr>
              <a:t>t</a:t>
            </a:r>
            <a:r>
              <a:rPr dirty="0" u="heavy" sz="2200" spc="-9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4"/>
              </a:rPr>
              <a:t>t</a:t>
            </a:r>
            <a:r>
              <a:rPr dirty="0" u="heavy" sz="2200" spc="-12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4"/>
              </a:rPr>
              <a:t>e</a:t>
            </a:r>
            <a:r>
              <a:rPr dirty="0" u="heavy" sz="2200" spc="-9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4"/>
              </a:rPr>
              <a:t>c</a:t>
            </a:r>
            <a:r>
              <a:rPr dirty="0" u="heavy" sz="2200" spc="-6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4"/>
              </a:rPr>
              <a:t>h/A</a:t>
            </a:r>
            <a:r>
              <a:rPr dirty="0" u="heavy" sz="2200" spc="-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4"/>
              </a:rPr>
              <a:t>E</a:t>
            </a:r>
            <a:r>
              <a:rPr dirty="0" u="heavy" sz="220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4"/>
              </a:rPr>
              <a:t>M</a:t>
            </a:r>
            <a:r>
              <a:rPr dirty="0" u="heavy" sz="2200" spc="-16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4"/>
              </a:rPr>
              <a:t>-</a:t>
            </a:r>
            <a:r>
              <a:rPr dirty="0" u="heavy" sz="2200" spc="-16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4"/>
              </a:rPr>
              <a:t>R</a:t>
            </a:r>
            <a:r>
              <a:rPr dirty="0" u="heavy" sz="2200" spc="-114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4"/>
              </a:rPr>
              <a:t>u</a:t>
            </a:r>
            <a:r>
              <a:rPr dirty="0" u="heavy" sz="2200" spc="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4"/>
              </a:rPr>
              <a:t>l</a:t>
            </a:r>
            <a:r>
              <a:rPr dirty="0" u="heavy" sz="2200" spc="-8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4"/>
              </a:rPr>
              <a:t>e</a:t>
            </a:r>
            <a:r>
              <a:rPr dirty="0" u="heavy" sz="2200" spc="-14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4"/>
              </a:rPr>
              <a:t>s</a:t>
            </a:r>
            <a:r>
              <a:rPr dirty="0" u="heavy" sz="2200" spc="-12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4"/>
              </a:rPr>
              <a:t>-</a:t>
            </a:r>
            <a:r>
              <a:rPr dirty="0" u="heavy" sz="2200" spc="-14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4"/>
              </a:rPr>
              <a:t>f</a:t>
            </a:r>
            <a:r>
              <a:rPr dirty="0" u="heavy" sz="2200" spc="-10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4"/>
              </a:rPr>
              <a:t>o</a:t>
            </a:r>
            <a:r>
              <a:rPr dirty="0" u="heavy" sz="2200" spc="-6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4"/>
              </a:rPr>
              <a:t>r</a:t>
            </a:r>
            <a:r>
              <a:rPr dirty="0" u="heavy" sz="2200" spc="-14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4"/>
              </a:rPr>
              <a:t>-</a:t>
            </a:r>
            <a:r>
              <a:rPr dirty="0" u="heavy" sz="2200" spc="-17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4"/>
              </a:rPr>
              <a:t>S</a:t>
            </a:r>
            <a:r>
              <a:rPr dirty="0" u="heavy" sz="2200" spc="-5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4"/>
              </a:rPr>
              <a:t>o</a:t>
            </a:r>
            <a:r>
              <a:rPr dirty="0" u="heavy" sz="2200" spc="-6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4"/>
              </a:rPr>
              <a:t>n</a:t>
            </a:r>
            <a:r>
              <a:rPr dirty="0" u="heavy" sz="2200" spc="-16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4"/>
              </a:rPr>
              <a:t>a</a:t>
            </a:r>
            <a:r>
              <a:rPr dirty="0" u="heavy" sz="2200" spc="-3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4"/>
              </a:rPr>
              <a:t>r</a:t>
            </a:r>
            <a:r>
              <a:rPr dirty="0" u="heavy" sz="2200" spc="-8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4"/>
              </a:rPr>
              <a:t>Qu</a:t>
            </a:r>
            <a:r>
              <a:rPr dirty="0" u="heavy" sz="2200" spc="-5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4"/>
              </a:rPr>
              <a:t>b</a:t>
            </a:r>
            <a:r>
              <a:rPr dirty="0" u="heavy" sz="2200" spc="-12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4"/>
              </a:rPr>
              <a:t>e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8779" y="372441"/>
            <a:ext cx="510667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265">
                <a:solidFill>
                  <a:srgbClr val="FF0000"/>
                </a:solidFill>
              </a:rPr>
              <a:t>U</a:t>
            </a:r>
            <a:r>
              <a:rPr dirty="0" sz="2800" spc="-235">
                <a:solidFill>
                  <a:srgbClr val="FF0000"/>
                </a:solidFill>
              </a:rPr>
              <a:t>nde</a:t>
            </a:r>
            <a:r>
              <a:rPr dirty="0" sz="2800" spc="-100">
                <a:solidFill>
                  <a:srgbClr val="FF0000"/>
                </a:solidFill>
              </a:rPr>
              <a:t>r</a:t>
            </a:r>
            <a:r>
              <a:rPr dirty="0" sz="2800" spc="-270">
                <a:solidFill>
                  <a:srgbClr val="FF0000"/>
                </a:solidFill>
              </a:rPr>
              <a:t>s</a:t>
            </a:r>
            <a:r>
              <a:rPr dirty="0" sz="2800" spc="-240">
                <a:solidFill>
                  <a:srgbClr val="FF0000"/>
                </a:solidFill>
              </a:rPr>
              <a:t>t</a:t>
            </a:r>
            <a:r>
              <a:rPr dirty="0" sz="2800" spc="-235">
                <a:solidFill>
                  <a:srgbClr val="FF0000"/>
                </a:solidFill>
              </a:rPr>
              <a:t>and</a:t>
            </a:r>
            <a:r>
              <a:rPr dirty="0" sz="2800" spc="-195">
                <a:solidFill>
                  <a:srgbClr val="FF0000"/>
                </a:solidFill>
              </a:rPr>
              <a:t> </a:t>
            </a:r>
            <a:r>
              <a:rPr dirty="0" sz="2800" spc="-235">
                <a:solidFill>
                  <a:srgbClr val="FF0000"/>
                </a:solidFill>
              </a:rPr>
              <a:t>t</a:t>
            </a:r>
            <a:r>
              <a:rPr dirty="0" sz="2800" spc="-229">
                <a:solidFill>
                  <a:srgbClr val="FF0000"/>
                </a:solidFill>
              </a:rPr>
              <a:t>he</a:t>
            </a:r>
            <a:r>
              <a:rPr dirty="0" sz="2800" spc="-185">
                <a:solidFill>
                  <a:srgbClr val="FF0000"/>
                </a:solidFill>
              </a:rPr>
              <a:t> </a:t>
            </a:r>
            <a:r>
              <a:rPr dirty="0" sz="2800" spc="-350">
                <a:solidFill>
                  <a:srgbClr val="FF0000"/>
                </a:solidFill>
              </a:rPr>
              <a:t>S</a:t>
            </a:r>
            <a:r>
              <a:rPr dirty="0" sz="2800" spc="-185">
                <a:solidFill>
                  <a:srgbClr val="FF0000"/>
                </a:solidFill>
              </a:rPr>
              <a:t>o</a:t>
            </a:r>
            <a:r>
              <a:rPr dirty="0" sz="2800" spc="-254">
                <a:solidFill>
                  <a:srgbClr val="FF0000"/>
                </a:solidFill>
              </a:rPr>
              <a:t>na</a:t>
            </a:r>
            <a:r>
              <a:rPr dirty="0" sz="2800" spc="-114">
                <a:solidFill>
                  <a:srgbClr val="FF0000"/>
                </a:solidFill>
              </a:rPr>
              <a:t>r</a:t>
            </a:r>
            <a:r>
              <a:rPr dirty="0" sz="2800" spc="-220">
                <a:solidFill>
                  <a:srgbClr val="FF0000"/>
                </a:solidFill>
              </a:rPr>
              <a:t>Q</a:t>
            </a:r>
            <a:r>
              <a:rPr dirty="0" sz="2800" spc="-245">
                <a:solidFill>
                  <a:srgbClr val="FF0000"/>
                </a:solidFill>
              </a:rPr>
              <a:t>u</a:t>
            </a:r>
            <a:r>
              <a:rPr dirty="0" sz="2800" spc="-204">
                <a:solidFill>
                  <a:srgbClr val="FF0000"/>
                </a:solidFill>
              </a:rPr>
              <a:t>b</a:t>
            </a:r>
            <a:r>
              <a:rPr dirty="0" sz="2800" spc="-229">
                <a:solidFill>
                  <a:srgbClr val="FF0000"/>
                </a:solidFill>
              </a:rPr>
              <a:t>e</a:t>
            </a:r>
            <a:r>
              <a:rPr dirty="0" sz="2800" spc="-200">
                <a:solidFill>
                  <a:srgbClr val="FF0000"/>
                </a:solidFill>
              </a:rPr>
              <a:t> </a:t>
            </a:r>
            <a:r>
              <a:rPr dirty="0" sz="2800" spc="-409">
                <a:solidFill>
                  <a:srgbClr val="FF0000"/>
                </a:solidFill>
              </a:rPr>
              <a:t>R</a:t>
            </a:r>
            <a:r>
              <a:rPr dirty="0" sz="2800" spc="-245">
                <a:solidFill>
                  <a:srgbClr val="FF0000"/>
                </a:solidFill>
              </a:rPr>
              <a:t>u</a:t>
            </a:r>
            <a:r>
              <a:rPr dirty="0" sz="2800" spc="-105">
                <a:solidFill>
                  <a:srgbClr val="FF0000"/>
                </a:solidFill>
              </a:rPr>
              <a:t>l</a:t>
            </a:r>
            <a:r>
              <a:rPr dirty="0" sz="2800" spc="-175">
                <a:solidFill>
                  <a:srgbClr val="FF0000"/>
                </a:solidFill>
              </a:rPr>
              <a:t>e</a:t>
            </a:r>
            <a:r>
              <a:rPr dirty="0" sz="2800" spc="-290">
                <a:solidFill>
                  <a:srgbClr val="FF0000"/>
                </a:solidFill>
              </a:rPr>
              <a:t>s</a:t>
            </a:r>
            <a:endParaRPr sz="2800"/>
          </a:p>
        </p:txBody>
      </p:sp>
      <p:grpSp>
        <p:nvGrpSpPr>
          <p:cNvPr id="4" name="object 4"/>
          <p:cNvGrpSpPr/>
          <p:nvPr/>
        </p:nvGrpSpPr>
        <p:grpSpPr>
          <a:xfrm>
            <a:off x="1400568" y="4267961"/>
            <a:ext cx="9585960" cy="2379980"/>
            <a:chOff x="1400568" y="4267961"/>
            <a:chExt cx="9585960" cy="2379980"/>
          </a:xfrm>
        </p:grpSpPr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00568" y="4267961"/>
              <a:ext cx="9585946" cy="23797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94865" y="4462271"/>
              <a:ext cx="8999219" cy="179298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dirty="0" spc="-40"/>
              <a:t>31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195"/>
              <a:t>©</a:t>
            </a:r>
            <a:r>
              <a:rPr dirty="0" spc="-100"/>
              <a:t> </a:t>
            </a:r>
            <a:r>
              <a:rPr dirty="0" spc="-100"/>
              <a:t>2</a:t>
            </a:r>
            <a:r>
              <a:rPr dirty="0" spc="-35"/>
              <a:t>0</a:t>
            </a:r>
            <a:r>
              <a:rPr dirty="0" spc="-90"/>
              <a:t>2</a:t>
            </a:r>
            <a:r>
              <a:rPr dirty="0" spc="-275"/>
              <a:t>1</a:t>
            </a:r>
            <a:r>
              <a:rPr dirty="0" spc="-90"/>
              <a:t> </a:t>
            </a:r>
            <a:r>
              <a:rPr dirty="0" spc="-20"/>
              <a:t>A</a:t>
            </a:r>
            <a:r>
              <a:rPr dirty="0" spc="-35"/>
              <a:t>d</a:t>
            </a:r>
            <a:r>
              <a:rPr dirty="0" spc="-25"/>
              <a:t>o</a:t>
            </a:r>
            <a:r>
              <a:rPr dirty="0" spc="-25"/>
              <a:t>b</a:t>
            </a:r>
            <a:r>
              <a:rPr dirty="0" spc="-60"/>
              <a:t>e</a:t>
            </a:r>
            <a:r>
              <a:rPr dirty="0" spc="-160"/>
              <a:t>.</a:t>
            </a:r>
            <a:r>
              <a:rPr dirty="0" spc="-120"/>
              <a:t> </a:t>
            </a:r>
            <a:r>
              <a:rPr dirty="0"/>
              <a:t>Al</a:t>
            </a:r>
            <a:r>
              <a:rPr dirty="0"/>
              <a:t>l</a:t>
            </a:r>
            <a:r>
              <a:rPr dirty="0" spc="-105"/>
              <a:t> </a:t>
            </a:r>
            <a:r>
              <a:rPr dirty="0" spc="-65"/>
              <a:t>R</a:t>
            </a:r>
            <a:r>
              <a:rPr dirty="0" spc="-20"/>
              <a:t>i</a:t>
            </a:r>
            <a:r>
              <a:rPr dirty="0" spc="-90"/>
              <a:t>g</a:t>
            </a:r>
            <a:r>
              <a:rPr dirty="0" spc="-55"/>
              <a:t>h</a:t>
            </a:r>
            <a:r>
              <a:rPr dirty="0"/>
              <a:t>t</a:t>
            </a:r>
            <a:r>
              <a:rPr dirty="0" spc="-85"/>
              <a:t>s</a:t>
            </a:r>
            <a:r>
              <a:rPr dirty="0" spc="-110"/>
              <a:t> </a:t>
            </a:r>
            <a:r>
              <a:rPr dirty="0" spc="-75"/>
              <a:t>R</a:t>
            </a:r>
            <a:r>
              <a:rPr dirty="0" spc="-35"/>
              <a:t>e</a:t>
            </a:r>
            <a:r>
              <a:rPr dirty="0" spc="-80"/>
              <a:t>s</a:t>
            </a:r>
            <a:r>
              <a:rPr dirty="0" spc="-60"/>
              <a:t>e</a:t>
            </a:r>
            <a:r>
              <a:rPr dirty="0"/>
              <a:t>r</a:t>
            </a:r>
            <a:r>
              <a:rPr dirty="0" spc="-50"/>
              <a:t>v</a:t>
            </a:r>
            <a:r>
              <a:rPr dirty="0" spc="-50"/>
              <a:t>e</a:t>
            </a:r>
            <a:r>
              <a:rPr dirty="0" spc="-35"/>
              <a:t>d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20"/>
              <a:t>A</a:t>
            </a:r>
            <a:r>
              <a:rPr dirty="0" spc="-35"/>
              <a:t>d</a:t>
            </a:r>
            <a:r>
              <a:rPr dirty="0" spc="-25"/>
              <a:t>o</a:t>
            </a:r>
            <a:r>
              <a:rPr dirty="0" spc="-25"/>
              <a:t>b</a:t>
            </a:r>
            <a:r>
              <a:rPr dirty="0" spc="-55"/>
              <a:t>e</a:t>
            </a:r>
            <a:r>
              <a:rPr dirty="0" spc="-114"/>
              <a:t> </a:t>
            </a:r>
            <a:r>
              <a:rPr dirty="0" spc="-40"/>
              <a:t>D</a:t>
            </a:r>
            <a:r>
              <a:rPr dirty="0" spc="-20"/>
              <a:t>i</a:t>
            </a:r>
            <a:r>
              <a:rPr dirty="0" spc="-60"/>
              <a:t>g</a:t>
            </a:r>
            <a:r>
              <a:rPr dirty="0" spc="-15"/>
              <a:t>i</a:t>
            </a:r>
            <a:r>
              <a:rPr dirty="0" spc="-30"/>
              <a:t>t</a:t>
            </a:r>
            <a:r>
              <a:rPr dirty="0" spc="-65"/>
              <a:t>a</a:t>
            </a:r>
            <a:r>
              <a:rPr dirty="0" spc="15"/>
              <a:t>l</a:t>
            </a:r>
            <a:r>
              <a:rPr dirty="0" spc="-105"/>
              <a:t> </a:t>
            </a:r>
            <a:r>
              <a:rPr dirty="0" spc="-20"/>
              <a:t>L</a:t>
            </a:r>
            <a:r>
              <a:rPr dirty="0" spc="-55"/>
              <a:t>e</a:t>
            </a:r>
            <a:r>
              <a:rPr dirty="0" spc="-65"/>
              <a:t>a</a:t>
            </a:r>
            <a:r>
              <a:rPr dirty="0" spc="-50"/>
              <a:t>r</a:t>
            </a:r>
            <a:r>
              <a:rPr dirty="0" spc="-20"/>
              <a:t>ni</a:t>
            </a:r>
            <a:r>
              <a:rPr dirty="0" spc="-50"/>
              <a:t>n</a:t>
            </a:r>
            <a:r>
              <a:rPr dirty="0" spc="-80"/>
              <a:t>g</a:t>
            </a:r>
            <a:r>
              <a:rPr dirty="0" spc="-100"/>
              <a:t> </a:t>
            </a:r>
            <a:r>
              <a:rPr dirty="0" spc="-85"/>
              <a:t>S</a:t>
            </a:r>
            <a:r>
              <a:rPr dirty="0" spc="-60"/>
              <a:t>e</a:t>
            </a:r>
            <a:r>
              <a:rPr dirty="0"/>
              <a:t>r</a:t>
            </a:r>
            <a:r>
              <a:rPr dirty="0" spc="-50"/>
              <a:t>v</a:t>
            </a:r>
            <a:r>
              <a:rPr dirty="0" spc="-35"/>
              <a:t>ic</a:t>
            </a:r>
            <a:r>
              <a:rPr dirty="0" spc="-30"/>
              <a:t>e</a:t>
            </a:r>
            <a:r>
              <a:rPr dirty="0" spc="-85"/>
              <a:t>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779" y="372441"/>
            <a:ext cx="447230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265">
                <a:solidFill>
                  <a:srgbClr val="FF0000"/>
                </a:solidFill>
              </a:rPr>
              <a:t>U</a:t>
            </a:r>
            <a:r>
              <a:rPr dirty="0" sz="2800" spc="-235">
                <a:solidFill>
                  <a:srgbClr val="FF0000"/>
                </a:solidFill>
              </a:rPr>
              <a:t>n</a:t>
            </a:r>
            <a:r>
              <a:rPr dirty="0" sz="2800" spc="-220">
                <a:solidFill>
                  <a:srgbClr val="FF0000"/>
                </a:solidFill>
              </a:rPr>
              <a:t>d</a:t>
            </a:r>
            <a:r>
              <a:rPr dirty="0" sz="2800" spc="-235">
                <a:solidFill>
                  <a:srgbClr val="FF0000"/>
                </a:solidFill>
              </a:rPr>
              <a:t>e</a:t>
            </a:r>
            <a:r>
              <a:rPr dirty="0" sz="2800" spc="-135">
                <a:solidFill>
                  <a:srgbClr val="FF0000"/>
                </a:solidFill>
              </a:rPr>
              <a:t>r</a:t>
            </a:r>
            <a:r>
              <a:rPr dirty="0" sz="2800" spc="-270">
                <a:solidFill>
                  <a:srgbClr val="FF0000"/>
                </a:solidFill>
              </a:rPr>
              <a:t>s</a:t>
            </a:r>
            <a:r>
              <a:rPr dirty="0" sz="2800" spc="-240">
                <a:solidFill>
                  <a:srgbClr val="FF0000"/>
                </a:solidFill>
              </a:rPr>
              <a:t>t</a:t>
            </a:r>
            <a:r>
              <a:rPr dirty="0" sz="2800" spc="-260">
                <a:solidFill>
                  <a:srgbClr val="FF0000"/>
                </a:solidFill>
              </a:rPr>
              <a:t>a</a:t>
            </a:r>
            <a:r>
              <a:rPr dirty="0" sz="2800" spc="-235">
                <a:solidFill>
                  <a:srgbClr val="FF0000"/>
                </a:solidFill>
              </a:rPr>
              <a:t>n</a:t>
            </a:r>
            <a:r>
              <a:rPr dirty="0" sz="2800" spc="-220">
                <a:solidFill>
                  <a:srgbClr val="FF0000"/>
                </a:solidFill>
              </a:rPr>
              <a:t>d</a:t>
            </a:r>
            <a:r>
              <a:rPr dirty="0" sz="2800" spc="-190">
                <a:solidFill>
                  <a:srgbClr val="FF0000"/>
                </a:solidFill>
              </a:rPr>
              <a:t> </a:t>
            </a:r>
            <a:r>
              <a:rPr dirty="0" sz="2800" spc="-550">
                <a:solidFill>
                  <a:srgbClr val="FF0000"/>
                </a:solidFill>
              </a:rPr>
              <a:t>Y</a:t>
            </a:r>
            <a:r>
              <a:rPr dirty="0" sz="2800" spc="-185">
                <a:solidFill>
                  <a:srgbClr val="FF0000"/>
                </a:solidFill>
              </a:rPr>
              <a:t>o</a:t>
            </a:r>
            <a:r>
              <a:rPr dirty="0" sz="2800" spc="-220">
                <a:solidFill>
                  <a:srgbClr val="FF0000"/>
                </a:solidFill>
              </a:rPr>
              <a:t>ur</a:t>
            </a:r>
            <a:r>
              <a:rPr dirty="0" sz="2800" spc="-190">
                <a:solidFill>
                  <a:srgbClr val="FF0000"/>
                </a:solidFill>
              </a:rPr>
              <a:t> </a:t>
            </a:r>
            <a:r>
              <a:rPr dirty="0" sz="2800" spc="-420">
                <a:solidFill>
                  <a:srgbClr val="FF0000"/>
                </a:solidFill>
              </a:rPr>
              <a:t>T</a:t>
            </a:r>
            <a:r>
              <a:rPr dirty="0" sz="2800" spc="-204">
                <a:solidFill>
                  <a:srgbClr val="FF0000"/>
                </a:solidFill>
              </a:rPr>
              <a:t>e</a:t>
            </a:r>
            <a:r>
              <a:rPr dirty="0" sz="2800" spc="-270">
                <a:solidFill>
                  <a:srgbClr val="FF0000"/>
                </a:solidFill>
              </a:rPr>
              <a:t>s</a:t>
            </a:r>
            <a:r>
              <a:rPr dirty="0" sz="2800" spc="-250">
                <a:solidFill>
                  <a:srgbClr val="FF0000"/>
                </a:solidFill>
              </a:rPr>
              <a:t>t</a:t>
            </a:r>
            <a:r>
              <a:rPr dirty="0" sz="2800" spc="-180">
                <a:solidFill>
                  <a:srgbClr val="FF0000"/>
                </a:solidFill>
              </a:rPr>
              <a:t> </a:t>
            </a:r>
            <a:r>
              <a:rPr dirty="0" sz="2800" spc="-405">
                <a:solidFill>
                  <a:srgbClr val="FF0000"/>
                </a:solidFill>
              </a:rPr>
              <a:t>R</a:t>
            </a:r>
            <a:r>
              <a:rPr dirty="0" sz="2800" spc="-204">
                <a:solidFill>
                  <a:srgbClr val="FF0000"/>
                </a:solidFill>
              </a:rPr>
              <a:t>e</a:t>
            </a:r>
            <a:r>
              <a:rPr dirty="0" sz="2800" spc="-300">
                <a:solidFill>
                  <a:srgbClr val="FF0000"/>
                </a:solidFill>
              </a:rPr>
              <a:t>s</a:t>
            </a:r>
            <a:r>
              <a:rPr dirty="0" sz="2800" spc="-215">
                <a:solidFill>
                  <a:srgbClr val="FF0000"/>
                </a:solidFill>
              </a:rPr>
              <a:t>u</a:t>
            </a:r>
            <a:r>
              <a:rPr dirty="0" sz="2800" spc="-70">
                <a:solidFill>
                  <a:srgbClr val="FF0000"/>
                </a:solidFill>
              </a:rPr>
              <a:t>l</a:t>
            </a:r>
            <a:r>
              <a:rPr dirty="0" sz="2800" spc="-195">
                <a:solidFill>
                  <a:srgbClr val="FF0000"/>
                </a:solidFill>
              </a:rPr>
              <a:t>t</a:t>
            </a:r>
            <a:r>
              <a:rPr dirty="0" sz="2800" spc="-290">
                <a:solidFill>
                  <a:srgbClr val="FF0000"/>
                </a:solidFill>
              </a:rPr>
              <a:t>s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125729" y="950988"/>
            <a:ext cx="12063730" cy="5370830"/>
            <a:chOff x="125729" y="950988"/>
            <a:chExt cx="12063730" cy="53708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742" y="950988"/>
              <a:ext cx="4857737" cy="201089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0039" y="1145286"/>
              <a:ext cx="4271009" cy="142417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742" y="2620517"/>
              <a:ext cx="9450298" cy="201394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0039" y="2814828"/>
              <a:ext cx="8863582" cy="142722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729" y="4307586"/>
              <a:ext cx="12063209" cy="201396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0039" y="4501895"/>
              <a:ext cx="11488661" cy="1427213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3505" rIns="0" bIns="0" rtlCol="0" vert="horz">
            <a:spAutoFit/>
          </a:bodyPr>
          <a:lstStyle/>
          <a:p>
            <a:pPr marL="4781550" indent="-342900">
              <a:lnSpc>
                <a:spcPct val="100000"/>
              </a:lnSpc>
              <a:spcBef>
                <a:spcPts val="815"/>
              </a:spcBef>
              <a:buSzPct val="109090"/>
              <a:buFont typeface="Arial MT"/>
              <a:buChar char="•"/>
              <a:tabLst>
                <a:tab pos="4780915" algn="l"/>
                <a:tab pos="4781550" algn="l"/>
              </a:tabLst>
            </a:pPr>
            <a:r>
              <a:rPr dirty="0" spc="-55"/>
              <a:t>E</a:t>
            </a:r>
            <a:r>
              <a:rPr dirty="0" spc="-135"/>
              <a:t>x</a:t>
            </a:r>
            <a:r>
              <a:rPr dirty="0" spc="-150"/>
              <a:t>a</a:t>
            </a:r>
            <a:r>
              <a:rPr dirty="0" spc="-45"/>
              <a:t>c</a:t>
            </a:r>
            <a:r>
              <a:rPr dirty="0" spc="-114"/>
              <a:t>t</a:t>
            </a:r>
            <a:r>
              <a:rPr dirty="0" spc="-175"/>
              <a:t> </a:t>
            </a:r>
            <a:r>
              <a:rPr dirty="0" spc="-130"/>
              <a:t>f</a:t>
            </a:r>
            <a:r>
              <a:rPr dirty="0" spc="-15"/>
              <a:t>il</a:t>
            </a:r>
            <a:r>
              <a:rPr dirty="0" spc="-120"/>
              <a:t>e</a:t>
            </a:r>
            <a:r>
              <a:rPr dirty="0" spc="-325"/>
              <a:t>,</a:t>
            </a:r>
            <a:r>
              <a:rPr dirty="0" spc="-185"/>
              <a:t> </a:t>
            </a:r>
            <a:r>
              <a:rPr dirty="0" spc="5"/>
              <a:t>l</a:t>
            </a:r>
            <a:r>
              <a:rPr dirty="0" spc="-50"/>
              <a:t>in</a:t>
            </a:r>
            <a:r>
              <a:rPr dirty="0" spc="-120"/>
              <a:t>e</a:t>
            </a:r>
            <a:r>
              <a:rPr dirty="0" spc="-185"/>
              <a:t> </a:t>
            </a:r>
            <a:r>
              <a:rPr dirty="0" spc="-515"/>
              <a:t>#</a:t>
            </a:r>
            <a:r>
              <a:rPr dirty="0" spc="-325"/>
              <a:t>,</a:t>
            </a:r>
            <a:r>
              <a:rPr dirty="0" spc="-185"/>
              <a:t> </a:t>
            </a:r>
            <a:r>
              <a:rPr dirty="0" spc="-85"/>
              <a:t>w</a:t>
            </a:r>
            <a:r>
              <a:rPr dirty="0" spc="-105"/>
              <a:t>h</a:t>
            </a:r>
            <a:r>
              <a:rPr dirty="0" spc="-114"/>
              <a:t>a</a:t>
            </a:r>
            <a:r>
              <a:rPr dirty="0" spc="-114"/>
              <a:t>t</a:t>
            </a:r>
            <a:r>
              <a:rPr dirty="0" spc="-175"/>
              <a:t> </a:t>
            </a:r>
            <a:r>
              <a:rPr dirty="0" spc="-85"/>
              <a:t>to</a:t>
            </a:r>
            <a:r>
              <a:rPr dirty="0" spc="-175"/>
              <a:t> </a:t>
            </a:r>
            <a:r>
              <a:rPr dirty="0" spc="-130"/>
              <a:t>f</a:t>
            </a:r>
            <a:r>
              <a:rPr dirty="0"/>
              <a:t>i</a:t>
            </a:r>
            <a:r>
              <a:rPr dirty="0" spc="-175"/>
              <a:t>x</a:t>
            </a:r>
            <a:r>
              <a:rPr dirty="0" spc="-180"/>
              <a:t> </a:t>
            </a:r>
            <a:r>
              <a:rPr dirty="0" spc="-140"/>
              <a:t>a</a:t>
            </a:r>
            <a:r>
              <a:rPr dirty="0" spc="-65"/>
              <a:t>n</a:t>
            </a:r>
            <a:r>
              <a:rPr dirty="0" spc="-80"/>
              <a:t>d</a:t>
            </a:r>
            <a:r>
              <a:rPr dirty="0" spc="-170"/>
              <a:t> </a:t>
            </a:r>
            <a:r>
              <a:rPr dirty="0" spc="-60"/>
              <a:t>h</a:t>
            </a:r>
            <a:r>
              <a:rPr dirty="0" spc="-25"/>
              <a:t>o</a:t>
            </a:r>
            <a:r>
              <a:rPr dirty="0" spc="-85"/>
              <a:t>w</a:t>
            </a:r>
            <a:r>
              <a:rPr dirty="0" spc="-185"/>
              <a:t> </a:t>
            </a:r>
            <a:r>
              <a:rPr dirty="0" spc="5"/>
              <a:t>l</a:t>
            </a:r>
            <a:r>
              <a:rPr dirty="0" spc="-60"/>
              <a:t>o</a:t>
            </a:r>
            <a:r>
              <a:rPr dirty="0" spc="-110"/>
              <a:t>n</a:t>
            </a:r>
            <a:r>
              <a:rPr dirty="0" spc="-160"/>
              <a:t>g</a:t>
            </a:r>
          </a:p>
          <a:p>
            <a:pPr marL="4781550" indent="-342900">
              <a:lnSpc>
                <a:spcPct val="100000"/>
              </a:lnSpc>
              <a:spcBef>
                <a:spcPts val="1000"/>
              </a:spcBef>
              <a:buSzPct val="109090"/>
              <a:buFont typeface="Arial MT"/>
              <a:buChar char="•"/>
              <a:tabLst>
                <a:tab pos="4780915" algn="l"/>
                <a:tab pos="4781550" algn="l"/>
              </a:tabLst>
            </a:pPr>
            <a:r>
              <a:rPr dirty="0" spc="-60"/>
              <a:t>Full</a:t>
            </a:r>
            <a:r>
              <a:rPr dirty="0" spc="-165"/>
              <a:t> </a:t>
            </a:r>
            <a:r>
              <a:rPr dirty="0" spc="-90"/>
              <a:t>categorization</a:t>
            </a:r>
            <a:r>
              <a:rPr dirty="0" spc="-160"/>
              <a:t> </a:t>
            </a:r>
            <a:r>
              <a:rPr dirty="0" spc="-155"/>
              <a:t>(Type,</a:t>
            </a:r>
            <a:r>
              <a:rPr dirty="0" spc="-185"/>
              <a:t> </a:t>
            </a:r>
            <a:r>
              <a:rPr dirty="0" spc="-130"/>
              <a:t>Severity,</a:t>
            </a:r>
            <a:r>
              <a:rPr dirty="0" spc="-190"/>
              <a:t> </a:t>
            </a:r>
            <a:r>
              <a:rPr dirty="0" spc="-145"/>
              <a:t>Rule,</a:t>
            </a:r>
            <a:r>
              <a:rPr dirty="0" spc="-175"/>
              <a:t> </a:t>
            </a:r>
            <a:r>
              <a:rPr dirty="0" spc="-200"/>
              <a:t>Tags)</a:t>
            </a:r>
          </a:p>
          <a:p>
            <a:pPr marL="4781550" indent="-342900">
              <a:lnSpc>
                <a:spcPct val="100000"/>
              </a:lnSpc>
              <a:spcBef>
                <a:spcPts val="994"/>
              </a:spcBef>
              <a:buSzPct val="109090"/>
              <a:buFont typeface="Arial MT"/>
              <a:buChar char="•"/>
              <a:tabLst>
                <a:tab pos="4780915" algn="l"/>
                <a:tab pos="4781550" algn="l"/>
              </a:tabLst>
            </a:pPr>
            <a:r>
              <a:rPr dirty="0" spc="-70"/>
              <a:t>Q</a:t>
            </a:r>
            <a:r>
              <a:rPr dirty="0" spc="-85"/>
              <a:t>u</a:t>
            </a:r>
            <a:r>
              <a:rPr dirty="0" spc="-45"/>
              <a:t>i</a:t>
            </a:r>
            <a:r>
              <a:rPr dirty="0" spc="-80"/>
              <a:t>c</a:t>
            </a:r>
            <a:r>
              <a:rPr dirty="0" spc="-105"/>
              <a:t>k</a:t>
            </a:r>
            <a:r>
              <a:rPr dirty="0" spc="-170"/>
              <a:t> </a:t>
            </a:r>
            <a:r>
              <a:rPr dirty="0" spc="-85"/>
              <a:t>d</a:t>
            </a:r>
            <a:r>
              <a:rPr dirty="0" spc="-35"/>
              <a:t>o</a:t>
            </a:r>
            <a:r>
              <a:rPr dirty="0" spc="-120"/>
              <a:t>c</a:t>
            </a:r>
            <a:r>
              <a:rPr dirty="0" spc="-85"/>
              <a:t>u</a:t>
            </a:r>
            <a:r>
              <a:rPr dirty="0" spc="-90"/>
              <a:t>m</a:t>
            </a:r>
            <a:r>
              <a:rPr dirty="0" spc="-55"/>
              <a:t>e</a:t>
            </a:r>
            <a:r>
              <a:rPr dirty="0" spc="-65"/>
              <a:t>n</a:t>
            </a:r>
            <a:r>
              <a:rPr dirty="0" spc="-80"/>
              <a:t>t</a:t>
            </a:r>
            <a:r>
              <a:rPr dirty="0" spc="-155"/>
              <a:t>a</a:t>
            </a:r>
            <a:r>
              <a:rPr dirty="0" spc="-100"/>
              <a:t>t</a:t>
            </a:r>
            <a:r>
              <a:rPr dirty="0" spc="-50"/>
              <a:t>ion</a:t>
            </a:r>
            <a:r>
              <a:rPr dirty="0" spc="-160"/>
              <a:t> </a:t>
            </a:r>
            <a:r>
              <a:rPr dirty="0" spc="5"/>
              <a:t>l</a:t>
            </a:r>
            <a:r>
              <a:rPr dirty="0" spc="-50"/>
              <a:t>in</a:t>
            </a:r>
            <a:r>
              <a:rPr dirty="0" spc="-20"/>
              <a:t>k</a:t>
            </a:r>
            <a:r>
              <a:rPr dirty="0" spc="-170"/>
              <a:t>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dirty="0" spc="-40"/>
              <a:t>32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195"/>
              <a:t>©</a:t>
            </a:r>
            <a:r>
              <a:rPr dirty="0" spc="-100"/>
              <a:t> </a:t>
            </a:r>
            <a:r>
              <a:rPr dirty="0" spc="-100"/>
              <a:t>2</a:t>
            </a:r>
            <a:r>
              <a:rPr dirty="0" spc="-35"/>
              <a:t>0</a:t>
            </a:r>
            <a:r>
              <a:rPr dirty="0" spc="-90"/>
              <a:t>2</a:t>
            </a:r>
            <a:r>
              <a:rPr dirty="0" spc="-275"/>
              <a:t>1</a:t>
            </a:r>
            <a:r>
              <a:rPr dirty="0" spc="-90"/>
              <a:t> </a:t>
            </a:r>
            <a:r>
              <a:rPr dirty="0" spc="-20"/>
              <a:t>A</a:t>
            </a:r>
            <a:r>
              <a:rPr dirty="0" spc="-35"/>
              <a:t>d</a:t>
            </a:r>
            <a:r>
              <a:rPr dirty="0" spc="-25"/>
              <a:t>o</a:t>
            </a:r>
            <a:r>
              <a:rPr dirty="0" spc="-25"/>
              <a:t>b</a:t>
            </a:r>
            <a:r>
              <a:rPr dirty="0" spc="-60"/>
              <a:t>e</a:t>
            </a:r>
            <a:r>
              <a:rPr dirty="0" spc="-160"/>
              <a:t>.</a:t>
            </a:r>
            <a:r>
              <a:rPr dirty="0" spc="-120"/>
              <a:t> </a:t>
            </a:r>
            <a:r>
              <a:rPr dirty="0"/>
              <a:t>Al</a:t>
            </a:r>
            <a:r>
              <a:rPr dirty="0"/>
              <a:t>l</a:t>
            </a:r>
            <a:r>
              <a:rPr dirty="0" spc="-105"/>
              <a:t> </a:t>
            </a:r>
            <a:r>
              <a:rPr dirty="0" spc="-65"/>
              <a:t>R</a:t>
            </a:r>
            <a:r>
              <a:rPr dirty="0" spc="-20"/>
              <a:t>i</a:t>
            </a:r>
            <a:r>
              <a:rPr dirty="0" spc="-90"/>
              <a:t>g</a:t>
            </a:r>
            <a:r>
              <a:rPr dirty="0" spc="-55"/>
              <a:t>h</a:t>
            </a:r>
            <a:r>
              <a:rPr dirty="0"/>
              <a:t>t</a:t>
            </a:r>
            <a:r>
              <a:rPr dirty="0" spc="-85"/>
              <a:t>s</a:t>
            </a:r>
            <a:r>
              <a:rPr dirty="0" spc="-110"/>
              <a:t> </a:t>
            </a:r>
            <a:r>
              <a:rPr dirty="0" spc="-75"/>
              <a:t>R</a:t>
            </a:r>
            <a:r>
              <a:rPr dirty="0" spc="-35"/>
              <a:t>e</a:t>
            </a:r>
            <a:r>
              <a:rPr dirty="0" spc="-80"/>
              <a:t>s</a:t>
            </a:r>
            <a:r>
              <a:rPr dirty="0" spc="-60"/>
              <a:t>e</a:t>
            </a:r>
            <a:r>
              <a:rPr dirty="0"/>
              <a:t>r</a:t>
            </a:r>
            <a:r>
              <a:rPr dirty="0" spc="-50"/>
              <a:t>v</a:t>
            </a:r>
            <a:r>
              <a:rPr dirty="0" spc="-50"/>
              <a:t>e</a:t>
            </a:r>
            <a:r>
              <a:rPr dirty="0" spc="-35"/>
              <a:t>d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20"/>
              <a:t>A</a:t>
            </a:r>
            <a:r>
              <a:rPr dirty="0" spc="-35"/>
              <a:t>d</a:t>
            </a:r>
            <a:r>
              <a:rPr dirty="0" spc="-25"/>
              <a:t>o</a:t>
            </a:r>
            <a:r>
              <a:rPr dirty="0" spc="-25"/>
              <a:t>b</a:t>
            </a:r>
            <a:r>
              <a:rPr dirty="0" spc="-55"/>
              <a:t>e</a:t>
            </a:r>
            <a:r>
              <a:rPr dirty="0" spc="-114"/>
              <a:t> </a:t>
            </a:r>
            <a:r>
              <a:rPr dirty="0" spc="-40"/>
              <a:t>D</a:t>
            </a:r>
            <a:r>
              <a:rPr dirty="0" spc="-20"/>
              <a:t>i</a:t>
            </a:r>
            <a:r>
              <a:rPr dirty="0" spc="-60"/>
              <a:t>g</a:t>
            </a:r>
            <a:r>
              <a:rPr dirty="0" spc="-15"/>
              <a:t>i</a:t>
            </a:r>
            <a:r>
              <a:rPr dirty="0" spc="-30"/>
              <a:t>t</a:t>
            </a:r>
            <a:r>
              <a:rPr dirty="0" spc="-65"/>
              <a:t>a</a:t>
            </a:r>
            <a:r>
              <a:rPr dirty="0" spc="15"/>
              <a:t>l</a:t>
            </a:r>
            <a:r>
              <a:rPr dirty="0" spc="-105"/>
              <a:t> </a:t>
            </a:r>
            <a:r>
              <a:rPr dirty="0" spc="-20"/>
              <a:t>L</a:t>
            </a:r>
            <a:r>
              <a:rPr dirty="0" spc="-55"/>
              <a:t>e</a:t>
            </a:r>
            <a:r>
              <a:rPr dirty="0" spc="-65"/>
              <a:t>a</a:t>
            </a:r>
            <a:r>
              <a:rPr dirty="0" spc="-50"/>
              <a:t>r</a:t>
            </a:r>
            <a:r>
              <a:rPr dirty="0" spc="-20"/>
              <a:t>ni</a:t>
            </a:r>
            <a:r>
              <a:rPr dirty="0" spc="-50"/>
              <a:t>n</a:t>
            </a:r>
            <a:r>
              <a:rPr dirty="0" spc="-80"/>
              <a:t>g</a:t>
            </a:r>
            <a:r>
              <a:rPr dirty="0" spc="-100"/>
              <a:t> </a:t>
            </a:r>
            <a:r>
              <a:rPr dirty="0" spc="-85"/>
              <a:t>S</a:t>
            </a:r>
            <a:r>
              <a:rPr dirty="0" spc="-60"/>
              <a:t>e</a:t>
            </a:r>
            <a:r>
              <a:rPr dirty="0"/>
              <a:t>r</a:t>
            </a:r>
            <a:r>
              <a:rPr dirty="0" spc="-50"/>
              <a:t>v</a:t>
            </a:r>
            <a:r>
              <a:rPr dirty="0" spc="-35"/>
              <a:t>ic</a:t>
            </a:r>
            <a:r>
              <a:rPr dirty="0" spc="-30"/>
              <a:t>e</a:t>
            </a:r>
            <a:r>
              <a:rPr dirty="0" spc="-85"/>
              <a:t>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58025" y="1073670"/>
            <a:ext cx="4851400" cy="4909185"/>
            <a:chOff x="6858025" y="1073670"/>
            <a:chExt cx="4851400" cy="49091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25" y="1073670"/>
              <a:ext cx="4850866" cy="490879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2310" y="1267968"/>
              <a:ext cx="4264151" cy="432206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8779" y="372441"/>
            <a:ext cx="242443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600">
                <a:solidFill>
                  <a:srgbClr val="FF0000"/>
                </a:solidFill>
              </a:rPr>
              <a:t>I</a:t>
            </a:r>
            <a:r>
              <a:rPr dirty="0" sz="2800" spc="-140">
                <a:solidFill>
                  <a:srgbClr val="FF0000"/>
                </a:solidFill>
              </a:rPr>
              <a:t>t</a:t>
            </a:r>
            <a:r>
              <a:rPr dirty="0" sz="2800" spc="-285">
                <a:solidFill>
                  <a:srgbClr val="FF0000"/>
                </a:solidFill>
              </a:rPr>
              <a:t>’</a:t>
            </a:r>
            <a:r>
              <a:rPr dirty="0" sz="2800" spc="-290">
                <a:solidFill>
                  <a:srgbClr val="FF0000"/>
                </a:solidFill>
              </a:rPr>
              <a:t>s</a:t>
            </a:r>
            <a:r>
              <a:rPr dirty="0" sz="2800" spc="-190">
                <a:solidFill>
                  <a:srgbClr val="FF0000"/>
                </a:solidFill>
              </a:rPr>
              <a:t> </a:t>
            </a:r>
            <a:r>
              <a:rPr dirty="0" sz="2800" spc="-260">
                <a:solidFill>
                  <a:srgbClr val="FF0000"/>
                </a:solidFill>
              </a:rPr>
              <a:t>D</a:t>
            </a:r>
            <a:r>
              <a:rPr dirty="0" sz="2800" spc="-195">
                <a:solidFill>
                  <a:srgbClr val="FF0000"/>
                </a:solidFill>
              </a:rPr>
              <a:t>e</a:t>
            </a:r>
            <a:r>
              <a:rPr dirty="0" sz="2800" spc="-320">
                <a:solidFill>
                  <a:srgbClr val="FF0000"/>
                </a:solidFill>
              </a:rPr>
              <a:t>m</a:t>
            </a:r>
            <a:r>
              <a:rPr dirty="0" sz="2800" spc="-180">
                <a:solidFill>
                  <a:srgbClr val="FF0000"/>
                </a:solidFill>
              </a:rPr>
              <a:t>o</a:t>
            </a:r>
            <a:r>
              <a:rPr dirty="0" sz="2800" spc="-190">
                <a:solidFill>
                  <a:srgbClr val="FF0000"/>
                </a:solidFill>
              </a:rPr>
              <a:t> </a:t>
            </a:r>
            <a:r>
              <a:rPr dirty="0" sz="2800" spc="-195">
                <a:solidFill>
                  <a:srgbClr val="FF0000"/>
                </a:solidFill>
              </a:rPr>
              <a:t>T</a:t>
            </a:r>
            <a:r>
              <a:rPr dirty="0" sz="2800" spc="-135">
                <a:solidFill>
                  <a:srgbClr val="FF0000"/>
                </a:solidFill>
              </a:rPr>
              <a:t>i</a:t>
            </a:r>
            <a:r>
              <a:rPr dirty="0" sz="2800" spc="-285">
                <a:solidFill>
                  <a:srgbClr val="FF0000"/>
                </a:solidFill>
              </a:rPr>
              <a:t>m</a:t>
            </a:r>
            <a:r>
              <a:rPr dirty="0" sz="2800" spc="-195">
                <a:solidFill>
                  <a:srgbClr val="FF0000"/>
                </a:solidFill>
              </a:rPr>
              <a:t>e</a:t>
            </a:r>
            <a:r>
              <a:rPr dirty="0" sz="2800" spc="-105">
                <a:solidFill>
                  <a:srgbClr val="FF0000"/>
                </a:solidFill>
              </a:rPr>
              <a:t>!</a:t>
            </a:r>
            <a:endParaRPr sz="28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dirty="0" spc="-40"/>
              <a:t>33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195"/>
              <a:t>©</a:t>
            </a:r>
            <a:r>
              <a:rPr dirty="0" spc="-100"/>
              <a:t> </a:t>
            </a:r>
            <a:r>
              <a:rPr dirty="0" spc="-100"/>
              <a:t>2</a:t>
            </a:r>
            <a:r>
              <a:rPr dirty="0" spc="-35"/>
              <a:t>0</a:t>
            </a:r>
            <a:r>
              <a:rPr dirty="0" spc="-90"/>
              <a:t>2</a:t>
            </a:r>
            <a:r>
              <a:rPr dirty="0" spc="-275"/>
              <a:t>1</a:t>
            </a:r>
            <a:r>
              <a:rPr dirty="0" spc="-90"/>
              <a:t> </a:t>
            </a:r>
            <a:r>
              <a:rPr dirty="0" spc="-20"/>
              <a:t>A</a:t>
            </a:r>
            <a:r>
              <a:rPr dirty="0" spc="-35"/>
              <a:t>d</a:t>
            </a:r>
            <a:r>
              <a:rPr dirty="0" spc="-25"/>
              <a:t>o</a:t>
            </a:r>
            <a:r>
              <a:rPr dirty="0" spc="-25"/>
              <a:t>b</a:t>
            </a:r>
            <a:r>
              <a:rPr dirty="0" spc="-60"/>
              <a:t>e</a:t>
            </a:r>
            <a:r>
              <a:rPr dirty="0" spc="-160"/>
              <a:t>.</a:t>
            </a:r>
            <a:r>
              <a:rPr dirty="0" spc="-120"/>
              <a:t> </a:t>
            </a:r>
            <a:r>
              <a:rPr dirty="0"/>
              <a:t>Al</a:t>
            </a:r>
            <a:r>
              <a:rPr dirty="0"/>
              <a:t>l</a:t>
            </a:r>
            <a:r>
              <a:rPr dirty="0" spc="-105"/>
              <a:t> </a:t>
            </a:r>
            <a:r>
              <a:rPr dirty="0" spc="-65"/>
              <a:t>R</a:t>
            </a:r>
            <a:r>
              <a:rPr dirty="0" spc="-20"/>
              <a:t>i</a:t>
            </a:r>
            <a:r>
              <a:rPr dirty="0" spc="-90"/>
              <a:t>g</a:t>
            </a:r>
            <a:r>
              <a:rPr dirty="0" spc="-55"/>
              <a:t>h</a:t>
            </a:r>
            <a:r>
              <a:rPr dirty="0"/>
              <a:t>t</a:t>
            </a:r>
            <a:r>
              <a:rPr dirty="0" spc="-85"/>
              <a:t>s</a:t>
            </a:r>
            <a:r>
              <a:rPr dirty="0" spc="-110"/>
              <a:t> </a:t>
            </a:r>
            <a:r>
              <a:rPr dirty="0" spc="-75"/>
              <a:t>R</a:t>
            </a:r>
            <a:r>
              <a:rPr dirty="0" spc="-35"/>
              <a:t>e</a:t>
            </a:r>
            <a:r>
              <a:rPr dirty="0" spc="-80"/>
              <a:t>s</a:t>
            </a:r>
            <a:r>
              <a:rPr dirty="0" spc="-60"/>
              <a:t>e</a:t>
            </a:r>
            <a:r>
              <a:rPr dirty="0"/>
              <a:t>r</a:t>
            </a:r>
            <a:r>
              <a:rPr dirty="0" spc="-50"/>
              <a:t>v</a:t>
            </a:r>
            <a:r>
              <a:rPr dirty="0" spc="-50"/>
              <a:t>e</a:t>
            </a:r>
            <a:r>
              <a:rPr dirty="0" spc="-35"/>
              <a:t>d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20"/>
              <a:t>A</a:t>
            </a:r>
            <a:r>
              <a:rPr dirty="0" spc="-35"/>
              <a:t>d</a:t>
            </a:r>
            <a:r>
              <a:rPr dirty="0" spc="-25"/>
              <a:t>o</a:t>
            </a:r>
            <a:r>
              <a:rPr dirty="0" spc="-25"/>
              <a:t>b</a:t>
            </a:r>
            <a:r>
              <a:rPr dirty="0" spc="-55"/>
              <a:t>e</a:t>
            </a:r>
            <a:r>
              <a:rPr dirty="0" spc="-114"/>
              <a:t> </a:t>
            </a:r>
            <a:r>
              <a:rPr dirty="0" spc="-40"/>
              <a:t>D</a:t>
            </a:r>
            <a:r>
              <a:rPr dirty="0" spc="-20"/>
              <a:t>i</a:t>
            </a:r>
            <a:r>
              <a:rPr dirty="0" spc="-60"/>
              <a:t>g</a:t>
            </a:r>
            <a:r>
              <a:rPr dirty="0" spc="-15"/>
              <a:t>i</a:t>
            </a:r>
            <a:r>
              <a:rPr dirty="0" spc="-30"/>
              <a:t>t</a:t>
            </a:r>
            <a:r>
              <a:rPr dirty="0" spc="-65"/>
              <a:t>a</a:t>
            </a:r>
            <a:r>
              <a:rPr dirty="0" spc="15"/>
              <a:t>l</a:t>
            </a:r>
            <a:r>
              <a:rPr dirty="0" spc="-105"/>
              <a:t> </a:t>
            </a:r>
            <a:r>
              <a:rPr dirty="0" spc="-20"/>
              <a:t>L</a:t>
            </a:r>
            <a:r>
              <a:rPr dirty="0" spc="-55"/>
              <a:t>e</a:t>
            </a:r>
            <a:r>
              <a:rPr dirty="0" spc="-65"/>
              <a:t>a</a:t>
            </a:r>
            <a:r>
              <a:rPr dirty="0" spc="-50"/>
              <a:t>r</a:t>
            </a:r>
            <a:r>
              <a:rPr dirty="0" spc="-20"/>
              <a:t>ni</a:t>
            </a:r>
            <a:r>
              <a:rPr dirty="0" spc="-50"/>
              <a:t>n</a:t>
            </a:r>
            <a:r>
              <a:rPr dirty="0" spc="-80"/>
              <a:t>g</a:t>
            </a:r>
            <a:r>
              <a:rPr dirty="0" spc="-100"/>
              <a:t> </a:t>
            </a:r>
            <a:r>
              <a:rPr dirty="0" spc="-85"/>
              <a:t>S</a:t>
            </a:r>
            <a:r>
              <a:rPr dirty="0" spc="-60"/>
              <a:t>e</a:t>
            </a:r>
            <a:r>
              <a:rPr dirty="0"/>
              <a:t>r</a:t>
            </a:r>
            <a:r>
              <a:rPr dirty="0" spc="-50"/>
              <a:t>v</a:t>
            </a:r>
            <a:r>
              <a:rPr dirty="0" spc="-35"/>
              <a:t>ic</a:t>
            </a:r>
            <a:r>
              <a:rPr dirty="0" spc="-30"/>
              <a:t>e</a:t>
            </a:r>
            <a:r>
              <a:rPr dirty="0" spc="-85"/>
              <a:t>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98779" y="1484912"/>
            <a:ext cx="5713095" cy="328739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2200" spc="-320">
                <a:latin typeface="Tahoma"/>
                <a:cs typeface="Tahoma"/>
              </a:rPr>
              <a:t>I</a:t>
            </a:r>
            <a:r>
              <a:rPr dirty="0" sz="2200" spc="-65">
                <a:latin typeface="Tahoma"/>
                <a:cs typeface="Tahoma"/>
              </a:rPr>
              <a:t>n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100">
                <a:latin typeface="Tahoma"/>
                <a:cs typeface="Tahoma"/>
              </a:rPr>
              <a:t>t</a:t>
            </a:r>
            <a:r>
              <a:rPr dirty="0" sz="2200" spc="-70">
                <a:latin typeface="Tahoma"/>
                <a:cs typeface="Tahoma"/>
              </a:rPr>
              <a:t>h</a:t>
            </a:r>
            <a:r>
              <a:rPr dirty="0" sz="2200" spc="-10">
                <a:latin typeface="Tahoma"/>
                <a:cs typeface="Tahoma"/>
              </a:rPr>
              <a:t>i</a:t>
            </a:r>
            <a:r>
              <a:rPr dirty="0" sz="2200" spc="-170">
                <a:latin typeface="Tahoma"/>
                <a:cs typeface="Tahoma"/>
              </a:rPr>
              <a:t>s</a:t>
            </a:r>
            <a:r>
              <a:rPr dirty="0" sz="2200" spc="-180">
                <a:latin typeface="Tahoma"/>
                <a:cs typeface="Tahoma"/>
              </a:rPr>
              <a:t> </a:t>
            </a:r>
            <a:r>
              <a:rPr dirty="0" sz="2200" spc="-110">
                <a:latin typeface="Tahoma"/>
                <a:cs typeface="Tahoma"/>
              </a:rPr>
              <a:t>d</a:t>
            </a:r>
            <a:r>
              <a:rPr dirty="0" sz="2200" spc="-95">
                <a:latin typeface="Tahoma"/>
                <a:cs typeface="Tahoma"/>
              </a:rPr>
              <a:t>e</a:t>
            </a:r>
            <a:r>
              <a:rPr dirty="0" sz="2200" spc="-35">
                <a:latin typeface="Tahoma"/>
                <a:cs typeface="Tahoma"/>
              </a:rPr>
              <a:t>m</a:t>
            </a:r>
            <a:r>
              <a:rPr dirty="0" sz="2200" spc="-45">
                <a:latin typeface="Tahoma"/>
                <a:cs typeface="Tahoma"/>
              </a:rPr>
              <a:t>o</a:t>
            </a:r>
            <a:r>
              <a:rPr dirty="0" sz="2200" spc="-325">
                <a:latin typeface="Tahoma"/>
                <a:cs typeface="Tahoma"/>
              </a:rPr>
              <a:t>:</a:t>
            </a:r>
            <a:endParaRPr sz="2200">
              <a:latin typeface="Tahoma"/>
              <a:cs typeface="Tahoma"/>
            </a:endParaRPr>
          </a:p>
          <a:p>
            <a:pPr marL="583565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2200" spc="-120">
                <a:latin typeface="Tahoma"/>
                <a:cs typeface="Tahoma"/>
              </a:rPr>
              <a:t>Create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135">
                <a:latin typeface="Tahoma"/>
                <a:cs typeface="Tahoma"/>
              </a:rPr>
              <a:t>a</a:t>
            </a:r>
            <a:r>
              <a:rPr dirty="0" sz="2200" spc="-165">
                <a:latin typeface="Tahoma"/>
                <a:cs typeface="Tahoma"/>
              </a:rPr>
              <a:t> </a:t>
            </a:r>
            <a:r>
              <a:rPr dirty="0" sz="2200" spc="-75">
                <a:latin typeface="Tahoma"/>
                <a:cs typeface="Tahoma"/>
              </a:rPr>
              <a:t>non-production</a:t>
            </a:r>
            <a:r>
              <a:rPr dirty="0" sz="2200" spc="-150">
                <a:latin typeface="Tahoma"/>
                <a:cs typeface="Tahoma"/>
              </a:rPr>
              <a:t> </a:t>
            </a:r>
            <a:r>
              <a:rPr dirty="0" sz="2200" spc="-90">
                <a:latin typeface="Tahoma"/>
                <a:cs typeface="Tahoma"/>
              </a:rPr>
              <a:t>code</a:t>
            </a:r>
            <a:r>
              <a:rPr dirty="0" sz="2200" spc="-165">
                <a:latin typeface="Tahoma"/>
                <a:cs typeface="Tahoma"/>
              </a:rPr>
              <a:t> </a:t>
            </a:r>
            <a:r>
              <a:rPr dirty="0" sz="2200" spc="-70">
                <a:latin typeface="Tahoma"/>
                <a:cs typeface="Tahoma"/>
              </a:rPr>
              <a:t>quality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65">
                <a:latin typeface="Tahoma"/>
                <a:cs typeface="Tahoma"/>
              </a:rPr>
              <a:t>pipeline</a:t>
            </a:r>
            <a:endParaRPr sz="2200">
              <a:latin typeface="Tahoma"/>
              <a:cs typeface="Tahoma"/>
            </a:endParaRPr>
          </a:p>
          <a:p>
            <a:pPr marL="5842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2200" spc="-120">
                <a:latin typeface="Tahoma"/>
                <a:cs typeface="Tahoma"/>
              </a:rPr>
              <a:t>Create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135">
                <a:latin typeface="Tahoma"/>
                <a:cs typeface="Tahoma"/>
              </a:rPr>
              <a:t>a</a:t>
            </a:r>
            <a:r>
              <a:rPr dirty="0" sz="2200" spc="-165">
                <a:latin typeface="Tahoma"/>
                <a:cs typeface="Tahoma"/>
              </a:rPr>
              <a:t> </a:t>
            </a:r>
            <a:r>
              <a:rPr dirty="0" sz="2200" spc="-75">
                <a:latin typeface="Tahoma"/>
                <a:cs typeface="Tahoma"/>
              </a:rPr>
              <a:t>non-production</a:t>
            </a:r>
            <a:r>
              <a:rPr dirty="0" sz="2200" spc="-155">
                <a:latin typeface="Tahoma"/>
                <a:cs typeface="Tahoma"/>
              </a:rPr>
              <a:t> </a:t>
            </a:r>
            <a:r>
              <a:rPr dirty="0" sz="2200" spc="-75">
                <a:latin typeface="Tahoma"/>
                <a:cs typeface="Tahoma"/>
              </a:rPr>
              <a:t>deployment</a:t>
            </a:r>
            <a:r>
              <a:rPr dirty="0" sz="2200" spc="-195">
                <a:latin typeface="Tahoma"/>
                <a:cs typeface="Tahoma"/>
              </a:rPr>
              <a:t> </a:t>
            </a:r>
            <a:r>
              <a:rPr dirty="0" sz="2200" spc="-65">
                <a:latin typeface="Tahoma"/>
                <a:cs typeface="Tahoma"/>
              </a:rPr>
              <a:t>pipeline</a:t>
            </a:r>
            <a:endParaRPr sz="2200">
              <a:latin typeface="Tahoma"/>
              <a:cs typeface="Tahoma"/>
            </a:endParaRPr>
          </a:p>
          <a:p>
            <a:pPr marL="5842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2200" spc="-65">
                <a:latin typeface="Tahoma"/>
                <a:cs typeface="Tahoma"/>
              </a:rPr>
              <a:t>U</a:t>
            </a:r>
            <a:r>
              <a:rPr dirty="0" sz="2200" spc="-65">
                <a:latin typeface="Tahoma"/>
                <a:cs typeface="Tahoma"/>
              </a:rPr>
              <a:t>n</a:t>
            </a:r>
            <a:r>
              <a:rPr dirty="0" sz="2200" spc="-110">
                <a:latin typeface="Tahoma"/>
                <a:cs typeface="Tahoma"/>
              </a:rPr>
              <a:t>d</a:t>
            </a:r>
            <a:r>
              <a:rPr dirty="0" sz="2200" spc="-95">
                <a:latin typeface="Tahoma"/>
                <a:cs typeface="Tahoma"/>
              </a:rPr>
              <a:t>e</a:t>
            </a:r>
            <a:r>
              <a:rPr dirty="0" sz="2200" spc="-65">
                <a:latin typeface="Tahoma"/>
                <a:cs typeface="Tahoma"/>
              </a:rPr>
              <a:t>r</a:t>
            </a:r>
            <a:r>
              <a:rPr dirty="0" sz="2200" spc="-155">
                <a:latin typeface="Tahoma"/>
                <a:cs typeface="Tahoma"/>
              </a:rPr>
              <a:t>s</a:t>
            </a:r>
            <a:r>
              <a:rPr dirty="0" sz="2200" spc="-80">
                <a:latin typeface="Tahoma"/>
                <a:cs typeface="Tahoma"/>
              </a:rPr>
              <a:t>t</a:t>
            </a:r>
            <a:r>
              <a:rPr dirty="0" sz="2200" spc="-105">
                <a:latin typeface="Tahoma"/>
                <a:cs typeface="Tahoma"/>
              </a:rPr>
              <a:t>a</a:t>
            </a:r>
            <a:r>
              <a:rPr dirty="0" sz="2200" spc="-105">
                <a:latin typeface="Tahoma"/>
                <a:cs typeface="Tahoma"/>
              </a:rPr>
              <a:t>n</a:t>
            </a:r>
            <a:r>
              <a:rPr dirty="0" sz="2200" spc="-80">
                <a:latin typeface="Tahoma"/>
                <a:cs typeface="Tahoma"/>
              </a:rPr>
              <a:t>d</a:t>
            </a:r>
            <a:r>
              <a:rPr dirty="0" sz="2200" spc="-180">
                <a:latin typeface="Tahoma"/>
                <a:cs typeface="Tahoma"/>
              </a:rPr>
              <a:t> </a:t>
            </a:r>
            <a:r>
              <a:rPr dirty="0" sz="2200" spc="-100">
                <a:latin typeface="Tahoma"/>
                <a:cs typeface="Tahoma"/>
              </a:rPr>
              <a:t>t</a:t>
            </a:r>
            <a:r>
              <a:rPr dirty="0" sz="2200" spc="-70">
                <a:latin typeface="Tahoma"/>
                <a:cs typeface="Tahoma"/>
              </a:rPr>
              <a:t>h</a:t>
            </a:r>
            <a:r>
              <a:rPr dirty="0" sz="2200" spc="-120">
                <a:latin typeface="Tahoma"/>
                <a:cs typeface="Tahoma"/>
              </a:rPr>
              <a:t>e</a:t>
            </a:r>
            <a:r>
              <a:rPr dirty="0" sz="2200" spc="-185">
                <a:latin typeface="Tahoma"/>
                <a:cs typeface="Tahoma"/>
              </a:rPr>
              <a:t> </a:t>
            </a:r>
            <a:r>
              <a:rPr dirty="0" sz="2200" spc="-175">
                <a:latin typeface="Tahoma"/>
                <a:cs typeface="Tahoma"/>
              </a:rPr>
              <a:t>S</a:t>
            </a:r>
            <a:r>
              <a:rPr dirty="0" sz="2200" spc="-50">
                <a:latin typeface="Tahoma"/>
                <a:cs typeface="Tahoma"/>
              </a:rPr>
              <a:t>o</a:t>
            </a:r>
            <a:r>
              <a:rPr dirty="0" sz="2200" spc="-65">
                <a:latin typeface="Tahoma"/>
                <a:cs typeface="Tahoma"/>
              </a:rPr>
              <a:t>n</a:t>
            </a:r>
            <a:r>
              <a:rPr dirty="0" sz="2200" spc="-160">
                <a:latin typeface="Tahoma"/>
                <a:cs typeface="Tahoma"/>
              </a:rPr>
              <a:t>a</a:t>
            </a:r>
            <a:r>
              <a:rPr dirty="0" sz="2200" spc="-35">
                <a:latin typeface="Tahoma"/>
                <a:cs typeface="Tahoma"/>
              </a:rPr>
              <a:t>r</a:t>
            </a:r>
            <a:r>
              <a:rPr dirty="0" sz="2200" spc="-85">
                <a:latin typeface="Tahoma"/>
                <a:cs typeface="Tahoma"/>
              </a:rPr>
              <a:t>Qu</a:t>
            </a:r>
            <a:r>
              <a:rPr dirty="0" sz="2200" spc="-55">
                <a:latin typeface="Tahoma"/>
                <a:cs typeface="Tahoma"/>
              </a:rPr>
              <a:t>b</a:t>
            </a:r>
            <a:r>
              <a:rPr dirty="0" sz="2200" spc="-120">
                <a:latin typeface="Tahoma"/>
                <a:cs typeface="Tahoma"/>
              </a:rPr>
              <a:t>e</a:t>
            </a:r>
            <a:r>
              <a:rPr dirty="0" sz="2200" spc="-160">
                <a:latin typeface="Tahoma"/>
                <a:cs typeface="Tahoma"/>
              </a:rPr>
              <a:t> </a:t>
            </a:r>
            <a:r>
              <a:rPr dirty="0" sz="2200" spc="-125">
                <a:latin typeface="Tahoma"/>
                <a:cs typeface="Tahoma"/>
              </a:rPr>
              <a:t>r</a:t>
            </a:r>
            <a:r>
              <a:rPr dirty="0" sz="2200" spc="-60">
                <a:latin typeface="Tahoma"/>
                <a:cs typeface="Tahoma"/>
              </a:rPr>
              <a:t>u</a:t>
            </a:r>
            <a:r>
              <a:rPr dirty="0" sz="2200" spc="-25">
                <a:latin typeface="Tahoma"/>
                <a:cs typeface="Tahoma"/>
              </a:rPr>
              <a:t>l</a:t>
            </a:r>
            <a:r>
              <a:rPr dirty="0" sz="2200" spc="-80">
                <a:latin typeface="Tahoma"/>
                <a:cs typeface="Tahoma"/>
              </a:rPr>
              <a:t>e</a:t>
            </a:r>
            <a:r>
              <a:rPr dirty="0" sz="2200" spc="-170">
                <a:latin typeface="Tahoma"/>
                <a:cs typeface="Tahoma"/>
              </a:rPr>
              <a:t>s</a:t>
            </a:r>
            <a:endParaRPr sz="2200">
              <a:latin typeface="Tahoma"/>
              <a:cs typeface="Tahoma"/>
            </a:endParaRPr>
          </a:p>
          <a:p>
            <a:pPr marL="5842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2200" spc="-90">
                <a:latin typeface="Tahoma"/>
                <a:cs typeface="Tahoma"/>
              </a:rPr>
              <a:t>Review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95">
                <a:latin typeface="Tahoma"/>
                <a:cs typeface="Tahoma"/>
              </a:rPr>
              <a:t>the</a:t>
            </a:r>
            <a:r>
              <a:rPr dirty="0" sz="2200" spc="-185">
                <a:latin typeface="Tahoma"/>
                <a:cs typeface="Tahoma"/>
              </a:rPr>
              <a:t> </a:t>
            </a:r>
            <a:r>
              <a:rPr dirty="0" sz="2200" spc="-85">
                <a:latin typeface="Tahoma"/>
                <a:cs typeface="Tahoma"/>
              </a:rPr>
              <a:t>failed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90">
                <a:latin typeface="Tahoma"/>
                <a:cs typeface="Tahoma"/>
              </a:rPr>
              <a:t>code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70">
                <a:latin typeface="Tahoma"/>
                <a:cs typeface="Tahoma"/>
              </a:rPr>
              <a:t>quality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65">
                <a:latin typeface="Tahoma"/>
                <a:cs typeface="Tahoma"/>
              </a:rPr>
              <a:t>pipeline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90">
                <a:latin typeface="Tahoma"/>
                <a:cs typeface="Tahoma"/>
              </a:rPr>
              <a:t>result</a:t>
            </a:r>
            <a:endParaRPr sz="2200">
              <a:latin typeface="Tahoma"/>
              <a:cs typeface="Tahoma"/>
            </a:endParaRPr>
          </a:p>
          <a:p>
            <a:pPr marL="584200" marR="64389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2200" spc="-90">
                <a:latin typeface="Tahoma"/>
                <a:cs typeface="Tahoma"/>
              </a:rPr>
              <a:t>Review</a:t>
            </a:r>
            <a:r>
              <a:rPr dirty="0" sz="2200" spc="-180">
                <a:latin typeface="Tahoma"/>
                <a:cs typeface="Tahoma"/>
              </a:rPr>
              <a:t> </a:t>
            </a:r>
            <a:r>
              <a:rPr dirty="0" sz="2200" spc="-95">
                <a:latin typeface="Tahoma"/>
                <a:cs typeface="Tahoma"/>
              </a:rPr>
              <a:t>the</a:t>
            </a:r>
            <a:r>
              <a:rPr dirty="0" sz="2200" spc="-185">
                <a:latin typeface="Tahoma"/>
                <a:cs typeface="Tahoma"/>
              </a:rPr>
              <a:t> </a:t>
            </a:r>
            <a:r>
              <a:rPr dirty="0" sz="2200" spc="-75">
                <a:latin typeface="Tahoma"/>
                <a:cs typeface="Tahoma"/>
              </a:rPr>
              <a:t>non-production</a:t>
            </a:r>
            <a:r>
              <a:rPr dirty="0" sz="2200" spc="-160">
                <a:latin typeface="Tahoma"/>
                <a:cs typeface="Tahoma"/>
              </a:rPr>
              <a:t> </a:t>
            </a:r>
            <a:r>
              <a:rPr dirty="0" sz="2200" spc="-75">
                <a:latin typeface="Tahoma"/>
                <a:cs typeface="Tahoma"/>
              </a:rPr>
              <a:t>deployment </a:t>
            </a:r>
            <a:r>
              <a:rPr dirty="0" sz="2200" spc="-675">
                <a:latin typeface="Tahoma"/>
                <a:cs typeface="Tahoma"/>
              </a:rPr>
              <a:t> </a:t>
            </a:r>
            <a:r>
              <a:rPr dirty="0" sz="2200" spc="-85">
                <a:latin typeface="Tahoma"/>
                <a:cs typeface="Tahoma"/>
              </a:rPr>
              <a:t>p</a:t>
            </a:r>
            <a:r>
              <a:rPr dirty="0" sz="2200" spc="-30">
                <a:latin typeface="Tahoma"/>
                <a:cs typeface="Tahoma"/>
              </a:rPr>
              <a:t>i</a:t>
            </a:r>
            <a:r>
              <a:rPr dirty="0" sz="2200" spc="-65">
                <a:latin typeface="Tahoma"/>
                <a:cs typeface="Tahoma"/>
              </a:rPr>
              <a:t>p</a:t>
            </a:r>
            <a:r>
              <a:rPr dirty="0" sz="2200" spc="-50">
                <a:latin typeface="Tahoma"/>
                <a:cs typeface="Tahoma"/>
              </a:rPr>
              <a:t>eli</a:t>
            </a:r>
            <a:r>
              <a:rPr dirty="0" sz="2200" spc="-95">
                <a:latin typeface="Tahoma"/>
                <a:cs typeface="Tahoma"/>
              </a:rPr>
              <a:t>ne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110">
                <a:latin typeface="Tahoma"/>
                <a:cs typeface="Tahoma"/>
              </a:rPr>
              <a:t>r</a:t>
            </a:r>
            <a:r>
              <a:rPr dirty="0" sz="2200" spc="-80">
                <a:latin typeface="Tahoma"/>
                <a:cs typeface="Tahoma"/>
              </a:rPr>
              <a:t>e</a:t>
            </a:r>
            <a:r>
              <a:rPr dirty="0" sz="2200" spc="-175">
                <a:latin typeface="Tahoma"/>
                <a:cs typeface="Tahoma"/>
              </a:rPr>
              <a:t>s</a:t>
            </a:r>
            <a:r>
              <a:rPr dirty="0" sz="2200" spc="-85">
                <a:latin typeface="Tahoma"/>
                <a:cs typeface="Tahoma"/>
              </a:rPr>
              <a:t>u</a:t>
            </a:r>
            <a:r>
              <a:rPr dirty="0" sz="2200" spc="20">
                <a:latin typeface="Tahoma"/>
                <a:cs typeface="Tahoma"/>
              </a:rPr>
              <a:t>l</a:t>
            </a:r>
            <a:r>
              <a:rPr dirty="0" sz="2200" spc="-114">
                <a:latin typeface="Tahoma"/>
                <a:cs typeface="Tahoma"/>
              </a:rPr>
              <a:t>t</a:t>
            </a:r>
            <a:endParaRPr sz="2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779" y="372441"/>
            <a:ext cx="634301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305">
                <a:solidFill>
                  <a:srgbClr val="FF0000"/>
                </a:solidFill>
              </a:rPr>
              <a:t>C</a:t>
            </a:r>
            <a:r>
              <a:rPr dirty="0" sz="2800" spc="-170">
                <a:solidFill>
                  <a:srgbClr val="FF0000"/>
                </a:solidFill>
              </a:rPr>
              <a:t>r</a:t>
            </a:r>
            <a:r>
              <a:rPr dirty="0" sz="2800" spc="-245">
                <a:solidFill>
                  <a:srgbClr val="FF0000"/>
                </a:solidFill>
              </a:rPr>
              <a:t>e</a:t>
            </a:r>
            <a:r>
              <a:rPr dirty="0" sz="2800" spc="-260">
                <a:solidFill>
                  <a:srgbClr val="FF0000"/>
                </a:solidFill>
              </a:rPr>
              <a:t>a</a:t>
            </a:r>
            <a:r>
              <a:rPr dirty="0" sz="2800" spc="-254">
                <a:solidFill>
                  <a:srgbClr val="FF0000"/>
                </a:solidFill>
              </a:rPr>
              <a:t>t</a:t>
            </a:r>
            <a:r>
              <a:rPr dirty="0" sz="2800" spc="-229">
                <a:solidFill>
                  <a:srgbClr val="FF0000"/>
                </a:solidFill>
              </a:rPr>
              <a:t>e</a:t>
            </a:r>
            <a:r>
              <a:rPr dirty="0" sz="2800" spc="-180">
                <a:solidFill>
                  <a:srgbClr val="FF0000"/>
                </a:solidFill>
              </a:rPr>
              <a:t> </a:t>
            </a:r>
            <a:r>
              <a:rPr dirty="0" sz="2800" spc="-235">
                <a:solidFill>
                  <a:srgbClr val="FF0000"/>
                </a:solidFill>
              </a:rPr>
              <a:t>and</a:t>
            </a:r>
            <a:r>
              <a:rPr dirty="0" sz="2800" spc="-185">
                <a:solidFill>
                  <a:srgbClr val="FF0000"/>
                </a:solidFill>
              </a:rPr>
              <a:t> </a:t>
            </a:r>
            <a:r>
              <a:rPr dirty="0" sz="2800" spc="-325">
                <a:solidFill>
                  <a:srgbClr val="FF0000"/>
                </a:solidFill>
              </a:rPr>
              <a:t>C</a:t>
            </a:r>
            <a:r>
              <a:rPr dirty="0" sz="2800" spc="-185">
                <a:solidFill>
                  <a:srgbClr val="FF0000"/>
                </a:solidFill>
              </a:rPr>
              <a:t>o</a:t>
            </a:r>
            <a:r>
              <a:rPr dirty="0" sz="2800" spc="-220">
                <a:solidFill>
                  <a:srgbClr val="FF0000"/>
                </a:solidFill>
              </a:rPr>
              <a:t>n</a:t>
            </a:r>
            <a:r>
              <a:rPr dirty="0" sz="2800" spc="-210">
                <a:solidFill>
                  <a:srgbClr val="FF0000"/>
                </a:solidFill>
              </a:rPr>
              <a:t>f</a:t>
            </a:r>
            <a:r>
              <a:rPr dirty="0" sz="2800" spc="-165">
                <a:solidFill>
                  <a:srgbClr val="FF0000"/>
                </a:solidFill>
              </a:rPr>
              <a:t>i</a:t>
            </a:r>
            <a:r>
              <a:rPr dirty="0" sz="2800" spc="-315">
                <a:solidFill>
                  <a:srgbClr val="FF0000"/>
                </a:solidFill>
              </a:rPr>
              <a:t>g</a:t>
            </a:r>
            <a:r>
              <a:rPr dirty="0" sz="2800" spc="-245">
                <a:solidFill>
                  <a:srgbClr val="FF0000"/>
                </a:solidFill>
              </a:rPr>
              <a:t>u</a:t>
            </a:r>
            <a:r>
              <a:rPr dirty="0" sz="2800" spc="-170">
                <a:solidFill>
                  <a:srgbClr val="FF0000"/>
                </a:solidFill>
              </a:rPr>
              <a:t>r</a:t>
            </a:r>
            <a:r>
              <a:rPr dirty="0" sz="2800" spc="-229">
                <a:solidFill>
                  <a:srgbClr val="FF0000"/>
                </a:solidFill>
              </a:rPr>
              <a:t>e</a:t>
            </a:r>
            <a:r>
              <a:rPr dirty="0" sz="2800" spc="-195">
                <a:solidFill>
                  <a:srgbClr val="FF0000"/>
                </a:solidFill>
              </a:rPr>
              <a:t> </a:t>
            </a:r>
            <a:r>
              <a:rPr dirty="0" sz="2800" spc="-254">
                <a:solidFill>
                  <a:srgbClr val="FF0000"/>
                </a:solidFill>
              </a:rPr>
              <a:t>P</a:t>
            </a:r>
            <a:r>
              <a:rPr dirty="0" sz="2800" spc="-170">
                <a:solidFill>
                  <a:srgbClr val="FF0000"/>
                </a:solidFill>
              </a:rPr>
              <a:t>r</a:t>
            </a:r>
            <a:r>
              <a:rPr dirty="0" sz="2800" spc="-170">
                <a:solidFill>
                  <a:srgbClr val="FF0000"/>
                </a:solidFill>
              </a:rPr>
              <a:t>o</a:t>
            </a:r>
            <a:r>
              <a:rPr dirty="0" sz="2800" spc="-245">
                <a:solidFill>
                  <a:srgbClr val="FF0000"/>
                </a:solidFill>
              </a:rPr>
              <a:t>d</a:t>
            </a:r>
            <a:r>
              <a:rPr dirty="0" sz="2800" spc="-245">
                <a:solidFill>
                  <a:srgbClr val="FF0000"/>
                </a:solidFill>
              </a:rPr>
              <a:t>u</a:t>
            </a:r>
            <a:r>
              <a:rPr dirty="0" sz="2800" spc="-185">
                <a:solidFill>
                  <a:srgbClr val="FF0000"/>
                </a:solidFill>
              </a:rPr>
              <a:t>c</a:t>
            </a:r>
            <a:r>
              <a:rPr dirty="0" sz="2800" spc="-240">
                <a:solidFill>
                  <a:srgbClr val="FF0000"/>
                </a:solidFill>
              </a:rPr>
              <a:t>t</a:t>
            </a:r>
            <a:r>
              <a:rPr dirty="0" sz="2800" spc="-100">
                <a:solidFill>
                  <a:srgbClr val="FF0000"/>
                </a:solidFill>
              </a:rPr>
              <a:t>i</a:t>
            </a:r>
            <a:r>
              <a:rPr dirty="0" sz="2800" spc="-204">
                <a:solidFill>
                  <a:srgbClr val="FF0000"/>
                </a:solidFill>
              </a:rPr>
              <a:t>o</a:t>
            </a:r>
            <a:r>
              <a:rPr dirty="0" sz="2800" spc="-229">
                <a:solidFill>
                  <a:srgbClr val="FF0000"/>
                </a:solidFill>
              </a:rPr>
              <a:t>n</a:t>
            </a:r>
            <a:r>
              <a:rPr dirty="0" sz="2800" spc="-180">
                <a:solidFill>
                  <a:srgbClr val="FF0000"/>
                </a:solidFill>
              </a:rPr>
              <a:t> </a:t>
            </a:r>
            <a:r>
              <a:rPr dirty="0" sz="2800" spc="-225">
                <a:solidFill>
                  <a:srgbClr val="FF0000"/>
                </a:solidFill>
              </a:rPr>
              <a:t>P</a:t>
            </a:r>
            <a:r>
              <a:rPr dirty="0" sz="2800" spc="-135">
                <a:solidFill>
                  <a:srgbClr val="FF0000"/>
                </a:solidFill>
              </a:rPr>
              <a:t>i</a:t>
            </a:r>
            <a:r>
              <a:rPr dirty="0" sz="2800" spc="-200">
                <a:solidFill>
                  <a:srgbClr val="FF0000"/>
                </a:solidFill>
              </a:rPr>
              <a:t>p</a:t>
            </a:r>
            <a:r>
              <a:rPr dirty="0" sz="2800" spc="-245">
                <a:solidFill>
                  <a:srgbClr val="FF0000"/>
                </a:solidFill>
              </a:rPr>
              <a:t>e</a:t>
            </a:r>
            <a:r>
              <a:rPr dirty="0" sz="2800" spc="-90">
                <a:solidFill>
                  <a:srgbClr val="FF0000"/>
                </a:solidFill>
              </a:rPr>
              <a:t>l</a:t>
            </a:r>
            <a:r>
              <a:rPr dirty="0" sz="2800" spc="-135">
                <a:solidFill>
                  <a:srgbClr val="FF0000"/>
                </a:solidFill>
              </a:rPr>
              <a:t>i</a:t>
            </a:r>
            <a:r>
              <a:rPr dirty="0" sz="2800" spc="-229">
                <a:solidFill>
                  <a:srgbClr val="FF0000"/>
                </a:solidFill>
              </a:rPr>
              <a:t>ne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516508" y="1223772"/>
            <a:ext cx="10139045" cy="4942840"/>
            <a:chOff x="516508" y="1223772"/>
            <a:chExt cx="10139045" cy="4942840"/>
          </a:xfrm>
        </p:grpSpPr>
        <p:sp>
          <p:nvSpPr>
            <p:cNvPr id="4" name="object 4"/>
            <p:cNvSpPr/>
            <p:nvPr/>
          </p:nvSpPr>
          <p:spPr>
            <a:xfrm>
              <a:off x="864107" y="1223772"/>
              <a:ext cx="9791065" cy="4942840"/>
            </a:xfrm>
            <a:custGeom>
              <a:avLst/>
              <a:gdLst/>
              <a:ahLst/>
              <a:cxnLst/>
              <a:rect l="l" t="t" r="r" b="b"/>
              <a:pathLst>
                <a:path w="9791065" h="4942840">
                  <a:moveTo>
                    <a:pt x="7319772" y="0"/>
                  </a:moveTo>
                  <a:lnTo>
                    <a:pt x="7319772" y="1235583"/>
                  </a:lnTo>
                  <a:lnTo>
                    <a:pt x="0" y="1235583"/>
                  </a:lnTo>
                  <a:lnTo>
                    <a:pt x="0" y="3706749"/>
                  </a:lnTo>
                  <a:lnTo>
                    <a:pt x="7319772" y="3706749"/>
                  </a:lnTo>
                  <a:lnTo>
                    <a:pt x="7319772" y="4942332"/>
                  </a:lnTo>
                  <a:lnTo>
                    <a:pt x="9790938" y="2471166"/>
                  </a:lnTo>
                  <a:lnTo>
                    <a:pt x="7319772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29208" y="2713857"/>
              <a:ext cx="3331845" cy="1982470"/>
            </a:xfrm>
            <a:custGeom>
              <a:avLst/>
              <a:gdLst/>
              <a:ahLst/>
              <a:cxnLst/>
              <a:rect l="l" t="t" r="r" b="b"/>
              <a:pathLst>
                <a:path w="3331845" h="1982470">
                  <a:moveTo>
                    <a:pt x="3001124" y="0"/>
                  </a:moveTo>
                  <a:lnTo>
                    <a:pt x="330339" y="0"/>
                  </a:lnTo>
                  <a:lnTo>
                    <a:pt x="281523" y="3581"/>
                  </a:lnTo>
                  <a:lnTo>
                    <a:pt x="234930" y="13986"/>
                  </a:lnTo>
                  <a:lnTo>
                    <a:pt x="191073" y="30703"/>
                  </a:lnTo>
                  <a:lnTo>
                    <a:pt x="150463" y="53221"/>
                  </a:lnTo>
                  <a:lnTo>
                    <a:pt x="113609" y="81028"/>
                  </a:lnTo>
                  <a:lnTo>
                    <a:pt x="81024" y="113615"/>
                  </a:lnTo>
                  <a:lnTo>
                    <a:pt x="53218" y="150468"/>
                  </a:lnTo>
                  <a:lnTo>
                    <a:pt x="30701" y="191079"/>
                  </a:lnTo>
                  <a:lnTo>
                    <a:pt x="13985" y="234935"/>
                  </a:lnTo>
                  <a:lnTo>
                    <a:pt x="3581" y="281525"/>
                  </a:lnTo>
                  <a:lnTo>
                    <a:pt x="0" y="330339"/>
                  </a:lnTo>
                  <a:lnTo>
                    <a:pt x="0" y="1651635"/>
                  </a:lnTo>
                  <a:lnTo>
                    <a:pt x="3581" y="1700448"/>
                  </a:lnTo>
                  <a:lnTo>
                    <a:pt x="13985" y="1747038"/>
                  </a:lnTo>
                  <a:lnTo>
                    <a:pt x="30701" y="1790892"/>
                  </a:lnTo>
                  <a:lnTo>
                    <a:pt x="53218" y="1831501"/>
                  </a:lnTo>
                  <a:lnTo>
                    <a:pt x="81024" y="1868354"/>
                  </a:lnTo>
                  <a:lnTo>
                    <a:pt x="113609" y="1900938"/>
                  </a:lnTo>
                  <a:lnTo>
                    <a:pt x="150463" y="1928744"/>
                  </a:lnTo>
                  <a:lnTo>
                    <a:pt x="191073" y="1951260"/>
                  </a:lnTo>
                  <a:lnTo>
                    <a:pt x="234930" y="1967976"/>
                  </a:lnTo>
                  <a:lnTo>
                    <a:pt x="281523" y="1978380"/>
                  </a:lnTo>
                  <a:lnTo>
                    <a:pt x="330339" y="1981962"/>
                  </a:lnTo>
                  <a:lnTo>
                    <a:pt x="3001124" y="1981962"/>
                  </a:lnTo>
                  <a:lnTo>
                    <a:pt x="3049940" y="1978380"/>
                  </a:lnTo>
                  <a:lnTo>
                    <a:pt x="3096533" y="1967976"/>
                  </a:lnTo>
                  <a:lnTo>
                    <a:pt x="3140390" y="1951260"/>
                  </a:lnTo>
                  <a:lnTo>
                    <a:pt x="3181000" y="1928744"/>
                  </a:lnTo>
                  <a:lnTo>
                    <a:pt x="3217854" y="1900938"/>
                  </a:lnTo>
                  <a:lnTo>
                    <a:pt x="3250439" y="1868354"/>
                  </a:lnTo>
                  <a:lnTo>
                    <a:pt x="3278245" y="1831501"/>
                  </a:lnTo>
                  <a:lnTo>
                    <a:pt x="3300762" y="1790892"/>
                  </a:lnTo>
                  <a:lnTo>
                    <a:pt x="3317478" y="1747038"/>
                  </a:lnTo>
                  <a:lnTo>
                    <a:pt x="3327882" y="1700448"/>
                  </a:lnTo>
                  <a:lnTo>
                    <a:pt x="3331464" y="1651635"/>
                  </a:lnTo>
                  <a:lnTo>
                    <a:pt x="3331464" y="330339"/>
                  </a:lnTo>
                  <a:lnTo>
                    <a:pt x="3327882" y="281525"/>
                  </a:lnTo>
                  <a:lnTo>
                    <a:pt x="3317478" y="234935"/>
                  </a:lnTo>
                  <a:lnTo>
                    <a:pt x="3300762" y="191079"/>
                  </a:lnTo>
                  <a:lnTo>
                    <a:pt x="3278245" y="150468"/>
                  </a:lnTo>
                  <a:lnTo>
                    <a:pt x="3250439" y="113615"/>
                  </a:lnTo>
                  <a:lnTo>
                    <a:pt x="3217854" y="81028"/>
                  </a:lnTo>
                  <a:lnTo>
                    <a:pt x="3181000" y="53221"/>
                  </a:lnTo>
                  <a:lnTo>
                    <a:pt x="3140390" y="30703"/>
                  </a:lnTo>
                  <a:lnTo>
                    <a:pt x="3096533" y="13986"/>
                  </a:lnTo>
                  <a:lnTo>
                    <a:pt x="3049940" y="3581"/>
                  </a:lnTo>
                  <a:lnTo>
                    <a:pt x="3001124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29208" y="2713857"/>
              <a:ext cx="3331845" cy="1982470"/>
            </a:xfrm>
            <a:custGeom>
              <a:avLst/>
              <a:gdLst/>
              <a:ahLst/>
              <a:cxnLst/>
              <a:rect l="l" t="t" r="r" b="b"/>
              <a:pathLst>
                <a:path w="3331845" h="1982470">
                  <a:moveTo>
                    <a:pt x="0" y="330339"/>
                  </a:moveTo>
                  <a:lnTo>
                    <a:pt x="3581" y="281525"/>
                  </a:lnTo>
                  <a:lnTo>
                    <a:pt x="13985" y="234935"/>
                  </a:lnTo>
                  <a:lnTo>
                    <a:pt x="30701" y="191079"/>
                  </a:lnTo>
                  <a:lnTo>
                    <a:pt x="53218" y="150468"/>
                  </a:lnTo>
                  <a:lnTo>
                    <a:pt x="81024" y="113615"/>
                  </a:lnTo>
                  <a:lnTo>
                    <a:pt x="113609" y="81028"/>
                  </a:lnTo>
                  <a:lnTo>
                    <a:pt x="150463" y="53221"/>
                  </a:lnTo>
                  <a:lnTo>
                    <a:pt x="191073" y="30703"/>
                  </a:lnTo>
                  <a:lnTo>
                    <a:pt x="234930" y="13986"/>
                  </a:lnTo>
                  <a:lnTo>
                    <a:pt x="281523" y="3581"/>
                  </a:lnTo>
                  <a:lnTo>
                    <a:pt x="330339" y="0"/>
                  </a:lnTo>
                  <a:lnTo>
                    <a:pt x="3001124" y="0"/>
                  </a:lnTo>
                  <a:lnTo>
                    <a:pt x="3049940" y="3581"/>
                  </a:lnTo>
                  <a:lnTo>
                    <a:pt x="3096533" y="13986"/>
                  </a:lnTo>
                  <a:lnTo>
                    <a:pt x="3140390" y="30703"/>
                  </a:lnTo>
                  <a:lnTo>
                    <a:pt x="3181000" y="53221"/>
                  </a:lnTo>
                  <a:lnTo>
                    <a:pt x="3217854" y="81028"/>
                  </a:lnTo>
                  <a:lnTo>
                    <a:pt x="3250439" y="113615"/>
                  </a:lnTo>
                  <a:lnTo>
                    <a:pt x="3278245" y="150468"/>
                  </a:lnTo>
                  <a:lnTo>
                    <a:pt x="3300762" y="191079"/>
                  </a:lnTo>
                  <a:lnTo>
                    <a:pt x="3317478" y="234935"/>
                  </a:lnTo>
                  <a:lnTo>
                    <a:pt x="3327882" y="281525"/>
                  </a:lnTo>
                  <a:lnTo>
                    <a:pt x="3331464" y="330339"/>
                  </a:lnTo>
                  <a:lnTo>
                    <a:pt x="3331464" y="1651635"/>
                  </a:lnTo>
                  <a:lnTo>
                    <a:pt x="3327882" y="1700448"/>
                  </a:lnTo>
                  <a:lnTo>
                    <a:pt x="3317478" y="1747038"/>
                  </a:lnTo>
                  <a:lnTo>
                    <a:pt x="3300762" y="1790892"/>
                  </a:lnTo>
                  <a:lnTo>
                    <a:pt x="3278245" y="1831501"/>
                  </a:lnTo>
                  <a:lnTo>
                    <a:pt x="3250439" y="1868354"/>
                  </a:lnTo>
                  <a:lnTo>
                    <a:pt x="3217854" y="1900938"/>
                  </a:lnTo>
                  <a:lnTo>
                    <a:pt x="3181000" y="1928744"/>
                  </a:lnTo>
                  <a:lnTo>
                    <a:pt x="3140390" y="1951260"/>
                  </a:lnTo>
                  <a:lnTo>
                    <a:pt x="3096533" y="1967976"/>
                  </a:lnTo>
                  <a:lnTo>
                    <a:pt x="3049940" y="1978380"/>
                  </a:lnTo>
                  <a:lnTo>
                    <a:pt x="3001124" y="1981962"/>
                  </a:lnTo>
                  <a:lnTo>
                    <a:pt x="330339" y="1981962"/>
                  </a:lnTo>
                  <a:lnTo>
                    <a:pt x="281523" y="1978380"/>
                  </a:lnTo>
                  <a:lnTo>
                    <a:pt x="234930" y="1967976"/>
                  </a:lnTo>
                  <a:lnTo>
                    <a:pt x="191073" y="1951260"/>
                  </a:lnTo>
                  <a:lnTo>
                    <a:pt x="150463" y="1928744"/>
                  </a:lnTo>
                  <a:lnTo>
                    <a:pt x="113609" y="1900938"/>
                  </a:lnTo>
                  <a:lnTo>
                    <a:pt x="81024" y="1868354"/>
                  </a:lnTo>
                  <a:lnTo>
                    <a:pt x="53218" y="1831501"/>
                  </a:lnTo>
                  <a:lnTo>
                    <a:pt x="30701" y="1790892"/>
                  </a:lnTo>
                  <a:lnTo>
                    <a:pt x="13985" y="1747038"/>
                  </a:lnTo>
                  <a:lnTo>
                    <a:pt x="3581" y="1700448"/>
                  </a:lnTo>
                  <a:lnTo>
                    <a:pt x="0" y="1651635"/>
                  </a:lnTo>
                  <a:lnTo>
                    <a:pt x="0" y="33033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144805" y="3485739"/>
            <a:ext cx="20986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90">
                <a:latin typeface="Tahoma"/>
                <a:cs typeface="Tahoma"/>
              </a:rPr>
              <a:t>S</a:t>
            </a:r>
            <a:r>
              <a:rPr dirty="0" sz="2400" spc="-135">
                <a:latin typeface="Tahoma"/>
                <a:cs typeface="Tahoma"/>
              </a:rPr>
              <a:t>e</a:t>
            </a:r>
            <a:r>
              <a:rPr dirty="0" sz="2400">
                <a:latin typeface="Tahoma"/>
                <a:cs typeface="Tahoma"/>
              </a:rPr>
              <a:t>l</a:t>
            </a:r>
            <a:r>
              <a:rPr dirty="0" sz="2400" spc="-110">
                <a:latin typeface="Tahoma"/>
                <a:cs typeface="Tahoma"/>
              </a:rPr>
              <a:t>e</a:t>
            </a:r>
            <a:r>
              <a:rPr dirty="0" sz="2400" spc="-45">
                <a:latin typeface="Tahoma"/>
                <a:cs typeface="Tahoma"/>
              </a:rPr>
              <a:t>c</a:t>
            </a:r>
            <a:r>
              <a:rPr dirty="0" sz="2400" spc="-125">
                <a:latin typeface="Tahoma"/>
                <a:cs typeface="Tahoma"/>
              </a:rPr>
              <a:t>t</a:t>
            </a:r>
            <a:r>
              <a:rPr dirty="0" sz="2400" spc="-190">
                <a:latin typeface="Tahoma"/>
                <a:cs typeface="Tahoma"/>
              </a:rPr>
              <a:t> </a:t>
            </a:r>
            <a:r>
              <a:rPr dirty="0" sz="2400" spc="-65">
                <a:latin typeface="Tahoma"/>
                <a:cs typeface="Tahoma"/>
              </a:rPr>
              <a:t>G</a:t>
            </a:r>
            <a:r>
              <a:rPr dirty="0" sz="2400" spc="-20">
                <a:latin typeface="Tahoma"/>
                <a:cs typeface="Tahoma"/>
              </a:rPr>
              <a:t>i</a:t>
            </a:r>
            <a:r>
              <a:rPr dirty="0" sz="2400" spc="-125">
                <a:latin typeface="Tahoma"/>
                <a:cs typeface="Tahoma"/>
              </a:rPr>
              <a:t>t</a:t>
            </a:r>
            <a:r>
              <a:rPr dirty="0" sz="2400" spc="-195">
                <a:latin typeface="Tahoma"/>
                <a:cs typeface="Tahoma"/>
              </a:rPr>
              <a:t> </a:t>
            </a:r>
            <a:r>
              <a:rPr dirty="0" sz="2400" spc="-110">
                <a:latin typeface="Tahoma"/>
                <a:cs typeface="Tahoma"/>
              </a:rPr>
              <a:t>B</a:t>
            </a:r>
            <a:r>
              <a:rPr dirty="0" sz="2400" spc="-130">
                <a:latin typeface="Tahoma"/>
                <a:cs typeface="Tahoma"/>
              </a:rPr>
              <a:t>r</a:t>
            </a:r>
            <a:r>
              <a:rPr dirty="0" sz="2400" spc="-150">
                <a:latin typeface="Tahoma"/>
                <a:cs typeface="Tahoma"/>
              </a:rPr>
              <a:t>a</a:t>
            </a:r>
            <a:r>
              <a:rPr dirty="0" sz="2400" spc="-80">
                <a:latin typeface="Tahoma"/>
                <a:cs typeface="Tahoma"/>
              </a:rPr>
              <a:t>n</a:t>
            </a:r>
            <a:r>
              <a:rPr dirty="0" sz="2400" spc="-105">
                <a:latin typeface="Tahoma"/>
                <a:cs typeface="Tahoma"/>
              </a:rPr>
              <a:t>c</a:t>
            </a:r>
            <a:r>
              <a:rPr dirty="0" sz="2400" spc="-70">
                <a:latin typeface="Tahoma"/>
                <a:cs typeface="Tahoma"/>
              </a:rPr>
              <a:t>h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975989" y="2713349"/>
            <a:ext cx="3481070" cy="2002155"/>
            <a:chOff x="3975989" y="2713349"/>
            <a:chExt cx="3481070" cy="2002155"/>
          </a:xfrm>
        </p:grpSpPr>
        <p:sp>
          <p:nvSpPr>
            <p:cNvPr id="9" name="object 9"/>
            <p:cNvSpPr/>
            <p:nvPr/>
          </p:nvSpPr>
          <p:spPr>
            <a:xfrm>
              <a:off x="3988689" y="2726049"/>
              <a:ext cx="3455670" cy="1976755"/>
            </a:xfrm>
            <a:custGeom>
              <a:avLst/>
              <a:gdLst/>
              <a:ahLst/>
              <a:cxnLst/>
              <a:rect l="l" t="t" r="r" b="b"/>
              <a:pathLst>
                <a:path w="3455670" h="1976754">
                  <a:moveTo>
                    <a:pt x="3126219" y="0"/>
                  </a:moveTo>
                  <a:lnTo>
                    <a:pt x="329450" y="0"/>
                  </a:lnTo>
                  <a:lnTo>
                    <a:pt x="280766" y="3572"/>
                  </a:lnTo>
                  <a:lnTo>
                    <a:pt x="234300" y="13948"/>
                  </a:lnTo>
                  <a:lnTo>
                    <a:pt x="190561" y="30619"/>
                  </a:lnTo>
                  <a:lnTo>
                    <a:pt x="150060" y="53075"/>
                  </a:lnTo>
                  <a:lnTo>
                    <a:pt x="113305" y="80807"/>
                  </a:lnTo>
                  <a:lnTo>
                    <a:pt x="80807" y="113305"/>
                  </a:lnTo>
                  <a:lnTo>
                    <a:pt x="53075" y="150060"/>
                  </a:lnTo>
                  <a:lnTo>
                    <a:pt x="30619" y="190561"/>
                  </a:lnTo>
                  <a:lnTo>
                    <a:pt x="13948" y="234300"/>
                  </a:lnTo>
                  <a:lnTo>
                    <a:pt x="3572" y="280766"/>
                  </a:lnTo>
                  <a:lnTo>
                    <a:pt x="0" y="329450"/>
                  </a:lnTo>
                  <a:lnTo>
                    <a:pt x="0" y="1647189"/>
                  </a:lnTo>
                  <a:lnTo>
                    <a:pt x="3572" y="1695871"/>
                  </a:lnTo>
                  <a:lnTo>
                    <a:pt x="13948" y="1742334"/>
                  </a:lnTo>
                  <a:lnTo>
                    <a:pt x="30619" y="1786071"/>
                  </a:lnTo>
                  <a:lnTo>
                    <a:pt x="53075" y="1826570"/>
                  </a:lnTo>
                  <a:lnTo>
                    <a:pt x="80807" y="1863324"/>
                  </a:lnTo>
                  <a:lnTo>
                    <a:pt x="113305" y="1895821"/>
                  </a:lnTo>
                  <a:lnTo>
                    <a:pt x="150060" y="1923552"/>
                  </a:lnTo>
                  <a:lnTo>
                    <a:pt x="190561" y="1946008"/>
                  </a:lnTo>
                  <a:lnTo>
                    <a:pt x="234300" y="1962679"/>
                  </a:lnTo>
                  <a:lnTo>
                    <a:pt x="280766" y="1973055"/>
                  </a:lnTo>
                  <a:lnTo>
                    <a:pt x="329450" y="1976627"/>
                  </a:lnTo>
                  <a:lnTo>
                    <a:pt x="3126219" y="1976627"/>
                  </a:lnTo>
                  <a:lnTo>
                    <a:pt x="3174903" y="1973055"/>
                  </a:lnTo>
                  <a:lnTo>
                    <a:pt x="3221369" y="1962679"/>
                  </a:lnTo>
                  <a:lnTo>
                    <a:pt x="3265108" y="1946008"/>
                  </a:lnTo>
                  <a:lnTo>
                    <a:pt x="3305609" y="1923552"/>
                  </a:lnTo>
                  <a:lnTo>
                    <a:pt x="3342364" y="1895821"/>
                  </a:lnTo>
                  <a:lnTo>
                    <a:pt x="3374862" y="1863324"/>
                  </a:lnTo>
                  <a:lnTo>
                    <a:pt x="3402594" y="1826570"/>
                  </a:lnTo>
                  <a:lnTo>
                    <a:pt x="3425050" y="1786071"/>
                  </a:lnTo>
                  <a:lnTo>
                    <a:pt x="3441721" y="1742334"/>
                  </a:lnTo>
                  <a:lnTo>
                    <a:pt x="3452097" y="1695871"/>
                  </a:lnTo>
                  <a:lnTo>
                    <a:pt x="3455670" y="1647189"/>
                  </a:lnTo>
                  <a:lnTo>
                    <a:pt x="3455670" y="329450"/>
                  </a:lnTo>
                  <a:lnTo>
                    <a:pt x="3452097" y="280766"/>
                  </a:lnTo>
                  <a:lnTo>
                    <a:pt x="3441721" y="234300"/>
                  </a:lnTo>
                  <a:lnTo>
                    <a:pt x="3425050" y="190561"/>
                  </a:lnTo>
                  <a:lnTo>
                    <a:pt x="3402594" y="150060"/>
                  </a:lnTo>
                  <a:lnTo>
                    <a:pt x="3374862" y="113305"/>
                  </a:lnTo>
                  <a:lnTo>
                    <a:pt x="3342364" y="80807"/>
                  </a:lnTo>
                  <a:lnTo>
                    <a:pt x="3305609" y="53075"/>
                  </a:lnTo>
                  <a:lnTo>
                    <a:pt x="3265108" y="30619"/>
                  </a:lnTo>
                  <a:lnTo>
                    <a:pt x="3221369" y="13948"/>
                  </a:lnTo>
                  <a:lnTo>
                    <a:pt x="3174903" y="3572"/>
                  </a:lnTo>
                  <a:lnTo>
                    <a:pt x="3126219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988689" y="2726049"/>
              <a:ext cx="3455670" cy="1976755"/>
            </a:xfrm>
            <a:custGeom>
              <a:avLst/>
              <a:gdLst/>
              <a:ahLst/>
              <a:cxnLst/>
              <a:rect l="l" t="t" r="r" b="b"/>
              <a:pathLst>
                <a:path w="3455670" h="1976754">
                  <a:moveTo>
                    <a:pt x="0" y="329450"/>
                  </a:moveTo>
                  <a:lnTo>
                    <a:pt x="3572" y="280766"/>
                  </a:lnTo>
                  <a:lnTo>
                    <a:pt x="13948" y="234300"/>
                  </a:lnTo>
                  <a:lnTo>
                    <a:pt x="30619" y="190561"/>
                  </a:lnTo>
                  <a:lnTo>
                    <a:pt x="53075" y="150060"/>
                  </a:lnTo>
                  <a:lnTo>
                    <a:pt x="80807" y="113305"/>
                  </a:lnTo>
                  <a:lnTo>
                    <a:pt x="113305" y="80807"/>
                  </a:lnTo>
                  <a:lnTo>
                    <a:pt x="150060" y="53075"/>
                  </a:lnTo>
                  <a:lnTo>
                    <a:pt x="190561" y="30619"/>
                  </a:lnTo>
                  <a:lnTo>
                    <a:pt x="234300" y="13948"/>
                  </a:lnTo>
                  <a:lnTo>
                    <a:pt x="280766" y="3572"/>
                  </a:lnTo>
                  <a:lnTo>
                    <a:pt x="329450" y="0"/>
                  </a:lnTo>
                  <a:lnTo>
                    <a:pt x="3126219" y="0"/>
                  </a:lnTo>
                  <a:lnTo>
                    <a:pt x="3174903" y="3572"/>
                  </a:lnTo>
                  <a:lnTo>
                    <a:pt x="3221369" y="13948"/>
                  </a:lnTo>
                  <a:lnTo>
                    <a:pt x="3265108" y="30619"/>
                  </a:lnTo>
                  <a:lnTo>
                    <a:pt x="3305609" y="53075"/>
                  </a:lnTo>
                  <a:lnTo>
                    <a:pt x="3342364" y="80807"/>
                  </a:lnTo>
                  <a:lnTo>
                    <a:pt x="3374862" y="113305"/>
                  </a:lnTo>
                  <a:lnTo>
                    <a:pt x="3402594" y="150060"/>
                  </a:lnTo>
                  <a:lnTo>
                    <a:pt x="3425050" y="190561"/>
                  </a:lnTo>
                  <a:lnTo>
                    <a:pt x="3441721" y="234300"/>
                  </a:lnTo>
                  <a:lnTo>
                    <a:pt x="3452097" y="280766"/>
                  </a:lnTo>
                  <a:lnTo>
                    <a:pt x="3455670" y="329450"/>
                  </a:lnTo>
                  <a:lnTo>
                    <a:pt x="3455670" y="1647189"/>
                  </a:lnTo>
                  <a:lnTo>
                    <a:pt x="3452097" y="1695871"/>
                  </a:lnTo>
                  <a:lnTo>
                    <a:pt x="3441721" y="1742334"/>
                  </a:lnTo>
                  <a:lnTo>
                    <a:pt x="3425050" y="1786071"/>
                  </a:lnTo>
                  <a:lnTo>
                    <a:pt x="3402594" y="1826570"/>
                  </a:lnTo>
                  <a:lnTo>
                    <a:pt x="3374862" y="1863324"/>
                  </a:lnTo>
                  <a:lnTo>
                    <a:pt x="3342364" y="1895821"/>
                  </a:lnTo>
                  <a:lnTo>
                    <a:pt x="3305609" y="1923552"/>
                  </a:lnTo>
                  <a:lnTo>
                    <a:pt x="3265108" y="1946008"/>
                  </a:lnTo>
                  <a:lnTo>
                    <a:pt x="3221369" y="1962679"/>
                  </a:lnTo>
                  <a:lnTo>
                    <a:pt x="3174903" y="1973055"/>
                  </a:lnTo>
                  <a:lnTo>
                    <a:pt x="3126219" y="1976627"/>
                  </a:lnTo>
                  <a:lnTo>
                    <a:pt x="329450" y="1976627"/>
                  </a:lnTo>
                  <a:lnTo>
                    <a:pt x="280766" y="1973055"/>
                  </a:lnTo>
                  <a:lnTo>
                    <a:pt x="234300" y="1962679"/>
                  </a:lnTo>
                  <a:lnTo>
                    <a:pt x="190561" y="1946008"/>
                  </a:lnTo>
                  <a:lnTo>
                    <a:pt x="150060" y="1923552"/>
                  </a:lnTo>
                  <a:lnTo>
                    <a:pt x="113305" y="1895821"/>
                  </a:lnTo>
                  <a:lnTo>
                    <a:pt x="80807" y="1863324"/>
                  </a:lnTo>
                  <a:lnTo>
                    <a:pt x="53075" y="1826570"/>
                  </a:lnTo>
                  <a:lnTo>
                    <a:pt x="30619" y="1786071"/>
                  </a:lnTo>
                  <a:lnTo>
                    <a:pt x="13948" y="1742334"/>
                  </a:lnTo>
                  <a:lnTo>
                    <a:pt x="3572" y="1695871"/>
                  </a:lnTo>
                  <a:lnTo>
                    <a:pt x="0" y="1647189"/>
                  </a:lnTo>
                  <a:lnTo>
                    <a:pt x="0" y="32945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4365740" y="3151859"/>
            <a:ext cx="2701290" cy="107759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algn="ctr" marL="12700" marR="5080">
              <a:lnSpc>
                <a:spcPct val="93800"/>
              </a:lnSpc>
              <a:spcBef>
                <a:spcPts val="275"/>
              </a:spcBef>
            </a:pPr>
            <a:r>
              <a:rPr dirty="0" sz="2400" spc="-135">
                <a:latin typeface="Tahoma"/>
                <a:cs typeface="Tahoma"/>
              </a:rPr>
              <a:t>C</a:t>
            </a:r>
            <a:r>
              <a:rPr dirty="0" sz="2400" spc="-65">
                <a:latin typeface="Tahoma"/>
                <a:cs typeface="Tahoma"/>
              </a:rPr>
              <a:t>o</a:t>
            </a:r>
            <a:r>
              <a:rPr dirty="0" sz="2400" spc="-70">
                <a:latin typeface="Tahoma"/>
                <a:cs typeface="Tahoma"/>
              </a:rPr>
              <a:t>n</a:t>
            </a:r>
            <a:r>
              <a:rPr dirty="0" sz="2400" spc="-140">
                <a:latin typeface="Tahoma"/>
                <a:cs typeface="Tahoma"/>
              </a:rPr>
              <a:t>f</a:t>
            </a:r>
            <a:r>
              <a:rPr dirty="0" sz="2400" spc="-60">
                <a:latin typeface="Tahoma"/>
                <a:cs typeface="Tahoma"/>
              </a:rPr>
              <a:t>i</a:t>
            </a:r>
            <a:r>
              <a:rPr dirty="0" sz="2400" spc="-204">
                <a:latin typeface="Tahoma"/>
                <a:cs typeface="Tahoma"/>
              </a:rPr>
              <a:t>g</a:t>
            </a:r>
            <a:r>
              <a:rPr dirty="0" sz="2400" spc="-95">
                <a:latin typeface="Tahoma"/>
                <a:cs typeface="Tahoma"/>
              </a:rPr>
              <a:t>u</a:t>
            </a:r>
            <a:r>
              <a:rPr dirty="0" sz="2400" spc="-120">
                <a:latin typeface="Tahoma"/>
                <a:cs typeface="Tahoma"/>
              </a:rPr>
              <a:t>r</a:t>
            </a:r>
            <a:r>
              <a:rPr dirty="0" sz="2400" spc="-130">
                <a:latin typeface="Tahoma"/>
                <a:cs typeface="Tahoma"/>
              </a:rPr>
              <a:t>e</a:t>
            </a:r>
            <a:r>
              <a:rPr dirty="0" sz="2400" spc="-195">
                <a:latin typeface="Tahoma"/>
                <a:cs typeface="Tahoma"/>
              </a:rPr>
              <a:t> </a:t>
            </a:r>
            <a:r>
              <a:rPr dirty="0" sz="2400" spc="-110">
                <a:latin typeface="Tahoma"/>
                <a:cs typeface="Tahoma"/>
              </a:rPr>
              <a:t>t</a:t>
            </a:r>
            <a:r>
              <a:rPr dirty="0" sz="2400" spc="-70">
                <a:latin typeface="Tahoma"/>
                <a:cs typeface="Tahoma"/>
              </a:rPr>
              <a:t>h</a:t>
            </a:r>
            <a:r>
              <a:rPr dirty="0" sz="2400" spc="-130">
                <a:latin typeface="Tahoma"/>
                <a:cs typeface="Tahoma"/>
              </a:rPr>
              <a:t>e</a:t>
            </a:r>
            <a:r>
              <a:rPr dirty="0" sz="2400" spc="-195">
                <a:latin typeface="Tahoma"/>
                <a:cs typeface="Tahoma"/>
              </a:rPr>
              <a:t> </a:t>
            </a:r>
            <a:r>
              <a:rPr dirty="0" sz="2400" spc="-55">
                <a:latin typeface="Tahoma"/>
                <a:cs typeface="Tahoma"/>
              </a:rPr>
              <a:t>Pi</a:t>
            </a:r>
            <a:r>
              <a:rPr dirty="0" sz="2400" spc="-55">
                <a:latin typeface="Tahoma"/>
                <a:cs typeface="Tahoma"/>
              </a:rPr>
              <a:t>p</a:t>
            </a:r>
            <a:r>
              <a:rPr dirty="0" sz="2400" spc="-135">
                <a:latin typeface="Tahoma"/>
                <a:cs typeface="Tahoma"/>
              </a:rPr>
              <a:t>e</a:t>
            </a:r>
            <a:r>
              <a:rPr dirty="0" sz="2400">
                <a:latin typeface="Tahoma"/>
                <a:cs typeface="Tahoma"/>
              </a:rPr>
              <a:t>l</a:t>
            </a:r>
            <a:r>
              <a:rPr dirty="0" sz="2400" spc="-35">
                <a:latin typeface="Tahoma"/>
                <a:cs typeface="Tahoma"/>
              </a:rPr>
              <a:t>i</a:t>
            </a:r>
            <a:r>
              <a:rPr dirty="0" sz="2400" spc="-80">
                <a:latin typeface="Tahoma"/>
                <a:cs typeface="Tahoma"/>
              </a:rPr>
              <a:t>n</a:t>
            </a:r>
            <a:r>
              <a:rPr dirty="0" sz="2400" spc="-95">
                <a:latin typeface="Tahoma"/>
                <a:cs typeface="Tahoma"/>
              </a:rPr>
              <a:t>e  </a:t>
            </a:r>
            <a:r>
              <a:rPr dirty="0" sz="2400" spc="-385">
                <a:latin typeface="Tahoma"/>
                <a:cs typeface="Tahoma"/>
              </a:rPr>
              <a:t>T</a:t>
            </a:r>
            <a:r>
              <a:rPr dirty="0" sz="2400" spc="-125">
                <a:latin typeface="Tahoma"/>
                <a:cs typeface="Tahoma"/>
              </a:rPr>
              <a:t>r</a:t>
            </a:r>
            <a:r>
              <a:rPr dirty="0" sz="2400" spc="-60">
                <a:latin typeface="Tahoma"/>
                <a:cs typeface="Tahoma"/>
              </a:rPr>
              <a:t>i</a:t>
            </a:r>
            <a:r>
              <a:rPr dirty="0" sz="2400" spc="-145">
                <a:latin typeface="Tahoma"/>
                <a:cs typeface="Tahoma"/>
              </a:rPr>
              <a:t>g</a:t>
            </a:r>
            <a:r>
              <a:rPr dirty="0" sz="2400" spc="-155">
                <a:latin typeface="Tahoma"/>
                <a:cs typeface="Tahoma"/>
              </a:rPr>
              <a:t>ge</a:t>
            </a:r>
            <a:r>
              <a:rPr dirty="0" sz="2400" spc="-220">
                <a:latin typeface="Tahoma"/>
                <a:cs typeface="Tahoma"/>
              </a:rPr>
              <a:t>r</a:t>
            </a:r>
            <a:r>
              <a:rPr dirty="0" sz="2400" spc="-355">
                <a:latin typeface="Tahoma"/>
                <a:cs typeface="Tahoma"/>
              </a:rPr>
              <a:t>,</a:t>
            </a:r>
            <a:r>
              <a:rPr dirty="0" sz="2400" spc="-195">
                <a:latin typeface="Tahoma"/>
                <a:cs typeface="Tahoma"/>
              </a:rPr>
              <a:t> </a:t>
            </a:r>
            <a:r>
              <a:rPr dirty="0" sz="2400" spc="-60">
                <a:latin typeface="Tahoma"/>
                <a:cs typeface="Tahoma"/>
              </a:rPr>
              <a:t>O</a:t>
            </a:r>
            <a:r>
              <a:rPr dirty="0" sz="2400" spc="-85">
                <a:latin typeface="Tahoma"/>
                <a:cs typeface="Tahoma"/>
              </a:rPr>
              <a:t>p</a:t>
            </a:r>
            <a:r>
              <a:rPr dirty="0" sz="2400" spc="-110">
                <a:latin typeface="Tahoma"/>
                <a:cs typeface="Tahoma"/>
              </a:rPr>
              <a:t>t</a:t>
            </a:r>
            <a:r>
              <a:rPr dirty="0" sz="2400" spc="-50">
                <a:latin typeface="Tahoma"/>
                <a:cs typeface="Tahoma"/>
              </a:rPr>
              <a:t>io</a:t>
            </a:r>
            <a:r>
              <a:rPr dirty="0" sz="2400" spc="-60">
                <a:latin typeface="Tahoma"/>
                <a:cs typeface="Tahoma"/>
              </a:rPr>
              <a:t>n</a:t>
            </a:r>
            <a:r>
              <a:rPr dirty="0" sz="2400" spc="-135">
                <a:latin typeface="Tahoma"/>
                <a:cs typeface="Tahoma"/>
              </a:rPr>
              <a:t>s</a:t>
            </a:r>
            <a:r>
              <a:rPr dirty="0" sz="2400" spc="-355">
                <a:latin typeface="Tahoma"/>
                <a:cs typeface="Tahoma"/>
              </a:rPr>
              <a:t>,</a:t>
            </a:r>
            <a:r>
              <a:rPr dirty="0" sz="2400" spc="-190">
                <a:latin typeface="Tahoma"/>
                <a:cs typeface="Tahoma"/>
              </a:rPr>
              <a:t> </a:t>
            </a:r>
            <a:r>
              <a:rPr dirty="0" sz="2400" spc="-150">
                <a:latin typeface="Tahoma"/>
                <a:cs typeface="Tahoma"/>
              </a:rPr>
              <a:t>a</a:t>
            </a:r>
            <a:r>
              <a:rPr dirty="0" sz="2400" spc="-80">
                <a:latin typeface="Tahoma"/>
                <a:cs typeface="Tahoma"/>
              </a:rPr>
              <a:t>n</a:t>
            </a:r>
            <a:r>
              <a:rPr dirty="0" sz="2400" spc="-65">
                <a:latin typeface="Tahoma"/>
                <a:cs typeface="Tahoma"/>
              </a:rPr>
              <a:t>d  </a:t>
            </a:r>
            <a:r>
              <a:rPr dirty="0" sz="2400" spc="-180">
                <a:latin typeface="Tahoma"/>
                <a:cs typeface="Tahoma"/>
              </a:rPr>
              <a:t>F</a:t>
            </a:r>
            <a:r>
              <a:rPr dirty="0" sz="2400" spc="-150">
                <a:latin typeface="Tahoma"/>
                <a:cs typeface="Tahoma"/>
              </a:rPr>
              <a:t>a</a:t>
            </a:r>
            <a:r>
              <a:rPr dirty="0" sz="2400" spc="-15">
                <a:latin typeface="Tahoma"/>
                <a:cs typeface="Tahoma"/>
              </a:rPr>
              <a:t>i</a:t>
            </a:r>
            <a:r>
              <a:rPr dirty="0" sz="2400" spc="-40">
                <a:latin typeface="Tahoma"/>
                <a:cs typeface="Tahoma"/>
              </a:rPr>
              <a:t>l</a:t>
            </a:r>
            <a:r>
              <a:rPr dirty="0" sz="2400" spc="-95">
                <a:latin typeface="Tahoma"/>
                <a:cs typeface="Tahoma"/>
              </a:rPr>
              <a:t>u</a:t>
            </a:r>
            <a:r>
              <a:rPr dirty="0" sz="2400" spc="-120">
                <a:latin typeface="Tahoma"/>
                <a:cs typeface="Tahoma"/>
              </a:rPr>
              <a:t>r</a:t>
            </a:r>
            <a:r>
              <a:rPr dirty="0" sz="2400" spc="-130">
                <a:latin typeface="Tahoma"/>
                <a:cs typeface="Tahoma"/>
              </a:rPr>
              <a:t>e</a:t>
            </a:r>
            <a:r>
              <a:rPr dirty="0" sz="2400" spc="-195">
                <a:latin typeface="Tahoma"/>
                <a:cs typeface="Tahoma"/>
              </a:rPr>
              <a:t> </a:t>
            </a:r>
            <a:r>
              <a:rPr dirty="0" sz="2400" spc="-90">
                <a:latin typeface="Tahoma"/>
                <a:cs typeface="Tahoma"/>
              </a:rPr>
              <a:t>B</a:t>
            </a:r>
            <a:r>
              <a:rPr dirty="0" sz="2400" spc="-135">
                <a:latin typeface="Tahoma"/>
                <a:cs typeface="Tahoma"/>
              </a:rPr>
              <a:t>e</a:t>
            </a:r>
            <a:r>
              <a:rPr dirty="0" sz="2400" spc="-70">
                <a:latin typeface="Tahoma"/>
                <a:cs typeface="Tahoma"/>
              </a:rPr>
              <a:t>h</a:t>
            </a:r>
            <a:r>
              <a:rPr dirty="0" sz="2400" spc="-175">
                <a:latin typeface="Tahoma"/>
                <a:cs typeface="Tahoma"/>
              </a:rPr>
              <a:t>a</a:t>
            </a:r>
            <a:r>
              <a:rPr dirty="0" sz="2400" spc="-114">
                <a:latin typeface="Tahoma"/>
                <a:cs typeface="Tahoma"/>
              </a:rPr>
              <a:t>v</a:t>
            </a:r>
            <a:r>
              <a:rPr dirty="0" sz="2400" spc="-75">
                <a:latin typeface="Tahoma"/>
                <a:cs typeface="Tahoma"/>
              </a:rPr>
              <a:t>ior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588631" y="2713349"/>
            <a:ext cx="3481070" cy="2002155"/>
            <a:chOff x="7588631" y="2713349"/>
            <a:chExt cx="3481070" cy="2002155"/>
          </a:xfrm>
        </p:grpSpPr>
        <p:sp>
          <p:nvSpPr>
            <p:cNvPr id="13" name="object 13"/>
            <p:cNvSpPr/>
            <p:nvPr/>
          </p:nvSpPr>
          <p:spPr>
            <a:xfrm>
              <a:off x="7601331" y="2726049"/>
              <a:ext cx="3455670" cy="1976755"/>
            </a:xfrm>
            <a:custGeom>
              <a:avLst/>
              <a:gdLst/>
              <a:ahLst/>
              <a:cxnLst/>
              <a:rect l="l" t="t" r="r" b="b"/>
              <a:pathLst>
                <a:path w="3455670" h="1976754">
                  <a:moveTo>
                    <a:pt x="3126219" y="0"/>
                  </a:moveTo>
                  <a:lnTo>
                    <a:pt x="329450" y="0"/>
                  </a:lnTo>
                  <a:lnTo>
                    <a:pt x="280766" y="3572"/>
                  </a:lnTo>
                  <a:lnTo>
                    <a:pt x="234300" y="13948"/>
                  </a:lnTo>
                  <a:lnTo>
                    <a:pt x="190561" y="30619"/>
                  </a:lnTo>
                  <a:lnTo>
                    <a:pt x="150060" y="53075"/>
                  </a:lnTo>
                  <a:lnTo>
                    <a:pt x="113305" y="80807"/>
                  </a:lnTo>
                  <a:lnTo>
                    <a:pt x="80807" y="113305"/>
                  </a:lnTo>
                  <a:lnTo>
                    <a:pt x="53075" y="150060"/>
                  </a:lnTo>
                  <a:lnTo>
                    <a:pt x="30619" y="190561"/>
                  </a:lnTo>
                  <a:lnTo>
                    <a:pt x="13948" y="234300"/>
                  </a:lnTo>
                  <a:lnTo>
                    <a:pt x="3572" y="280766"/>
                  </a:lnTo>
                  <a:lnTo>
                    <a:pt x="0" y="329450"/>
                  </a:lnTo>
                  <a:lnTo>
                    <a:pt x="0" y="1647189"/>
                  </a:lnTo>
                  <a:lnTo>
                    <a:pt x="3572" y="1695871"/>
                  </a:lnTo>
                  <a:lnTo>
                    <a:pt x="13948" y="1742334"/>
                  </a:lnTo>
                  <a:lnTo>
                    <a:pt x="30619" y="1786071"/>
                  </a:lnTo>
                  <a:lnTo>
                    <a:pt x="53075" y="1826570"/>
                  </a:lnTo>
                  <a:lnTo>
                    <a:pt x="80807" y="1863324"/>
                  </a:lnTo>
                  <a:lnTo>
                    <a:pt x="113305" y="1895821"/>
                  </a:lnTo>
                  <a:lnTo>
                    <a:pt x="150060" y="1923552"/>
                  </a:lnTo>
                  <a:lnTo>
                    <a:pt x="190561" y="1946008"/>
                  </a:lnTo>
                  <a:lnTo>
                    <a:pt x="234300" y="1962679"/>
                  </a:lnTo>
                  <a:lnTo>
                    <a:pt x="280766" y="1973055"/>
                  </a:lnTo>
                  <a:lnTo>
                    <a:pt x="329450" y="1976627"/>
                  </a:lnTo>
                  <a:lnTo>
                    <a:pt x="3126219" y="1976627"/>
                  </a:lnTo>
                  <a:lnTo>
                    <a:pt x="3174903" y="1973055"/>
                  </a:lnTo>
                  <a:lnTo>
                    <a:pt x="3221369" y="1962679"/>
                  </a:lnTo>
                  <a:lnTo>
                    <a:pt x="3265108" y="1946008"/>
                  </a:lnTo>
                  <a:lnTo>
                    <a:pt x="3305609" y="1923552"/>
                  </a:lnTo>
                  <a:lnTo>
                    <a:pt x="3342364" y="1895821"/>
                  </a:lnTo>
                  <a:lnTo>
                    <a:pt x="3374862" y="1863324"/>
                  </a:lnTo>
                  <a:lnTo>
                    <a:pt x="3402594" y="1826570"/>
                  </a:lnTo>
                  <a:lnTo>
                    <a:pt x="3425050" y="1786071"/>
                  </a:lnTo>
                  <a:lnTo>
                    <a:pt x="3441721" y="1742334"/>
                  </a:lnTo>
                  <a:lnTo>
                    <a:pt x="3452097" y="1695871"/>
                  </a:lnTo>
                  <a:lnTo>
                    <a:pt x="3455670" y="1647189"/>
                  </a:lnTo>
                  <a:lnTo>
                    <a:pt x="3455670" y="329450"/>
                  </a:lnTo>
                  <a:lnTo>
                    <a:pt x="3452097" y="280766"/>
                  </a:lnTo>
                  <a:lnTo>
                    <a:pt x="3441721" y="234300"/>
                  </a:lnTo>
                  <a:lnTo>
                    <a:pt x="3425050" y="190561"/>
                  </a:lnTo>
                  <a:lnTo>
                    <a:pt x="3402594" y="150060"/>
                  </a:lnTo>
                  <a:lnTo>
                    <a:pt x="3374862" y="113305"/>
                  </a:lnTo>
                  <a:lnTo>
                    <a:pt x="3342364" y="80807"/>
                  </a:lnTo>
                  <a:lnTo>
                    <a:pt x="3305609" y="53075"/>
                  </a:lnTo>
                  <a:lnTo>
                    <a:pt x="3265108" y="30619"/>
                  </a:lnTo>
                  <a:lnTo>
                    <a:pt x="3221369" y="13948"/>
                  </a:lnTo>
                  <a:lnTo>
                    <a:pt x="3174903" y="3572"/>
                  </a:lnTo>
                  <a:lnTo>
                    <a:pt x="3126219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601331" y="2726049"/>
              <a:ext cx="3455670" cy="1976755"/>
            </a:xfrm>
            <a:custGeom>
              <a:avLst/>
              <a:gdLst/>
              <a:ahLst/>
              <a:cxnLst/>
              <a:rect l="l" t="t" r="r" b="b"/>
              <a:pathLst>
                <a:path w="3455670" h="1976754">
                  <a:moveTo>
                    <a:pt x="0" y="329450"/>
                  </a:moveTo>
                  <a:lnTo>
                    <a:pt x="3572" y="280766"/>
                  </a:lnTo>
                  <a:lnTo>
                    <a:pt x="13948" y="234300"/>
                  </a:lnTo>
                  <a:lnTo>
                    <a:pt x="30619" y="190561"/>
                  </a:lnTo>
                  <a:lnTo>
                    <a:pt x="53075" y="150060"/>
                  </a:lnTo>
                  <a:lnTo>
                    <a:pt x="80807" y="113305"/>
                  </a:lnTo>
                  <a:lnTo>
                    <a:pt x="113305" y="80807"/>
                  </a:lnTo>
                  <a:lnTo>
                    <a:pt x="150060" y="53075"/>
                  </a:lnTo>
                  <a:lnTo>
                    <a:pt x="190561" y="30619"/>
                  </a:lnTo>
                  <a:lnTo>
                    <a:pt x="234300" y="13948"/>
                  </a:lnTo>
                  <a:lnTo>
                    <a:pt x="280766" y="3572"/>
                  </a:lnTo>
                  <a:lnTo>
                    <a:pt x="329450" y="0"/>
                  </a:lnTo>
                  <a:lnTo>
                    <a:pt x="3126219" y="0"/>
                  </a:lnTo>
                  <a:lnTo>
                    <a:pt x="3174903" y="3572"/>
                  </a:lnTo>
                  <a:lnTo>
                    <a:pt x="3221369" y="13948"/>
                  </a:lnTo>
                  <a:lnTo>
                    <a:pt x="3265108" y="30619"/>
                  </a:lnTo>
                  <a:lnTo>
                    <a:pt x="3305609" y="53075"/>
                  </a:lnTo>
                  <a:lnTo>
                    <a:pt x="3342364" y="80807"/>
                  </a:lnTo>
                  <a:lnTo>
                    <a:pt x="3374862" y="113305"/>
                  </a:lnTo>
                  <a:lnTo>
                    <a:pt x="3402594" y="150060"/>
                  </a:lnTo>
                  <a:lnTo>
                    <a:pt x="3425050" y="190561"/>
                  </a:lnTo>
                  <a:lnTo>
                    <a:pt x="3441721" y="234300"/>
                  </a:lnTo>
                  <a:lnTo>
                    <a:pt x="3452097" y="280766"/>
                  </a:lnTo>
                  <a:lnTo>
                    <a:pt x="3455670" y="329450"/>
                  </a:lnTo>
                  <a:lnTo>
                    <a:pt x="3455670" y="1647189"/>
                  </a:lnTo>
                  <a:lnTo>
                    <a:pt x="3452097" y="1695871"/>
                  </a:lnTo>
                  <a:lnTo>
                    <a:pt x="3441721" y="1742334"/>
                  </a:lnTo>
                  <a:lnTo>
                    <a:pt x="3425050" y="1786071"/>
                  </a:lnTo>
                  <a:lnTo>
                    <a:pt x="3402594" y="1826570"/>
                  </a:lnTo>
                  <a:lnTo>
                    <a:pt x="3374862" y="1863324"/>
                  </a:lnTo>
                  <a:lnTo>
                    <a:pt x="3342364" y="1895821"/>
                  </a:lnTo>
                  <a:lnTo>
                    <a:pt x="3305609" y="1923552"/>
                  </a:lnTo>
                  <a:lnTo>
                    <a:pt x="3265108" y="1946008"/>
                  </a:lnTo>
                  <a:lnTo>
                    <a:pt x="3221369" y="1962679"/>
                  </a:lnTo>
                  <a:lnTo>
                    <a:pt x="3174903" y="1973055"/>
                  </a:lnTo>
                  <a:lnTo>
                    <a:pt x="3126219" y="1976627"/>
                  </a:lnTo>
                  <a:lnTo>
                    <a:pt x="329450" y="1976627"/>
                  </a:lnTo>
                  <a:lnTo>
                    <a:pt x="280766" y="1973055"/>
                  </a:lnTo>
                  <a:lnTo>
                    <a:pt x="234300" y="1962679"/>
                  </a:lnTo>
                  <a:lnTo>
                    <a:pt x="190561" y="1946008"/>
                  </a:lnTo>
                  <a:lnTo>
                    <a:pt x="150060" y="1923552"/>
                  </a:lnTo>
                  <a:lnTo>
                    <a:pt x="113305" y="1895821"/>
                  </a:lnTo>
                  <a:lnTo>
                    <a:pt x="80807" y="1863324"/>
                  </a:lnTo>
                  <a:lnTo>
                    <a:pt x="53075" y="1826570"/>
                  </a:lnTo>
                  <a:lnTo>
                    <a:pt x="30619" y="1786071"/>
                  </a:lnTo>
                  <a:lnTo>
                    <a:pt x="13948" y="1742334"/>
                  </a:lnTo>
                  <a:lnTo>
                    <a:pt x="3572" y="1695871"/>
                  </a:lnTo>
                  <a:lnTo>
                    <a:pt x="0" y="1647189"/>
                  </a:lnTo>
                  <a:lnTo>
                    <a:pt x="0" y="32945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7797626" y="3323564"/>
            <a:ext cx="3062605" cy="73469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10310" marR="5080" indent="-1198245">
              <a:lnSpc>
                <a:spcPts val="2700"/>
              </a:lnSpc>
              <a:spcBef>
                <a:spcPts val="340"/>
              </a:spcBef>
            </a:pPr>
            <a:r>
              <a:rPr dirty="0" sz="2400" spc="-135">
                <a:latin typeface="Tahoma"/>
                <a:cs typeface="Tahoma"/>
              </a:rPr>
              <a:t>C</a:t>
            </a:r>
            <a:r>
              <a:rPr dirty="0" sz="2400" spc="-65">
                <a:latin typeface="Tahoma"/>
                <a:cs typeface="Tahoma"/>
              </a:rPr>
              <a:t>o</a:t>
            </a:r>
            <a:r>
              <a:rPr dirty="0" sz="2400" spc="-70">
                <a:latin typeface="Tahoma"/>
                <a:cs typeface="Tahoma"/>
              </a:rPr>
              <a:t>n</a:t>
            </a:r>
            <a:r>
              <a:rPr dirty="0" sz="2400" spc="-140">
                <a:latin typeface="Tahoma"/>
                <a:cs typeface="Tahoma"/>
              </a:rPr>
              <a:t>f</a:t>
            </a:r>
            <a:r>
              <a:rPr dirty="0" sz="2400" spc="-60">
                <a:latin typeface="Tahoma"/>
                <a:cs typeface="Tahoma"/>
              </a:rPr>
              <a:t>i</a:t>
            </a:r>
            <a:r>
              <a:rPr dirty="0" sz="2400" spc="-204">
                <a:latin typeface="Tahoma"/>
                <a:cs typeface="Tahoma"/>
              </a:rPr>
              <a:t>g</a:t>
            </a:r>
            <a:r>
              <a:rPr dirty="0" sz="2400" spc="-95">
                <a:latin typeface="Tahoma"/>
                <a:cs typeface="Tahoma"/>
              </a:rPr>
              <a:t>u</a:t>
            </a:r>
            <a:r>
              <a:rPr dirty="0" sz="2400" spc="-120">
                <a:latin typeface="Tahoma"/>
                <a:cs typeface="Tahoma"/>
              </a:rPr>
              <a:t>r</a:t>
            </a:r>
            <a:r>
              <a:rPr dirty="0" sz="2400" spc="-130">
                <a:latin typeface="Tahoma"/>
                <a:cs typeface="Tahoma"/>
              </a:rPr>
              <a:t>e</a:t>
            </a:r>
            <a:r>
              <a:rPr dirty="0" sz="2400" spc="-195">
                <a:latin typeface="Tahoma"/>
                <a:cs typeface="Tahoma"/>
              </a:rPr>
              <a:t> </a:t>
            </a:r>
            <a:r>
              <a:rPr dirty="0" sz="2400" spc="-110">
                <a:latin typeface="Tahoma"/>
                <a:cs typeface="Tahoma"/>
              </a:rPr>
              <a:t>t</a:t>
            </a:r>
            <a:r>
              <a:rPr dirty="0" sz="2400" spc="-70">
                <a:latin typeface="Tahoma"/>
                <a:cs typeface="Tahoma"/>
              </a:rPr>
              <a:t>h</a:t>
            </a:r>
            <a:r>
              <a:rPr dirty="0" sz="2400" spc="-130">
                <a:latin typeface="Tahoma"/>
                <a:cs typeface="Tahoma"/>
              </a:rPr>
              <a:t>e</a:t>
            </a:r>
            <a:r>
              <a:rPr dirty="0" sz="2400" spc="-195">
                <a:latin typeface="Tahoma"/>
                <a:cs typeface="Tahoma"/>
              </a:rPr>
              <a:t> </a:t>
            </a:r>
            <a:r>
              <a:rPr dirty="0" sz="2400" spc="-60">
                <a:latin typeface="Tahoma"/>
                <a:cs typeface="Tahoma"/>
              </a:rPr>
              <a:t>E</a:t>
            </a:r>
            <a:r>
              <a:rPr dirty="0" sz="2400" spc="-185">
                <a:latin typeface="Tahoma"/>
                <a:cs typeface="Tahoma"/>
              </a:rPr>
              <a:t>x</a:t>
            </a:r>
            <a:r>
              <a:rPr dirty="0" sz="2400" spc="-70">
                <a:latin typeface="Tahoma"/>
                <a:cs typeface="Tahoma"/>
              </a:rPr>
              <a:t>p</a:t>
            </a:r>
            <a:r>
              <a:rPr dirty="0" sz="2400" spc="-130">
                <a:latin typeface="Tahoma"/>
                <a:cs typeface="Tahoma"/>
              </a:rPr>
              <a:t>e</a:t>
            </a:r>
            <a:r>
              <a:rPr dirty="0" sz="2400" spc="-125">
                <a:latin typeface="Tahoma"/>
                <a:cs typeface="Tahoma"/>
              </a:rPr>
              <a:t>r</a:t>
            </a:r>
            <a:r>
              <a:rPr dirty="0" sz="2400" spc="-85">
                <a:latin typeface="Tahoma"/>
                <a:cs typeface="Tahoma"/>
              </a:rPr>
              <a:t>ie</a:t>
            </a:r>
            <a:r>
              <a:rPr dirty="0" sz="2400" spc="-80">
                <a:latin typeface="Tahoma"/>
                <a:cs typeface="Tahoma"/>
              </a:rPr>
              <a:t>n</a:t>
            </a:r>
            <a:r>
              <a:rPr dirty="0" sz="2400" spc="-100">
                <a:latin typeface="Tahoma"/>
                <a:cs typeface="Tahoma"/>
              </a:rPr>
              <a:t>ce  </a:t>
            </a:r>
            <a:r>
              <a:rPr dirty="0" sz="2400" spc="-85">
                <a:latin typeface="Tahoma"/>
                <a:cs typeface="Tahoma"/>
              </a:rPr>
              <a:t>Audit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dirty="0" spc="-40"/>
              <a:t>34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195"/>
              <a:t>©</a:t>
            </a:r>
            <a:r>
              <a:rPr dirty="0" spc="-100"/>
              <a:t> </a:t>
            </a:r>
            <a:r>
              <a:rPr dirty="0" spc="-100"/>
              <a:t>2</a:t>
            </a:r>
            <a:r>
              <a:rPr dirty="0" spc="-35"/>
              <a:t>0</a:t>
            </a:r>
            <a:r>
              <a:rPr dirty="0" spc="-90"/>
              <a:t>2</a:t>
            </a:r>
            <a:r>
              <a:rPr dirty="0" spc="-275"/>
              <a:t>1</a:t>
            </a:r>
            <a:r>
              <a:rPr dirty="0" spc="-90"/>
              <a:t> </a:t>
            </a:r>
            <a:r>
              <a:rPr dirty="0" spc="-20"/>
              <a:t>A</a:t>
            </a:r>
            <a:r>
              <a:rPr dirty="0" spc="-35"/>
              <a:t>d</a:t>
            </a:r>
            <a:r>
              <a:rPr dirty="0" spc="-25"/>
              <a:t>o</a:t>
            </a:r>
            <a:r>
              <a:rPr dirty="0" spc="-25"/>
              <a:t>b</a:t>
            </a:r>
            <a:r>
              <a:rPr dirty="0" spc="-60"/>
              <a:t>e</a:t>
            </a:r>
            <a:r>
              <a:rPr dirty="0" spc="-160"/>
              <a:t>.</a:t>
            </a:r>
            <a:r>
              <a:rPr dirty="0" spc="-120"/>
              <a:t> </a:t>
            </a:r>
            <a:r>
              <a:rPr dirty="0"/>
              <a:t>Al</a:t>
            </a:r>
            <a:r>
              <a:rPr dirty="0"/>
              <a:t>l</a:t>
            </a:r>
            <a:r>
              <a:rPr dirty="0" spc="-105"/>
              <a:t> </a:t>
            </a:r>
            <a:r>
              <a:rPr dirty="0" spc="-65"/>
              <a:t>R</a:t>
            </a:r>
            <a:r>
              <a:rPr dirty="0" spc="-20"/>
              <a:t>i</a:t>
            </a:r>
            <a:r>
              <a:rPr dirty="0" spc="-90"/>
              <a:t>g</a:t>
            </a:r>
            <a:r>
              <a:rPr dirty="0" spc="-55"/>
              <a:t>h</a:t>
            </a:r>
            <a:r>
              <a:rPr dirty="0"/>
              <a:t>t</a:t>
            </a:r>
            <a:r>
              <a:rPr dirty="0" spc="-85"/>
              <a:t>s</a:t>
            </a:r>
            <a:r>
              <a:rPr dirty="0" spc="-110"/>
              <a:t> </a:t>
            </a:r>
            <a:r>
              <a:rPr dirty="0" spc="-75"/>
              <a:t>R</a:t>
            </a:r>
            <a:r>
              <a:rPr dirty="0" spc="-35"/>
              <a:t>e</a:t>
            </a:r>
            <a:r>
              <a:rPr dirty="0" spc="-80"/>
              <a:t>s</a:t>
            </a:r>
            <a:r>
              <a:rPr dirty="0" spc="-60"/>
              <a:t>e</a:t>
            </a:r>
            <a:r>
              <a:rPr dirty="0"/>
              <a:t>r</a:t>
            </a:r>
            <a:r>
              <a:rPr dirty="0" spc="-50"/>
              <a:t>v</a:t>
            </a:r>
            <a:r>
              <a:rPr dirty="0" spc="-50"/>
              <a:t>e</a:t>
            </a:r>
            <a:r>
              <a:rPr dirty="0" spc="-35"/>
              <a:t>d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20"/>
              <a:t>A</a:t>
            </a:r>
            <a:r>
              <a:rPr dirty="0" spc="-35"/>
              <a:t>d</a:t>
            </a:r>
            <a:r>
              <a:rPr dirty="0" spc="-25"/>
              <a:t>o</a:t>
            </a:r>
            <a:r>
              <a:rPr dirty="0" spc="-25"/>
              <a:t>b</a:t>
            </a:r>
            <a:r>
              <a:rPr dirty="0" spc="-55"/>
              <a:t>e</a:t>
            </a:r>
            <a:r>
              <a:rPr dirty="0" spc="-114"/>
              <a:t> </a:t>
            </a:r>
            <a:r>
              <a:rPr dirty="0" spc="-40"/>
              <a:t>D</a:t>
            </a:r>
            <a:r>
              <a:rPr dirty="0" spc="-20"/>
              <a:t>i</a:t>
            </a:r>
            <a:r>
              <a:rPr dirty="0" spc="-60"/>
              <a:t>g</a:t>
            </a:r>
            <a:r>
              <a:rPr dirty="0" spc="-15"/>
              <a:t>i</a:t>
            </a:r>
            <a:r>
              <a:rPr dirty="0" spc="-30"/>
              <a:t>t</a:t>
            </a:r>
            <a:r>
              <a:rPr dirty="0" spc="-65"/>
              <a:t>a</a:t>
            </a:r>
            <a:r>
              <a:rPr dirty="0" spc="15"/>
              <a:t>l</a:t>
            </a:r>
            <a:r>
              <a:rPr dirty="0" spc="-105"/>
              <a:t> </a:t>
            </a:r>
            <a:r>
              <a:rPr dirty="0" spc="-20"/>
              <a:t>L</a:t>
            </a:r>
            <a:r>
              <a:rPr dirty="0" spc="-55"/>
              <a:t>e</a:t>
            </a:r>
            <a:r>
              <a:rPr dirty="0" spc="-65"/>
              <a:t>a</a:t>
            </a:r>
            <a:r>
              <a:rPr dirty="0" spc="-50"/>
              <a:t>r</a:t>
            </a:r>
            <a:r>
              <a:rPr dirty="0" spc="-20"/>
              <a:t>ni</a:t>
            </a:r>
            <a:r>
              <a:rPr dirty="0" spc="-50"/>
              <a:t>n</a:t>
            </a:r>
            <a:r>
              <a:rPr dirty="0" spc="-80"/>
              <a:t>g</a:t>
            </a:r>
            <a:r>
              <a:rPr dirty="0" spc="-100"/>
              <a:t> </a:t>
            </a:r>
            <a:r>
              <a:rPr dirty="0" spc="-85"/>
              <a:t>S</a:t>
            </a:r>
            <a:r>
              <a:rPr dirty="0" spc="-60"/>
              <a:t>e</a:t>
            </a:r>
            <a:r>
              <a:rPr dirty="0"/>
              <a:t>r</a:t>
            </a:r>
            <a:r>
              <a:rPr dirty="0" spc="-50"/>
              <a:t>v</a:t>
            </a:r>
            <a:r>
              <a:rPr dirty="0" spc="-35"/>
              <a:t>ic</a:t>
            </a:r>
            <a:r>
              <a:rPr dirty="0" spc="-30"/>
              <a:t>e</a:t>
            </a:r>
            <a:r>
              <a:rPr dirty="0" spc="-85"/>
              <a:t>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779" y="372441"/>
            <a:ext cx="304546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254">
                <a:solidFill>
                  <a:srgbClr val="FF0000"/>
                </a:solidFill>
              </a:rPr>
              <a:t>P</a:t>
            </a:r>
            <a:r>
              <a:rPr dirty="0" sz="2800" spc="-170">
                <a:solidFill>
                  <a:srgbClr val="FF0000"/>
                </a:solidFill>
              </a:rPr>
              <a:t>r</a:t>
            </a:r>
            <a:r>
              <a:rPr dirty="0" sz="2800" spc="-170">
                <a:solidFill>
                  <a:srgbClr val="FF0000"/>
                </a:solidFill>
              </a:rPr>
              <a:t>o</a:t>
            </a:r>
            <a:r>
              <a:rPr dirty="0" sz="2800" spc="-245">
                <a:solidFill>
                  <a:srgbClr val="FF0000"/>
                </a:solidFill>
              </a:rPr>
              <a:t>d</a:t>
            </a:r>
            <a:r>
              <a:rPr dirty="0" sz="2800" spc="-245">
                <a:solidFill>
                  <a:srgbClr val="FF0000"/>
                </a:solidFill>
              </a:rPr>
              <a:t>u</a:t>
            </a:r>
            <a:r>
              <a:rPr dirty="0" sz="2800" spc="-185">
                <a:solidFill>
                  <a:srgbClr val="FF0000"/>
                </a:solidFill>
              </a:rPr>
              <a:t>c</a:t>
            </a:r>
            <a:r>
              <a:rPr dirty="0" sz="2800" spc="-240">
                <a:solidFill>
                  <a:srgbClr val="FF0000"/>
                </a:solidFill>
              </a:rPr>
              <a:t>t</a:t>
            </a:r>
            <a:r>
              <a:rPr dirty="0" sz="2800" spc="-120">
                <a:solidFill>
                  <a:srgbClr val="FF0000"/>
                </a:solidFill>
              </a:rPr>
              <a:t>i</a:t>
            </a:r>
            <a:r>
              <a:rPr dirty="0" sz="2800" spc="-185">
                <a:solidFill>
                  <a:srgbClr val="FF0000"/>
                </a:solidFill>
              </a:rPr>
              <a:t>o</a:t>
            </a:r>
            <a:r>
              <a:rPr dirty="0" sz="2800" spc="-229">
                <a:solidFill>
                  <a:srgbClr val="FF0000"/>
                </a:solidFill>
              </a:rPr>
              <a:t>n</a:t>
            </a:r>
            <a:r>
              <a:rPr dirty="0" sz="2800" spc="-180">
                <a:solidFill>
                  <a:srgbClr val="FF0000"/>
                </a:solidFill>
              </a:rPr>
              <a:t> </a:t>
            </a:r>
            <a:r>
              <a:rPr dirty="0" sz="2800" spc="-225">
                <a:solidFill>
                  <a:srgbClr val="FF0000"/>
                </a:solidFill>
              </a:rPr>
              <a:t>P</a:t>
            </a:r>
            <a:r>
              <a:rPr dirty="0" sz="2800" spc="-125">
                <a:solidFill>
                  <a:srgbClr val="FF0000"/>
                </a:solidFill>
              </a:rPr>
              <a:t>i</a:t>
            </a:r>
            <a:r>
              <a:rPr dirty="0" sz="2800" spc="-215">
                <a:solidFill>
                  <a:srgbClr val="FF0000"/>
                </a:solidFill>
              </a:rPr>
              <a:t>p</a:t>
            </a:r>
            <a:r>
              <a:rPr dirty="0" sz="2800" spc="-245">
                <a:solidFill>
                  <a:srgbClr val="FF0000"/>
                </a:solidFill>
              </a:rPr>
              <a:t>e</a:t>
            </a:r>
            <a:r>
              <a:rPr dirty="0" sz="2800" spc="-120">
                <a:solidFill>
                  <a:srgbClr val="FF0000"/>
                </a:solidFill>
              </a:rPr>
              <a:t>li</a:t>
            </a:r>
            <a:r>
              <a:rPr dirty="0" sz="2800" spc="-220">
                <a:solidFill>
                  <a:srgbClr val="FF0000"/>
                </a:solidFill>
              </a:rPr>
              <a:t>n</a:t>
            </a:r>
            <a:r>
              <a:rPr dirty="0" sz="2800" spc="-229">
                <a:solidFill>
                  <a:srgbClr val="FF0000"/>
                </a:solidFill>
              </a:rPr>
              <a:t>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98779" y="946178"/>
            <a:ext cx="7540625" cy="343979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2200" spc="-70">
                <a:latin typeface="Tahoma"/>
                <a:cs typeface="Tahoma"/>
              </a:rPr>
              <a:t>Cloud</a:t>
            </a:r>
            <a:r>
              <a:rPr dirty="0" sz="2200" spc="-155">
                <a:latin typeface="Tahoma"/>
                <a:cs typeface="Tahoma"/>
              </a:rPr>
              <a:t> </a:t>
            </a:r>
            <a:r>
              <a:rPr dirty="0" sz="2200" spc="-95">
                <a:latin typeface="Tahoma"/>
                <a:cs typeface="Tahoma"/>
              </a:rPr>
              <a:t>Manager</a:t>
            </a:r>
            <a:r>
              <a:rPr dirty="0" sz="2200" spc="-165">
                <a:latin typeface="Tahoma"/>
                <a:cs typeface="Tahoma"/>
              </a:rPr>
              <a:t> </a:t>
            </a:r>
            <a:r>
              <a:rPr dirty="0" sz="2200" spc="-114">
                <a:latin typeface="Tahoma"/>
                <a:cs typeface="Tahoma"/>
              </a:rPr>
              <a:t>executes</a:t>
            </a:r>
            <a:r>
              <a:rPr dirty="0" sz="2200" spc="-185">
                <a:latin typeface="Tahoma"/>
                <a:cs typeface="Tahoma"/>
              </a:rPr>
              <a:t> </a:t>
            </a:r>
            <a:r>
              <a:rPr dirty="0" sz="2200" spc="-95">
                <a:latin typeface="Tahoma"/>
                <a:cs typeface="Tahoma"/>
              </a:rPr>
              <a:t>the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65">
                <a:latin typeface="Tahoma"/>
                <a:cs typeface="Tahoma"/>
              </a:rPr>
              <a:t>following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114">
                <a:latin typeface="Tahoma"/>
                <a:cs typeface="Tahoma"/>
              </a:rPr>
              <a:t>tests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105">
                <a:latin typeface="Tahoma"/>
                <a:cs typeface="Tahoma"/>
              </a:rPr>
              <a:t>for</a:t>
            </a:r>
            <a:r>
              <a:rPr dirty="0" sz="2200" spc="-165">
                <a:latin typeface="Tahoma"/>
                <a:cs typeface="Tahoma"/>
              </a:rPr>
              <a:t> </a:t>
            </a:r>
            <a:r>
              <a:rPr dirty="0" sz="2200" spc="-70">
                <a:latin typeface="Tahoma"/>
                <a:cs typeface="Tahoma"/>
              </a:rPr>
              <a:t>production</a:t>
            </a:r>
            <a:r>
              <a:rPr dirty="0" sz="2200" spc="-145">
                <a:latin typeface="Tahoma"/>
                <a:cs typeface="Tahoma"/>
              </a:rPr>
              <a:t> </a:t>
            </a:r>
            <a:r>
              <a:rPr dirty="0" sz="2200" spc="-95">
                <a:latin typeface="Tahoma"/>
                <a:cs typeface="Tahoma"/>
              </a:rPr>
              <a:t>pipeline:</a:t>
            </a:r>
            <a:endParaRPr sz="2200">
              <a:latin typeface="Tahoma"/>
              <a:cs typeface="Tahoma"/>
            </a:endParaRPr>
          </a:p>
          <a:p>
            <a:pPr marL="583565" indent="-34353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583565" algn="l"/>
                <a:tab pos="584200" algn="l"/>
              </a:tabLst>
            </a:pPr>
            <a:r>
              <a:rPr dirty="0" sz="2200" spc="-110">
                <a:latin typeface="Tahoma"/>
                <a:cs typeface="Tahoma"/>
              </a:rPr>
              <a:t>B</a:t>
            </a:r>
            <a:r>
              <a:rPr dirty="0" sz="2200" spc="-85">
                <a:latin typeface="Tahoma"/>
                <a:cs typeface="Tahoma"/>
              </a:rPr>
              <a:t>u</a:t>
            </a:r>
            <a:r>
              <a:rPr dirty="0" sz="2200" spc="-15">
                <a:latin typeface="Tahoma"/>
                <a:cs typeface="Tahoma"/>
              </a:rPr>
              <a:t>il</a:t>
            </a:r>
            <a:r>
              <a:rPr dirty="0" sz="2200" spc="-80">
                <a:latin typeface="Tahoma"/>
                <a:cs typeface="Tahoma"/>
              </a:rPr>
              <a:t>d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5">
                <a:latin typeface="Tahoma"/>
                <a:cs typeface="Tahoma"/>
              </a:rPr>
              <a:t>&amp;</a:t>
            </a:r>
            <a:r>
              <a:rPr dirty="0" sz="2200" spc="-180">
                <a:latin typeface="Tahoma"/>
                <a:cs typeface="Tahoma"/>
              </a:rPr>
              <a:t> </a:t>
            </a:r>
            <a:r>
              <a:rPr dirty="0" sz="2200" spc="-65">
                <a:latin typeface="Tahoma"/>
                <a:cs typeface="Tahoma"/>
              </a:rPr>
              <a:t>U</a:t>
            </a:r>
            <a:r>
              <a:rPr dirty="0" sz="2200" spc="-65">
                <a:latin typeface="Tahoma"/>
                <a:cs typeface="Tahoma"/>
              </a:rPr>
              <a:t>n</a:t>
            </a:r>
            <a:r>
              <a:rPr dirty="0" sz="2200" spc="-15">
                <a:latin typeface="Tahoma"/>
                <a:cs typeface="Tahoma"/>
              </a:rPr>
              <a:t>i</a:t>
            </a:r>
            <a:r>
              <a:rPr dirty="0" sz="2200" spc="-114">
                <a:latin typeface="Tahoma"/>
                <a:cs typeface="Tahoma"/>
              </a:rPr>
              <a:t>t</a:t>
            </a:r>
            <a:r>
              <a:rPr dirty="0" sz="2200" spc="-185">
                <a:latin typeface="Tahoma"/>
                <a:cs typeface="Tahoma"/>
              </a:rPr>
              <a:t> </a:t>
            </a:r>
            <a:r>
              <a:rPr dirty="0" sz="2200" spc="-390">
                <a:latin typeface="Tahoma"/>
                <a:cs typeface="Tahoma"/>
              </a:rPr>
              <a:t>T</a:t>
            </a:r>
            <a:r>
              <a:rPr dirty="0" sz="2200" spc="-80">
                <a:latin typeface="Tahoma"/>
                <a:cs typeface="Tahoma"/>
              </a:rPr>
              <a:t>e</a:t>
            </a:r>
            <a:r>
              <a:rPr dirty="0" sz="2200" spc="-155">
                <a:latin typeface="Tahoma"/>
                <a:cs typeface="Tahoma"/>
              </a:rPr>
              <a:t>s</a:t>
            </a:r>
            <a:r>
              <a:rPr dirty="0" sz="2200" spc="-100">
                <a:latin typeface="Tahoma"/>
                <a:cs typeface="Tahoma"/>
              </a:rPr>
              <a:t>t</a:t>
            </a:r>
            <a:r>
              <a:rPr dirty="0" sz="2200" spc="-30">
                <a:latin typeface="Tahoma"/>
                <a:cs typeface="Tahoma"/>
              </a:rPr>
              <a:t>i</a:t>
            </a:r>
            <a:r>
              <a:rPr dirty="0" sz="2200" spc="-120">
                <a:latin typeface="Tahoma"/>
                <a:cs typeface="Tahoma"/>
              </a:rPr>
              <a:t>n</a:t>
            </a:r>
            <a:r>
              <a:rPr dirty="0" sz="2200" spc="-160">
                <a:latin typeface="Tahoma"/>
                <a:cs typeface="Tahoma"/>
              </a:rPr>
              <a:t>g</a:t>
            </a:r>
            <a:endParaRPr sz="2200">
              <a:latin typeface="Tahoma"/>
              <a:cs typeface="Tahoma"/>
            </a:endParaRPr>
          </a:p>
          <a:p>
            <a:pPr marL="583565" indent="-34353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583565" algn="l"/>
                <a:tab pos="584200" algn="l"/>
              </a:tabLst>
            </a:pPr>
            <a:r>
              <a:rPr dirty="0" sz="2200" spc="-130">
                <a:latin typeface="Tahoma"/>
                <a:cs typeface="Tahoma"/>
              </a:rPr>
              <a:t>C</a:t>
            </a:r>
            <a:r>
              <a:rPr dirty="0" sz="2200" spc="-35">
                <a:latin typeface="Tahoma"/>
                <a:cs typeface="Tahoma"/>
              </a:rPr>
              <a:t>o</a:t>
            </a:r>
            <a:r>
              <a:rPr dirty="0" sz="2200" spc="-85">
                <a:latin typeface="Tahoma"/>
                <a:cs typeface="Tahoma"/>
              </a:rPr>
              <a:t>d</a:t>
            </a:r>
            <a:r>
              <a:rPr dirty="0" sz="2200" spc="-120">
                <a:latin typeface="Tahoma"/>
                <a:cs typeface="Tahoma"/>
              </a:rPr>
              <a:t>e</a:t>
            </a:r>
            <a:r>
              <a:rPr dirty="0" sz="2200" spc="-160">
                <a:latin typeface="Tahoma"/>
                <a:cs typeface="Tahoma"/>
              </a:rPr>
              <a:t> </a:t>
            </a:r>
            <a:r>
              <a:rPr dirty="0" sz="2200" spc="-175">
                <a:latin typeface="Tahoma"/>
                <a:cs typeface="Tahoma"/>
              </a:rPr>
              <a:t>S</a:t>
            </a:r>
            <a:r>
              <a:rPr dirty="0" sz="2200" spc="-75">
                <a:latin typeface="Tahoma"/>
                <a:cs typeface="Tahoma"/>
              </a:rPr>
              <a:t>c</a:t>
            </a:r>
            <a:r>
              <a:rPr dirty="0" sz="2200" spc="-140">
                <a:latin typeface="Tahoma"/>
                <a:cs typeface="Tahoma"/>
              </a:rPr>
              <a:t>a</a:t>
            </a:r>
            <a:r>
              <a:rPr dirty="0" sz="2200" spc="-55">
                <a:latin typeface="Tahoma"/>
                <a:cs typeface="Tahoma"/>
              </a:rPr>
              <a:t>nni</a:t>
            </a:r>
            <a:r>
              <a:rPr dirty="0" sz="2200" spc="-114">
                <a:latin typeface="Tahoma"/>
                <a:cs typeface="Tahoma"/>
              </a:rPr>
              <a:t>n</a:t>
            </a:r>
            <a:r>
              <a:rPr dirty="0" sz="2200" spc="-160">
                <a:latin typeface="Tahoma"/>
                <a:cs typeface="Tahoma"/>
              </a:rPr>
              <a:t>g</a:t>
            </a:r>
            <a:endParaRPr sz="2200">
              <a:latin typeface="Tahoma"/>
              <a:cs typeface="Tahoma"/>
            </a:endParaRPr>
          </a:p>
          <a:p>
            <a:pPr marL="583565" indent="-34353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583565" algn="l"/>
                <a:tab pos="584200" algn="l"/>
              </a:tabLst>
            </a:pPr>
            <a:r>
              <a:rPr dirty="0" sz="2200" spc="-75">
                <a:latin typeface="Tahoma"/>
                <a:cs typeface="Tahoma"/>
              </a:rPr>
              <a:t>P</a:t>
            </a:r>
            <a:r>
              <a:rPr dirty="0" sz="2200" spc="-110">
                <a:latin typeface="Tahoma"/>
                <a:cs typeface="Tahoma"/>
              </a:rPr>
              <a:t>r</a:t>
            </a:r>
            <a:r>
              <a:rPr dirty="0" sz="2200" spc="-35">
                <a:latin typeface="Tahoma"/>
                <a:cs typeface="Tahoma"/>
              </a:rPr>
              <a:t>o</a:t>
            </a:r>
            <a:r>
              <a:rPr dirty="0" sz="2200" spc="-105">
                <a:latin typeface="Tahoma"/>
                <a:cs typeface="Tahoma"/>
              </a:rPr>
              <a:t>d</a:t>
            </a:r>
            <a:r>
              <a:rPr dirty="0" sz="2200" spc="-85">
                <a:latin typeface="Tahoma"/>
                <a:cs typeface="Tahoma"/>
              </a:rPr>
              <a:t>u</a:t>
            </a:r>
            <a:r>
              <a:rPr dirty="0" sz="2200" spc="-45">
                <a:latin typeface="Tahoma"/>
                <a:cs typeface="Tahoma"/>
              </a:rPr>
              <a:t>c</a:t>
            </a:r>
            <a:r>
              <a:rPr dirty="0" sz="2200" spc="-114">
                <a:latin typeface="Tahoma"/>
                <a:cs typeface="Tahoma"/>
              </a:rPr>
              <a:t>t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155">
                <a:latin typeface="Tahoma"/>
                <a:cs typeface="Tahoma"/>
              </a:rPr>
              <a:t>F</a:t>
            </a:r>
            <a:r>
              <a:rPr dirty="0" sz="2200" spc="-85">
                <a:latin typeface="Tahoma"/>
                <a:cs typeface="Tahoma"/>
              </a:rPr>
              <a:t>u</a:t>
            </a:r>
            <a:r>
              <a:rPr dirty="0" sz="2200" spc="-65">
                <a:latin typeface="Tahoma"/>
                <a:cs typeface="Tahoma"/>
              </a:rPr>
              <a:t>n</a:t>
            </a:r>
            <a:r>
              <a:rPr dirty="0" sz="2200" spc="-45">
                <a:latin typeface="Tahoma"/>
                <a:cs typeface="Tahoma"/>
              </a:rPr>
              <a:t>c</a:t>
            </a:r>
            <a:r>
              <a:rPr dirty="0" sz="2200" spc="-100">
                <a:latin typeface="Tahoma"/>
                <a:cs typeface="Tahoma"/>
              </a:rPr>
              <a:t>t</a:t>
            </a:r>
            <a:r>
              <a:rPr dirty="0" sz="2200" spc="-50">
                <a:latin typeface="Tahoma"/>
                <a:cs typeface="Tahoma"/>
              </a:rPr>
              <a:t>ion</a:t>
            </a:r>
            <a:r>
              <a:rPr dirty="0" sz="2200" spc="-140">
                <a:latin typeface="Tahoma"/>
                <a:cs typeface="Tahoma"/>
              </a:rPr>
              <a:t>a</a:t>
            </a:r>
            <a:r>
              <a:rPr dirty="0" sz="2200" spc="5">
                <a:latin typeface="Tahoma"/>
                <a:cs typeface="Tahoma"/>
              </a:rPr>
              <a:t>l</a:t>
            </a:r>
            <a:r>
              <a:rPr dirty="0" sz="2200" spc="-160">
                <a:latin typeface="Tahoma"/>
                <a:cs typeface="Tahoma"/>
              </a:rPr>
              <a:t> </a:t>
            </a:r>
            <a:r>
              <a:rPr dirty="0" sz="2200" spc="-390">
                <a:latin typeface="Tahoma"/>
                <a:cs typeface="Tahoma"/>
              </a:rPr>
              <a:t>T</a:t>
            </a:r>
            <a:r>
              <a:rPr dirty="0" sz="2200" spc="-80">
                <a:latin typeface="Tahoma"/>
                <a:cs typeface="Tahoma"/>
              </a:rPr>
              <a:t>e</a:t>
            </a:r>
            <a:r>
              <a:rPr dirty="0" sz="2200" spc="-155">
                <a:latin typeface="Tahoma"/>
                <a:cs typeface="Tahoma"/>
              </a:rPr>
              <a:t>s</a:t>
            </a:r>
            <a:r>
              <a:rPr dirty="0" sz="2200" spc="-100">
                <a:latin typeface="Tahoma"/>
                <a:cs typeface="Tahoma"/>
              </a:rPr>
              <a:t>t</a:t>
            </a:r>
            <a:r>
              <a:rPr dirty="0" sz="2200" spc="-30">
                <a:latin typeface="Tahoma"/>
                <a:cs typeface="Tahoma"/>
              </a:rPr>
              <a:t>i</a:t>
            </a:r>
            <a:r>
              <a:rPr dirty="0" sz="2200" spc="-120">
                <a:latin typeface="Tahoma"/>
                <a:cs typeface="Tahoma"/>
              </a:rPr>
              <a:t>n</a:t>
            </a:r>
            <a:r>
              <a:rPr dirty="0" sz="2200" spc="-160">
                <a:latin typeface="Tahoma"/>
                <a:cs typeface="Tahoma"/>
              </a:rPr>
              <a:t>g</a:t>
            </a:r>
            <a:endParaRPr sz="2200">
              <a:latin typeface="Tahoma"/>
              <a:cs typeface="Tahoma"/>
            </a:endParaRPr>
          </a:p>
          <a:p>
            <a:pPr marL="583565" indent="-34353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583565" algn="l"/>
                <a:tab pos="584200" algn="l"/>
              </a:tabLst>
            </a:pPr>
            <a:r>
              <a:rPr dirty="0" sz="2200" spc="-170">
                <a:latin typeface="Tahoma"/>
                <a:cs typeface="Tahoma"/>
              </a:rPr>
              <a:t>C</a:t>
            </a:r>
            <a:r>
              <a:rPr dirty="0" sz="2200" spc="-55">
                <a:latin typeface="Tahoma"/>
                <a:cs typeface="Tahoma"/>
              </a:rPr>
              <a:t>u</a:t>
            </a:r>
            <a:r>
              <a:rPr dirty="0" sz="2200" spc="-155">
                <a:latin typeface="Tahoma"/>
                <a:cs typeface="Tahoma"/>
              </a:rPr>
              <a:t>s</a:t>
            </a:r>
            <a:r>
              <a:rPr dirty="0" sz="2200" spc="-65">
                <a:latin typeface="Tahoma"/>
                <a:cs typeface="Tahoma"/>
              </a:rPr>
              <a:t>tom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155">
                <a:latin typeface="Tahoma"/>
                <a:cs typeface="Tahoma"/>
              </a:rPr>
              <a:t>F</a:t>
            </a:r>
            <a:r>
              <a:rPr dirty="0" sz="2200" spc="-85">
                <a:latin typeface="Tahoma"/>
                <a:cs typeface="Tahoma"/>
              </a:rPr>
              <a:t>u</a:t>
            </a:r>
            <a:r>
              <a:rPr dirty="0" sz="2200" spc="-65">
                <a:latin typeface="Tahoma"/>
                <a:cs typeface="Tahoma"/>
              </a:rPr>
              <a:t>n</a:t>
            </a:r>
            <a:r>
              <a:rPr dirty="0" sz="2200" spc="-45">
                <a:latin typeface="Tahoma"/>
                <a:cs typeface="Tahoma"/>
              </a:rPr>
              <a:t>c</a:t>
            </a:r>
            <a:r>
              <a:rPr dirty="0" sz="2200" spc="-100">
                <a:latin typeface="Tahoma"/>
                <a:cs typeface="Tahoma"/>
              </a:rPr>
              <a:t>t</a:t>
            </a:r>
            <a:r>
              <a:rPr dirty="0" sz="2200" spc="-50">
                <a:latin typeface="Tahoma"/>
                <a:cs typeface="Tahoma"/>
              </a:rPr>
              <a:t>ion</a:t>
            </a:r>
            <a:r>
              <a:rPr dirty="0" sz="2200" spc="-140">
                <a:latin typeface="Tahoma"/>
                <a:cs typeface="Tahoma"/>
              </a:rPr>
              <a:t>a</a:t>
            </a:r>
            <a:r>
              <a:rPr dirty="0" sz="2200" spc="5">
                <a:latin typeface="Tahoma"/>
                <a:cs typeface="Tahoma"/>
              </a:rPr>
              <a:t>l</a:t>
            </a:r>
            <a:r>
              <a:rPr dirty="0" sz="2200" spc="-160">
                <a:latin typeface="Tahoma"/>
                <a:cs typeface="Tahoma"/>
              </a:rPr>
              <a:t> </a:t>
            </a:r>
            <a:r>
              <a:rPr dirty="0" sz="2200" spc="-390">
                <a:latin typeface="Tahoma"/>
                <a:cs typeface="Tahoma"/>
              </a:rPr>
              <a:t>T</a:t>
            </a:r>
            <a:r>
              <a:rPr dirty="0" sz="2200" spc="-80">
                <a:latin typeface="Tahoma"/>
                <a:cs typeface="Tahoma"/>
              </a:rPr>
              <a:t>e</a:t>
            </a:r>
            <a:r>
              <a:rPr dirty="0" sz="2200" spc="-155">
                <a:latin typeface="Tahoma"/>
                <a:cs typeface="Tahoma"/>
              </a:rPr>
              <a:t>s</a:t>
            </a:r>
            <a:r>
              <a:rPr dirty="0" sz="2200" spc="-100">
                <a:latin typeface="Tahoma"/>
                <a:cs typeface="Tahoma"/>
              </a:rPr>
              <a:t>t</a:t>
            </a:r>
            <a:r>
              <a:rPr dirty="0" sz="2200" spc="-30">
                <a:latin typeface="Tahoma"/>
                <a:cs typeface="Tahoma"/>
              </a:rPr>
              <a:t>i</a:t>
            </a:r>
            <a:r>
              <a:rPr dirty="0" sz="2200" spc="-120">
                <a:latin typeface="Tahoma"/>
                <a:cs typeface="Tahoma"/>
              </a:rPr>
              <a:t>n</a:t>
            </a:r>
            <a:r>
              <a:rPr dirty="0" sz="2200" spc="-160">
                <a:latin typeface="Tahoma"/>
                <a:cs typeface="Tahoma"/>
              </a:rPr>
              <a:t>g</a:t>
            </a:r>
            <a:endParaRPr sz="2200">
              <a:latin typeface="Tahoma"/>
              <a:cs typeface="Tahoma"/>
            </a:endParaRPr>
          </a:p>
          <a:p>
            <a:pPr marL="583565" indent="-34353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583565" algn="l"/>
                <a:tab pos="584200" algn="l"/>
              </a:tabLst>
            </a:pPr>
            <a:r>
              <a:rPr dirty="0" sz="2200" spc="-170">
                <a:latin typeface="Tahoma"/>
                <a:cs typeface="Tahoma"/>
              </a:rPr>
              <a:t>C</a:t>
            </a:r>
            <a:r>
              <a:rPr dirty="0" sz="2200" spc="-55">
                <a:latin typeface="Tahoma"/>
                <a:cs typeface="Tahoma"/>
              </a:rPr>
              <a:t>u</a:t>
            </a:r>
            <a:r>
              <a:rPr dirty="0" sz="2200" spc="-155">
                <a:latin typeface="Tahoma"/>
                <a:cs typeface="Tahoma"/>
              </a:rPr>
              <a:t>s</a:t>
            </a:r>
            <a:r>
              <a:rPr dirty="0" sz="2200" spc="-65">
                <a:latin typeface="Tahoma"/>
                <a:cs typeface="Tahoma"/>
              </a:rPr>
              <a:t>tom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30">
                <a:latin typeface="Tahoma"/>
                <a:cs typeface="Tahoma"/>
              </a:rPr>
              <a:t>U</a:t>
            </a:r>
            <a:r>
              <a:rPr dirty="0" sz="2200" spc="-310">
                <a:latin typeface="Tahoma"/>
                <a:cs typeface="Tahoma"/>
              </a:rPr>
              <a:t>I</a:t>
            </a:r>
            <a:r>
              <a:rPr dirty="0" sz="2200" spc="-185">
                <a:latin typeface="Tahoma"/>
                <a:cs typeface="Tahoma"/>
              </a:rPr>
              <a:t> </a:t>
            </a:r>
            <a:r>
              <a:rPr dirty="0" sz="2200" spc="-390">
                <a:latin typeface="Tahoma"/>
                <a:cs typeface="Tahoma"/>
              </a:rPr>
              <a:t>T</a:t>
            </a:r>
            <a:r>
              <a:rPr dirty="0" sz="2200" spc="-80">
                <a:latin typeface="Tahoma"/>
                <a:cs typeface="Tahoma"/>
              </a:rPr>
              <a:t>e</a:t>
            </a:r>
            <a:r>
              <a:rPr dirty="0" sz="2200" spc="-155">
                <a:latin typeface="Tahoma"/>
                <a:cs typeface="Tahoma"/>
              </a:rPr>
              <a:t>s</a:t>
            </a:r>
            <a:r>
              <a:rPr dirty="0" sz="2200" spc="-100">
                <a:latin typeface="Tahoma"/>
                <a:cs typeface="Tahoma"/>
              </a:rPr>
              <a:t>t</a:t>
            </a:r>
            <a:r>
              <a:rPr dirty="0" sz="2200" spc="-30">
                <a:latin typeface="Tahoma"/>
                <a:cs typeface="Tahoma"/>
              </a:rPr>
              <a:t>i</a:t>
            </a:r>
            <a:r>
              <a:rPr dirty="0" sz="2200" spc="-120">
                <a:latin typeface="Tahoma"/>
                <a:cs typeface="Tahoma"/>
              </a:rPr>
              <a:t>n</a:t>
            </a:r>
            <a:r>
              <a:rPr dirty="0" sz="2200" spc="-160">
                <a:latin typeface="Tahoma"/>
                <a:cs typeface="Tahoma"/>
              </a:rPr>
              <a:t>g</a:t>
            </a:r>
            <a:endParaRPr sz="2200">
              <a:latin typeface="Tahoma"/>
              <a:cs typeface="Tahoma"/>
            </a:endParaRPr>
          </a:p>
          <a:p>
            <a:pPr marL="583565" indent="-34353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583565" algn="l"/>
                <a:tab pos="584200" algn="l"/>
              </a:tabLst>
            </a:pPr>
            <a:r>
              <a:rPr dirty="0" sz="2200" spc="-55">
                <a:latin typeface="Tahoma"/>
                <a:cs typeface="Tahoma"/>
              </a:rPr>
              <a:t>E</a:t>
            </a:r>
            <a:r>
              <a:rPr dirty="0" sz="2200" spc="-165">
                <a:latin typeface="Tahoma"/>
                <a:cs typeface="Tahoma"/>
              </a:rPr>
              <a:t>x</a:t>
            </a:r>
            <a:r>
              <a:rPr dirty="0" sz="2200" spc="-65">
                <a:latin typeface="Tahoma"/>
                <a:cs typeface="Tahoma"/>
              </a:rPr>
              <a:t>p</a:t>
            </a:r>
            <a:r>
              <a:rPr dirty="0" sz="2200" spc="-114">
                <a:latin typeface="Tahoma"/>
                <a:cs typeface="Tahoma"/>
              </a:rPr>
              <a:t>e</a:t>
            </a:r>
            <a:r>
              <a:rPr dirty="0" sz="2200" spc="-114">
                <a:latin typeface="Tahoma"/>
                <a:cs typeface="Tahoma"/>
              </a:rPr>
              <a:t>r</a:t>
            </a:r>
            <a:r>
              <a:rPr dirty="0" sz="2200" spc="-30">
                <a:latin typeface="Tahoma"/>
                <a:cs typeface="Tahoma"/>
              </a:rPr>
              <a:t>i</a:t>
            </a:r>
            <a:r>
              <a:rPr dirty="0" sz="2200" spc="-114">
                <a:latin typeface="Tahoma"/>
                <a:cs typeface="Tahoma"/>
              </a:rPr>
              <a:t>e</a:t>
            </a:r>
            <a:r>
              <a:rPr dirty="0" sz="2200" spc="-65">
                <a:latin typeface="Tahoma"/>
                <a:cs typeface="Tahoma"/>
              </a:rPr>
              <a:t>n</a:t>
            </a:r>
            <a:r>
              <a:rPr dirty="0" sz="2200" spc="-110">
                <a:latin typeface="Tahoma"/>
                <a:cs typeface="Tahoma"/>
              </a:rPr>
              <a:t>c</a:t>
            </a:r>
            <a:r>
              <a:rPr dirty="0" sz="2200" spc="-120">
                <a:latin typeface="Tahoma"/>
                <a:cs typeface="Tahoma"/>
              </a:rPr>
              <a:t>e</a:t>
            </a:r>
            <a:r>
              <a:rPr dirty="0" sz="2200" spc="-195">
                <a:latin typeface="Tahoma"/>
                <a:cs typeface="Tahoma"/>
              </a:rPr>
              <a:t> </a:t>
            </a:r>
            <a:r>
              <a:rPr dirty="0" sz="2200" spc="-75">
                <a:latin typeface="Tahoma"/>
                <a:cs typeface="Tahoma"/>
              </a:rPr>
              <a:t>A</a:t>
            </a:r>
            <a:r>
              <a:rPr dirty="0" sz="2200" spc="-85">
                <a:latin typeface="Tahoma"/>
                <a:cs typeface="Tahoma"/>
              </a:rPr>
              <a:t>ud</a:t>
            </a:r>
            <a:r>
              <a:rPr dirty="0" sz="2200" spc="-20">
                <a:latin typeface="Tahoma"/>
                <a:cs typeface="Tahoma"/>
              </a:rPr>
              <a:t>i</a:t>
            </a:r>
            <a:r>
              <a:rPr dirty="0" sz="2200" spc="-114">
                <a:latin typeface="Tahoma"/>
                <a:cs typeface="Tahoma"/>
              </a:rPr>
              <a:t>t</a:t>
            </a:r>
            <a:endParaRPr sz="22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117348" y="1404378"/>
            <a:ext cx="5088255" cy="5243830"/>
            <a:chOff x="6117348" y="1404378"/>
            <a:chExt cx="5088255" cy="52438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17348" y="1404378"/>
              <a:ext cx="5087848" cy="52433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11645" y="1598676"/>
              <a:ext cx="4501133" cy="465658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dirty="0" spc="-40"/>
              <a:t>35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195"/>
              <a:t>©</a:t>
            </a:r>
            <a:r>
              <a:rPr dirty="0" spc="-100"/>
              <a:t> </a:t>
            </a:r>
            <a:r>
              <a:rPr dirty="0" spc="-100"/>
              <a:t>2</a:t>
            </a:r>
            <a:r>
              <a:rPr dirty="0" spc="-35"/>
              <a:t>0</a:t>
            </a:r>
            <a:r>
              <a:rPr dirty="0" spc="-90"/>
              <a:t>2</a:t>
            </a:r>
            <a:r>
              <a:rPr dirty="0" spc="-275"/>
              <a:t>1</a:t>
            </a:r>
            <a:r>
              <a:rPr dirty="0" spc="-90"/>
              <a:t> </a:t>
            </a:r>
            <a:r>
              <a:rPr dirty="0" spc="-20"/>
              <a:t>A</a:t>
            </a:r>
            <a:r>
              <a:rPr dirty="0" spc="-35"/>
              <a:t>d</a:t>
            </a:r>
            <a:r>
              <a:rPr dirty="0" spc="-25"/>
              <a:t>o</a:t>
            </a:r>
            <a:r>
              <a:rPr dirty="0" spc="-25"/>
              <a:t>b</a:t>
            </a:r>
            <a:r>
              <a:rPr dirty="0" spc="-60"/>
              <a:t>e</a:t>
            </a:r>
            <a:r>
              <a:rPr dirty="0" spc="-160"/>
              <a:t>.</a:t>
            </a:r>
            <a:r>
              <a:rPr dirty="0" spc="-120"/>
              <a:t> </a:t>
            </a:r>
            <a:r>
              <a:rPr dirty="0"/>
              <a:t>Al</a:t>
            </a:r>
            <a:r>
              <a:rPr dirty="0"/>
              <a:t>l</a:t>
            </a:r>
            <a:r>
              <a:rPr dirty="0" spc="-105"/>
              <a:t> </a:t>
            </a:r>
            <a:r>
              <a:rPr dirty="0" spc="-65"/>
              <a:t>R</a:t>
            </a:r>
            <a:r>
              <a:rPr dirty="0" spc="-20"/>
              <a:t>i</a:t>
            </a:r>
            <a:r>
              <a:rPr dirty="0" spc="-90"/>
              <a:t>g</a:t>
            </a:r>
            <a:r>
              <a:rPr dirty="0" spc="-55"/>
              <a:t>h</a:t>
            </a:r>
            <a:r>
              <a:rPr dirty="0"/>
              <a:t>t</a:t>
            </a:r>
            <a:r>
              <a:rPr dirty="0" spc="-85"/>
              <a:t>s</a:t>
            </a:r>
            <a:r>
              <a:rPr dirty="0" spc="-110"/>
              <a:t> </a:t>
            </a:r>
            <a:r>
              <a:rPr dirty="0" spc="-75"/>
              <a:t>R</a:t>
            </a:r>
            <a:r>
              <a:rPr dirty="0" spc="-35"/>
              <a:t>e</a:t>
            </a:r>
            <a:r>
              <a:rPr dirty="0" spc="-80"/>
              <a:t>s</a:t>
            </a:r>
            <a:r>
              <a:rPr dirty="0" spc="-60"/>
              <a:t>e</a:t>
            </a:r>
            <a:r>
              <a:rPr dirty="0"/>
              <a:t>r</a:t>
            </a:r>
            <a:r>
              <a:rPr dirty="0" spc="-50"/>
              <a:t>v</a:t>
            </a:r>
            <a:r>
              <a:rPr dirty="0" spc="-50"/>
              <a:t>e</a:t>
            </a:r>
            <a:r>
              <a:rPr dirty="0" spc="-35"/>
              <a:t>d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20"/>
              <a:t>A</a:t>
            </a:r>
            <a:r>
              <a:rPr dirty="0" spc="-35"/>
              <a:t>d</a:t>
            </a:r>
            <a:r>
              <a:rPr dirty="0" spc="-25"/>
              <a:t>o</a:t>
            </a:r>
            <a:r>
              <a:rPr dirty="0" spc="-25"/>
              <a:t>b</a:t>
            </a:r>
            <a:r>
              <a:rPr dirty="0" spc="-55"/>
              <a:t>e</a:t>
            </a:r>
            <a:r>
              <a:rPr dirty="0" spc="-114"/>
              <a:t> </a:t>
            </a:r>
            <a:r>
              <a:rPr dirty="0" spc="-40"/>
              <a:t>D</a:t>
            </a:r>
            <a:r>
              <a:rPr dirty="0" spc="-20"/>
              <a:t>i</a:t>
            </a:r>
            <a:r>
              <a:rPr dirty="0" spc="-60"/>
              <a:t>g</a:t>
            </a:r>
            <a:r>
              <a:rPr dirty="0" spc="-15"/>
              <a:t>i</a:t>
            </a:r>
            <a:r>
              <a:rPr dirty="0" spc="-30"/>
              <a:t>t</a:t>
            </a:r>
            <a:r>
              <a:rPr dirty="0" spc="-65"/>
              <a:t>a</a:t>
            </a:r>
            <a:r>
              <a:rPr dirty="0" spc="15"/>
              <a:t>l</a:t>
            </a:r>
            <a:r>
              <a:rPr dirty="0" spc="-105"/>
              <a:t> </a:t>
            </a:r>
            <a:r>
              <a:rPr dirty="0" spc="-20"/>
              <a:t>L</a:t>
            </a:r>
            <a:r>
              <a:rPr dirty="0" spc="-55"/>
              <a:t>e</a:t>
            </a:r>
            <a:r>
              <a:rPr dirty="0" spc="-65"/>
              <a:t>a</a:t>
            </a:r>
            <a:r>
              <a:rPr dirty="0" spc="-50"/>
              <a:t>r</a:t>
            </a:r>
            <a:r>
              <a:rPr dirty="0" spc="-20"/>
              <a:t>ni</a:t>
            </a:r>
            <a:r>
              <a:rPr dirty="0" spc="-50"/>
              <a:t>n</a:t>
            </a:r>
            <a:r>
              <a:rPr dirty="0" spc="-80"/>
              <a:t>g</a:t>
            </a:r>
            <a:r>
              <a:rPr dirty="0" spc="-100"/>
              <a:t> </a:t>
            </a:r>
            <a:r>
              <a:rPr dirty="0" spc="-85"/>
              <a:t>S</a:t>
            </a:r>
            <a:r>
              <a:rPr dirty="0" spc="-60"/>
              <a:t>e</a:t>
            </a:r>
            <a:r>
              <a:rPr dirty="0"/>
              <a:t>r</a:t>
            </a:r>
            <a:r>
              <a:rPr dirty="0" spc="-50"/>
              <a:t>v</a:t>
            </a:r>
            <a:r>
              <a:rPr dirty="0" spc="-35"/>
              <a:t>ic</a:t>
            </a:r>
            <a:r>
              <a:rPr dirty="0" spc="-30"/>
              <a:t>e</a:t>
            </a:r>
            <a:r>
              <a:rPr dirty="0" spc="-85"/>
              <a:t>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8779" y="946178"/>
            <a:ext cx="5565775" cy="148907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2200" spc="-60">
                <a:latin typeface="Tahoma"/>
                <a:cs typeface="Tahoma"/>
              </a:rPr>
              <a:t>On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95">
                <a:latin typeface="Tahoma"/>
                <a:cs typeface="Tahoma"/>
              </a:rPr>
              <a:t>the</a:t>
            </a:r>
            <a:r>
              <a:rPr dirty="0" sz="2200" spc="-185">
                <a:latin typeface="Tahoma"/>
                <a:cs typeface="Tahoma"/>
              </a:rPr>
              <a:t> </a:t>
            </a:r>
            <a:r>
              <a:rPr dirty="0" sz="2200" spc="-100">
                <a:latin typeface="Tahoma"/>
                <a:cs typeface="Tahoma"/>
              </a:rPr>
              <a:t>program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60">
                <a:latin typeface="Tahoma"/>
                <a:cs typeface="Tahoma"/>
              </a:rPr>
              <a:t>level</a:t>
            </a:r>
            <a:r>
              <a:rPr dirty="0" sz="2200" spc="-180">
                <a:latin typeface="Tahoma"/>
                <a:cs typeface="Tahoma"/>
              </a:rPr>
              <a:t> </a:t>
            </a:r>
            <a:r>
              <a:rPr dirty="0" sz="2200" spc="55">
                <a:latin typeface="Tahoma"/>
                <a:cs typeface="Tahoma"/>
              </a:rPr>
              <a:t>–</a:t>
            </a:r>
            <a:r>
              <a:rPr dirty="0" sz="2200" spc="-180">
                <a:latin typeface="Tahoma"/>
                <a:cs typeface="Tahoma"/>
              </a:rPr>
              <a:t> </a:t>
            </a:r>
            <a:r>
              <a:rPr dirty="0" sz="2200" spc="-105">
                <a:latin typeface="Tahoma"/>
                <a:cs typeface="Tahoma"/>
              </a:rPr>
              <a:t>for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95">
                <a:latin typeface="Tahoma"/>
                <a:cs typeface="Tahoma"/>
              </a:rPr>
              <a:t>the</a:t>
            </a:r>
            <a:r>
              <a:rPr dirty="0" sz="2200" spc="-190">
                <a:latin typeface="Tahoma"/>
                <a:cs typeface="Tahoma"/>
              </a:rPr>
              <a:t> </a:t>
            </a:r>
            <a:r>
              <a:rPr dirty="0" sz="2200" spc="-90">
                <a:latin typeface="Tahoma"/>
                <a:cs typeface="Tahoma"/>
              </a:rPr>
              <a:t>performance</a:t>
            </a:r>
            <a:r>
              <a:rPr dirty="0" sz="2200" spc="-180">
                <a:latin typeface="Tahoma"/>
                <a:cs typeface="Tahoma"/>
              </a:rPr>
              <a:t> </a:t>
            </a:r>
            <a:r>
              <a:rPr dirty="0" sz="2200" spc="-145">
                <a:latin typeface="Tahoma"/>
                <a:cs typeface="Tahoma"/>
              </a:rPr>
              <a:t>tests:</a:t>
            </a:r>
            <a:endParaRPr sz="2200">
              <a:latin typeface="Tahoma"/>
              <a:cs typeface="Tahoma"/>
            </a:endParaRPr>
          </a:p>
          <a:p>
            <a:pPr marL="583565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2200" spc="-55">
                <a:latin typeface="Tahoma"/>
                <a:cs typeface="Tahoma"/>
              </a:rPr>
              <a:t>D</a:t>
            </a:r>
            <a:r>
              <a:rPr dirty="0" sz="2200" spc="-95">
                <a:latin typeface="Tahoma"/>
                <a:cs typeface="Tahoma"/>
              </a:rPr>
              <a:t>e</a:t>
            </a:r>
            <a:r>
              <a:rPr dirty="0" sz="2200" spc="-130">
                <a:latin typeface="Tahoma"/>
                <a:cs typeface="Tahoma"/>
              </a:rPr>
              <a:t>f</a:t>
            </a:r>
            <a:r>
              <a:rPr dirty="0" sz="2200" spc="-50">
                <a:latin typeface="Tahoma"/>
                <a:cs typeface="Tahoma"/>
              </a:rPr>
              <a:t>in</a:t>
            </a:r>
            <a:r>
              <a:rPr dirty="0" sz="2200" spc="-120">
                <a:latin typeface="Tahoma"/>
                <a:cs typeface="Tahoma"/>
              </a:rPr>
              <a:t>e</a:t>
            </a:r>
            <a:r>
              <a:rPr dirty="0" sz="2200" spc="-190">
                <a:latin typeface="Tahoma"/>
                <a:cs typeface="Tahoma"/>
              </a:rPr>
              <a:t> </a:t>
            </a:r>
            <a:r>
              <a:rPr dirty="0" sz="2200" spc="-100">
                <a:latin typeface="Tahoma"/>
                <a:cs typeface="Tahoma"/>
              </a:rPr>
              <a:t>t</a:t>
            </a:r>
            <a:r>
              <a:rPr dirty="0" sz="2200" spc="-90">
                <a:latin typeface="Tahoma"/>
                <a:cs typeface="Tahoma"/>
              </a:rPr>
              <a:t>he</a:t>
            </a:r>
            <a:r>
              <a:rPr dirty="0" sz="2200" spc="-185">
                <a:latin typeface="Tahoma"/>
                <a:cs typeface="Tahoma"/>
              </a:rPr>
              <a:t> </a:t>
            </a:r>
            <a:r>
              <a:rPr dirty="0" sz="2200" spc="-180">
                <a:latin typeface="Tahoma"/>
                <a:cs typeface="Tahoma"/>
              </a:rPr>
              <a:t>S</a:t>
            </a:r>
            <a:r>
              <a:rPr dirty="0" sz="2200" spc="-15">
                <a:latin typeface="Tahoma"/>
                <a:cs typeface="Tahoma"/>
              </a:rPr>
              <a:t>i</a:t>
            </a:r>
            <a:r>
              <a:rPr dirty="0" sz="2200" spc="-90">
                <a:latin typeface="Tahoma"/>
                <a:cs typeface="Tahoma"/>
              </a:rPr>
              <a:t>t</a:t>
            </a:r>
            <a:r>
              <a:rPr dirty="0" sz="2200" spc="-105">
                <a:latin typeface="Tahoma"/>
                <a:cs typeface="Tahoma"/>
              </a:rPr>
              <a:t>e</a:t>
            </a:r>
            <a:r>
              <a:rPr dirty="0" sz="2200" spc="-170">
                <a:latin typeface="Tahoma"/>
                <a:cs typeface="Tahoma"/>
              </a:rPr>
              <a:t>s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70">
                <a:latin typeface="Tahoma"/>
                <a:cs typeface="Tahoma"/>
              </a:rPr>
              <a:t>K</a:t>
            </a:r>
            <a:r>
              <a:rPr dirty="0" sz="2200" spc="-70">
                <a:latin typeface="Tahoma"/>
                <a:cs typeface="Tahoma"/>
              </a:rPr>
              <a:t>P</a:t>
            </a:r>
            <a:r>
              <a:rPr dirty="0" sz="2200" spc="-310">
                <a:latin typeface="Tahoma"/>
                <a:cs typeface="Tahoma"/>
              </a:rPr>
              <a:t>I</a:t>
            </a:r>
            <a:r>
              <a:rPr dirty="0" sz="2200" spc="-180">
                <a:latin typeface="Tahoma"/>
                <a:cs typeface="Tahoma"/>
              </a:rPr>
              <a:t> </a:t>
            </a:r>
            <a:r>
              <a:rPr dirty="0" sz="2200" spc="-90">
                <a:latin typeface="Tahoma"/>
                <a:cs typeface="Tahoma"/>
              </a:rPr>
              <a:t>m</a:t>
            </a:r>
            <a:r>
              <a:rPr dirty="0" sz="2200" spc="-35">
                <a:latin typeface="Tahoma"/>
                <a:cs typeface="Tahoma"/>
              </a:rPr>
              <a:t>e</a:t>
            </a:r>
            <a:r>
              <a:rPr dirty="0" sz="2200" spc="-105">
                <a:latin typeface="Tahoma"/>
                <a:cs typeface="Tahoma"/>
              </a:rPr>
              <a:t>t</a:t>
            </a:r>
            <a:r>
              <a:rPr dirty="0" sz="2200" spc="-114">
                <a:latin typeface="Tahoma"/>
                <a:cs typeface="Tahoma"/>
              </a:rPr>
              <a:t>r</a:t>
            </a:r>
            <a:r>
              <a:rPr dirty="0" sz="2200" spc="-45">
                <a:latin typeface="Tahoma"/>
                <a:cs typeface="Tahoma"/>
              </a:rPr>
              <a:t>i</a:t>
            </a:r>
            <a:r>
              <a:rPr dirty="0" sz="2200" spc="-35">
                <a:latin typeface="Tahoma"/>
                <a:cs typeface="Tahoma"/>
              </a:rPr>
              <a:t>c</a:t>
            </a:r>
            <a:r>
              <a:rPr dirty="0" sz="2200" spc="-170">
                <a:latin typeface="Tahoma"/>
                <a:cs typeface="Tahoma"/>
              </a:rPr>
              <a:t>s</a:t>
            </a:r>
            <a:endParaRPr sz="2200">
              <a:latin typeface="Tahoma"/>
              <a:cs typeface="Tahoma"/>
            </a:endParaRPr>
          </a:p>
          <a:p>
            <a:pPr marL="583565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2200" spc="-55">
                <a:latin typeface="Tahoma"/>
                <a:cs typeface="Tahoma"/>
              </a:rPr>
              <a:t>D</a:t>
            </a:r>
            <a:r>
              <a:rPr dirty="0" sz="2200" spc="-95">
                <a:latin typeface="Tahoma"/>
                <a:cs typeface="Tahoma"/>
              </a:rPr>
              <a:t>e</a:t>
            </a:r>
            <a:r>
              <a:rPr dirty="0" sz="2200" spc="-130">
                <a:latin typeface="Tahoma"/>
                <a:cs typeface="Tahoma"/>
              </a:rPr>
              <a:t>f</a:t>
            </a:r>
            <a:r>
              <a:rPr dirty="0" sz="2200" spc="-50">
                <a:latin typeface="Tahoma"/>
                <a:cs typeface="Tahoma"/>
              </a:rPr>
              <a:t>in</a:t>
            </a:r>
            <a:r>
              <a:rPr dirty="0" sz="2200" spc="-120">
                <a:latin typeface="Tahoma"/>
                <a:cs typeface="Tahoma"/>
              </a:rPr>
              <a:t>e</a:t>
            </a:r>
            <a:r>
              <a:rPr dirty="0" sz="2200" spc="-190">
                <a:latin typeface="Tahoma"/>
                <a:cs typeface="Tahoma"/>
              </a:rPr>
              <a:t> </a:t>
            </a:r>
            <a:r>
              <a:rPr dirty="0" sz="2200" spc="-100">
                <a:latin typeface="Tahoma"/>
                <a:cs typeface="Tahoma"/>
              </a:rPr>
              <a:t>t</a:t>
            </a:r>
            <a:r>
              <a:rPr dirty="0" sz="2200" spc="-90">
                <a:latin typeface="Tahoma"/>
                <a:cs typeface="Tahoma"/>
              </a:rPr>
              <a:t>he</a:t>
            </a:r>
            <a:r>
              <a:rPr dirty="0" sz="2200" spc="-185">
                <a:latin typeface="Tahoma"/>
                <a:cs typeface="Tahoma"/>
              </a:rPr>
              <a:t> </a:t>
            </a:r>
            <a:r>
              <a:rPr dirty="0" sz="2200" spc="10">
                <a:latin typeface="Tahoma"/>
                <a:cs typeface="Tahoma"/>
              </a:rPr>
              <a:t>A</a:t>
            </a:r>
            <a:r>
              <a:rPr dirty="0" sz="2200" spc="-135">
                <a:latin typeface="Tahoma"/>
                <a:cs typeface="Tahoma"/>
              </a:rPr>
              <a:t>s</a:t>
            </a:r>
            <a:r>
              <a:rPr dirty="0" sz="2200" spc="-165">
                <a:latin typeface="Tahoma"/>
                <a:cs typeface="Tahoma"/>
              </a:rPr>
              <a:t>s</a:t>
            </a:r>
            <a:r>
              <a:rPr dirty="0" sz="2200" spc="-95">
                <a:latin typeface="Tahoma"/>
                <a:cs typeface="Tahoma"/>
              </a:rPr>
              <a:t>e</a:t>
            </a:r>
            <a:r>
              <a:rPr dirty="0" sz="2200" spc="-55">
                <a:latin typeface="Tahoma"/>
                <a:cs typeface="Tahoma"/>
              </a:rPr>
              <a:t>t</a:t>
            </a:r>
            <a:r>
              <a:rPr dirty="0" sz="2200" spc="-170">
                <a:latin typeface="Tahoma"/>
                <a:cs typeface="Tahoma"/>
              </a:rPr>
              <a:t>s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70">
                <a:latin typeface="Tahoma"/>
                <a:cs typeface="Tahoma"/>
              </a:rPr>
              <a:t>K</a:t>
            </a:r>
            <a:r>
              <a:rPr dirty="0" sz="2200" spc="-70">
                <a:latin typeface="Tahoma"/>
                <a:cs typeface="Tahoma"/>
              </a:rPr>
              <a:t>P</a:t>
            </a:r>
            <a:r>
              <a:rPr dirty="0" sz="2200" spc="-310">
                <a:latin typeface="Tahoma"/>
                <a:cs typeface="Tahoma"/>
              </a:rPr>
              <a:t>I</a:t>
            </a:r>
            <a:r>
              <a:rPr dirty="0" sz="2200" spc="-185">
                <a:latin typeface="Tahoma"/>
                <a:cs typeface="Tahoma"/>
              </a:rPr>
              <a:t> </a:t>
            </a:r>
            <a:r>
              <a:rPr dirty="0" sz="2200" spc="-90">
                <a:latin typeface="Tahoma"/>
                <a:cs typeface="Tahoma"/>
              </a:rPr>
              <a:t>m</a:t>
            </a:r>
            <a:r>
              <a:rPr dirty="0" sz="2200" spc="-35">
                <a:latin typeface="Tahoma"/>
                <a:cs typeface="Tahoma"/>
              </a:rPr>
              <a:t>e</a:t>
            </a:r>
            <a:r>
              <a:rPr dirty="0" sz="2200" spc="-105">
                <a:latin typeface="Tahoma"/>
                <a:cs typeface="Tahoma"/>
              </a:rPr>
              <a:t>t</a:t>
            </a:r>
            <a:r>
              <a:rPr dirty="0" sz="2200" spc="-114">
                <a:latin typeface="Tahoma"/>
                <a:cs typeface="Tahoma"/>
              </a:rPr>
              <a:t>r</a:t>
            </a:r>
            <a:r>
              <a:rPr dirty="0" sz="2200" spc="-45">
                <a:latin typeface="Tahoma"/>
                <a:cs typeface="Tahoma"/>
              </a:rPr>
              <a:t>i</a:t>
            </a:r>
            <a:r>
              <a:rPr dirty="0" sz="2200" spc="-35">
                <a:latin typeface="Tahoma"/>
                <a:cs typeface="Tahoma"/>
              </a:rPr>
              <a:t>c</a:t>
            </a:r>
            <a:r>
              <a:rPr dirty="0" sz="2200" spc="-170">
                <a:latin typeface="Tahoma"/>
                <a:cs typeface="Tahoma"/>
              </a:rPr>
              <a:t>s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8779" y="372441"/>
            <a:ext cx="427736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260">
                <a:solidFill>
                  <a:srgbClr val="FF0000"/>
                </a:solidFill>
              </a:rPr>
              <a:t>D</a:t>
            </a:r>
            <a:r>
              <a:rPr dirty="0" sz="2800" spc="-204">
                <a:solidFill>
                  <a:srgbClr val="FF0000"/>
                </a:solidFill>
              </a:rPr>
              <a:t>e</a:t>
            </a:r>
            <a:r>
              <a:rPr dirty="0" sz="2800" spc="-210">
                <a:solidFill>
                  <a:srgbClr val="FF0000"/>
                </a:solidFill>
              </a:rPr>
              <a:t>f</a:t>
            </a:r>
            <a:r>
              <a:rPr dirty="0" sz="2800" spc="-135">
                <a:solidFill>
                  <a:srgbClr val="FF0000"/>
                </a:solidFill>
              </a:rPr>
              <a:t>i</a:t>
            </a:r>
            <a:r>
              <a:rPr dirty="0" sz="2800" spc="-229">
                <a:solidFill>
                  <a:srgbClr val="FF0000"/>
                </a:solidFill>
              </a:rPr>
              <a:t>ne</a:t>
            </a:r>
            <a:r>
              <a:rPr dirty="0" sz="2800" spc="-180">
                <a:solidFill>
                  <a:srgbClr val="FF0000"/>
                </a:solidFill>
              </a:rPr>
              <a:t> </a:t>
            </a:r>
            <a:r>
              <a:rPr dirty="0" sz="2800" spc="-235">
                <a:solidFill>
                  <a:srgbClr val="FF0000"/>
                </a:solidFill>
              </a:rPr>
              <a:t>t</a:t>
            </a:r>
            <a:r>
              <a:rPr dirty="0" sz="2800" spc="-229">
                <a:solidFill>
                  <a:srgbClr val="FF0000"/>
                </a:solidFill>
              </a:rPr>
              <a:t>he</a:t>
            </a:r>
            <a:r>
              <a:rPr dirty="0" sz="2800" spc="-185">
                <a:solidFill>
                  <a:srgbClr val="FF0000"/>
                </a:solidFill>
              </a:rPr>
              <a:t> </a:t>
            </a:r>
            <a:r>
              <a:rPr dirty="0" sz="2800" spc="-245">
                <a:solidFill>
                  <a:srgbClr val="FF0000"/>
                </a:solidFill>
              </a:rPr>
              <a:t>P</a:t>
            </a:r>
            <a:r>
              <a:rPr dirty="0" sz="2800" spc="-250">
                <a:solidFill>
                  <a:srgbClr val="FF0000"/>
                </a:solidFill>
              </a:rPr>
              <a:t>e</a:t>
            </a:r>
            <a:r>
              <a:rPr dirty="0" sz="2800" spc="-55">
                <a:solidFill>
                  <a:srgbClr val="FF0000"/>
                </a:solidFill>
              </a:rPr>
              <a:t>r</a:t>
            </a:r>
            <a:r>
              <a:rPr dirty="0" sz="2800" spc="-210">
                <a:solidFill>
                  <a:srgbClr val="FF0000"/>
                </a:solidFill>
              </a:rPr>
              <a:t>f</a:t>
            </a:r>
            <a:r>
              <a:rPr dirty="0" sz="2800" spc="-185">
                <a:solidFill>
                  <a:srgbClr val="FF0000"/>
                </a:solidFill>
              </a:rPr>
              <a:t>o</a:t>
            </a:r>
            <a:r>
              <a:rPr dirty="0" sz="2800" spc="-175">
                <a:solidFill>
                  <a:srgbClr val="FF0000"/>
                </a:solidFill>
              </a:rPr>
              <a:t>r</a:t>
            </a:r>
            <a:r>
              <a:rPr dirty="0" sz="2800" spc="-285">
                <a:solidFill>
                  <a:srgbClr val="FF0000"/>
                </a:solidFill>
              </a:rPr>
              <a:t>m</a:t>
            </a:r>
            <a:r>
              <a:rPr dirty="0" sz="2800" spc="-250">
                <a:solidFill>
                  <a:srgbClr val="FF0000"/>
                </a:solidFill>
              </a:rPr>
              <a:t>anc</a:t>
            </a:r>
            <a:r>
              <a:rPr dirty="0" sz="2800" spc="-229">
                <a:solidFill>
                  <a:srgbClr val="FF0000"/>
                </a:solidFill>
              </a:rPr>
              <a:t>e</a:t>
            </a:r>
            <a:r>
              <a:rPr dirty="0" sz="2800" spc="-185">
                <a:solidFill>
                  <a:srgbClr val="FF0000"/>
                </a:solidFill>
              </a:rPr>
              <a:t> </a:t>
            </a:r>
            <a:r>
              <a:rPr dirty="0" sz="2800" spc="-285">
                <a:solidFill>
                  <a:srgbClr val="FF0000"/>
                </a:solidFill>
              </a:rPr>
              <a:t>K</a:t>
            </a:r>
            <a:r>
              <a:rPr dirty="0" sz="2800" spc="-254">
                <a:solidFill>
                  <a:srgbClr val="FF0000"/>
                </a:solidFill>
              </a:rPr>
              <a:t>P</a:t>
            </a:r>
            <a:r>
              <a:rPr dirty="0" sz="2800" spc="-565">
                <a:solidFill>
                  <a:srgbClr val="FF0000"/>
                </a:solidFill>
              </a:rPr>
              <a:t>I</a:t>
            </a:r>
            <a:endParaRPr sz="2800"/>
          </a:p>
        </p:txBody>
      </p:sp>
      <p:grpSp>
        <p:nvGrpSpPr>
          <p:cNvPr id="4" name="object 4"/>
          <p:cNvGrpSpPr/>
          <p:nvPr/>
        </p:nvGrpSpPr>
        <p:grpSpPr>
          <a:xfrm>
            <a:off x="4834902" y="2137422"/>
            <a:ext cx="6468110" cy="4265930"/>
            <a:chOff x="4834902" y="2137422"/>
            <a:chExt cx="6468110" cy="42659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34902" y="2137422"/>
              <a:ext cx="6467817" cy="426563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29199" y="2331719"/>
              <a:ext cx="5881103" cy="367893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dirty="0" spc="-40"/>
              <a:t>36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195"/>
              <a:t>©</a:t>
            </a:r>
            <a:r>
              <a:rPr dirty="0" spc="-100"/>
              <a:t> </a:t>
            </a:r>
            <a:r>
              <a:rPr dirty="0" spc="-100"/>
              <a:t>2</a:t>
            </a:r>
            <a:r>
              <a:rPr dirty="0" spc="-35"/>
              <a:t>0</a:t>
            </a:r>
            <a:r>
              <a:rPr dirty="0" spc="-90"/>
              <a:t>2</a:t>
            </a:r>
            <a:r>
              <a:rPr dirty="0" spc="-275"/>
              <a:t>1</a:t>
            </a:r>
            <a:r>
              <a:rPr dirty="0" spc="-90"/>
              <a:t> </a:t>
            </a:r>
            <a:r>
              <a:rPr dirty="0" spc="-20"/>
              <a:t>A</a:t>
            </a:r>
            <a:r>
              <a:rPr dirty="0" spc="-35"/>
              <a:t>d</a:t>
            </a:r>
            <a:r>
              <a:rPr dirty="0" spc="-25"/>
              <a:t>o</a:t>
            </a:r>
            <a:r>
              <a:rPr dirty="0" spc="-25"/>
              <a:t>b</a:t>
            </a:r>
            <a:r>
              <a:rPr dirty="0" spc="-60"/>
              <a:t>e</a:t>
            </a:r>
            <a:r>
              <a:rPr dirty="0" spc="-160"/>
              <a:t>.</a:t>
            </a:r>
            <a:r>
              <a:rPr dirty="0" spc="-120"/>
              <a:t> </a:t>
            </a:r>
            <a:r>
              <a:rPr dirty="0"/>
              <a:t>Al</a:t>
            </a:r>
            <a:r>
              <a:rPr dirty="0"/>
              <a:t>l</a:t>
            </a:r>
            <a:r>
              <a:rPr dirty="0" spc="-105"/>
              <a:t> </a:t>
            </a:r>
            <a:r>
              <a:rPr dirty="0" spc="-65"/>
              <a:t>R</a:t>
            </a:r>
            <a:r>
              <a:rPr dirty="0" spc="-20"/>
              <a:t>i</a:t>
            </a:r>
            <a:r>
              <a:rPr dirty="0" spc="-90"/>
              <a:t>g</a:t>
            </a:r>
            <a:r>
              <a:rPr dirty="0" spc="-55"/>
              <a:t>h</a:t>
            </a:r>
            <a:r>
              <a:rPr dirty="0"/>
              <a:t>t</a:t>
            </a:r>
            <a:r>
              <a:rPr dirty="0" spc="-85"/>
              <a:t>s</a:t>
            </a:r>
            <a:r>
              <a:rPr dirty="0" spc="-110"/>
              <a:t> </a:t>
            </a:r>
            <a:r>
              <a:rPr dirty="0" spc="-75"/>
              <a:t>R</a:t>
            </a:r>
            <a:r>
              <a:rPr dirty="0" spc="-35"/>
              <a:t>e</a:t>
            </a:r>
            <a:r>
              <a:rPr dirty="0" spc="-80"/>
              <a:t>s</a:t>
            </a:r>
            <a:r>
              <a:rPr dirty="0" spc="-60"/>
              <a:t>e</a:t>
            </a:r>
            <a:r>
              <a:rPr dirty="0"/>
              <a:t>r</a:t>
            </a:r>
            <a:r>
              <a:rPr dirty="0" spc="-50"/>
              <a:t>v</a:t>
            </a:r>
            <a:r>
              <a:rPr dirty="0" spc="-50"/>
              <a:t>e</a:t>
            </a:r>
            <a:r>
              <a:rPr dirty="0" spc="-35"/>
              <a:t>d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20"/>
              <a:t>A</a:t>
            </a:r>
            <a:r>
              <a:rPr dirty="0" spc="-35"/>
              <a:t>d</a:t>
            </a:r>
            <a:r>
              <a:rPr dirty="0" spc="-25"/>
              <a:t>o</a:t>
            </a:r>
            <a:r>
              <a:rPr dirty="0" spc="-25"/>
              <a:t>b</a:t>
            </a:r>
            <a:r>
              <a:rPr dirty="0" spc="-55"/>
              <a:t>e</a:t>
            </a:r>
            <a:r>
              <a:rPr dirty="0" spc="-114"/>
              <a:t> </a:t>
            </a:r>
            <a:r>
              <a:rPr dirty="0" spc="-40"/>
              <a:t>D</a:t>
            </a:r>
            <a:r>
              <a:rPr dirty="0" spc="-20"/>
              <a:t>i</a:t>
            </a:r>
            <a:r>
              <a:rPr dirty="0" spc="-60"/>
              <a:t>g</a:t>
            </a:r>
            <a:r>
              <a:rPr dirty="0" spc="-15"/>
              <a:t>i</a:t>
            </a:r>
            <a:r>
              <a:rPr dirty="0" spc="-30"/>
              <a:t>t</a:t>
            </a:r>
            <a:r>
              <a:rPr dirty="0" spc="-65"/>
              <a:t>a</a:t>
            </a:r>
            <a:r>
              <a:rPr dirty="0" spc="15"/>
              <a:t>l</a:t>
            </a:r>
            <a:r>
              <a:rPr dirty="0" spc="-105"/>
              <a:t> </a:t>
            </a:r>
            <a:r>
              <a:rPr dirty="0" spc="-20"/>
              <a:t>L</a:t>
            </a:r>
            <a:r>
              <a:rPr dirty="0" spc="-55"/>
              <a:t>e</a:t>
            </a:r>
            <a:r>
              <a:rPr dirty="0" spc="-65"/>
              <a:t>a</a:t>
            </a:r>
            <a:r>
              <a:rPr dirty="0" spc="-50"/>
              <a:t>r</a:t>
            </a:r>
            <a:r>
              <a:rPr dirty="0" spc="-20"/>
              <a:t>ni</a:t>
            </a:r>
            <a:r>
              <a:rPr dirty="0" spc="-50"/>
              <a:t>n</a:t>
            </a:r>
            <a:r>
              <a:rPr dirty="0" spc="-80"/>
              <a:t>g</a:t>
            </a:r>
            <a:r>
              <a:rPr dirty="0" spc="-100"/>
              <a:t> </a:t>
            </a:r>
            <a:r>
              <a:rPr dirty="0" spc="-85"/>
              <a:t>S</a:t>
            </a:r>
            <a:r>
              <a:rPr dirty="0" spc="-60"/>
              <a:t>e</a:t>
            </a:r>
            <a:r>
              <a:rPr dirty="0"/>
              <a:t>r</a:t>
            </a:r>
            <a:r>
              <a:rPr dirty="0" spc="-50"/>
              <a:t>v</a:t>
            </a:r>
            <a:r>
              <a:rPr dirty="0" spc="-35"/>
              <a:t>ic</a:t>
            </a:r>
            <a:r>
              <a:rPr dirty="0" spc="-30"/>
              <a:t>e</a:t>
            </a:r>
            <a:r>
              <a:rPr dirty="0" spc="-85"/>
              <a:t>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8779" y="1098309"/>
            <a:ext cx="280670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5">
                <a:latin typeface="Tahoma"/>
                <a:cs typeface="Tahoma"/>
              </a:rPr>
              <a:t>D</a:t>
            </a:r>
            <a:r>
              <a:rPr dirty="0" sz="2200" spc="-95">
                <a:latin typeface="Tahoma"/>
                <a:cs typeface="Tahoma"/>
              </a:rPr>
              <a:t>e</a:t>
            </a:r>
            <a:r>
              <a:rPr dirty="0" sz="2200" spc="-130">
                <a:latin typeface="Tahoma"/>
                <a:cs typeface="Tahoma"/>
              </a:rPr>
              <a:t>f</a:t>
            </a:r>
            <a:r>
              <a:rPr dirty="0" sz="2200" spc="-50">
                <a:latin typeface="Tahoma"/>
                <a:cs typeface="Tahoma"/>
              </a:rPr>
              <a:t>in</a:t>
            </a:r>
            <a:r>
              <a:rPr dirty="0" sz="2200" spc="-120">
                <a:latin typeface="Tahoma"/>
                <a:cs typeface="Tahoma"/>
              </a:rPr>
              <a:t>e</a:t>
            </a:r>
            <a:r>
              <a:rPr dirty="0" sz="2200" spc="-190">
                <a:latin typeface="Tahoma"/>
                <a:cs typeface="Tahoma"/>
              </a:rPr>
              <a:t> </a:t>
            </a:r>
            <a:r>
              <a:rPr dirty="0" sz="2200" spc="-100">
                <a:latin typeface="Tahoma"/>
                <a:cs typeface="Tahoma"/>
              </a:rPr>
              <a:t>t</a:t>
            </a:r>
            <a:r>
              <a:rPr dirty="0" sz="2200" spc="-90">
                <a:latin typeface="Tahoma"/>
                <a:cs typeface="Tahoma"/>
              </a:rPr>
              <a:t>he</a:t>
            </a:r>
            <a:r>
              <a:rPr dirty="0" sz="2200" spc="-185">
                <a:latin typeface="Tahoma"/>
                <a:cs typeface="Tahoma"/>
              </a:rPr>
              <a:t> </a:t>
            </a:r>
            <a:r>
              <a:rPr dirty="0" sz="2200" spc="-60">
                <a:latin typeface="Tahoma"/>
                <a:cs typeface="Tahoma"/>
              </a:rPr>
              <a:t>p</a:t>
            </a:r>
            <a:r>
              <a:rPr dirty="0" sz="2200" spc="-185">
                <a:latin typeface="Tahoma"/>
                <a:cs typeface="Tahoma"/>
              </a:rPr>
              <a:t>a</a:t>
            </a:r>
            <a:r>
              <a:rPr dirty="0" sz="2200" spc="-145">
                <a:latin typeface="Tahoma"/>
                <a:cs typeface="Tahoma"/>
              </a:rPr>
              <a:t>g</a:t>
            </a:r>
            <a:r>
              <a:rPr dirty="0" sz="2200" spc="-95">
                <a:latin typeface="Tahoma"/>
                <a:cs typeface="Tahoma"/>
              </a:rPr>
              <a:t>e</a:t>
            </a:r>
            <a:r>
              <a:rPr dirty="0" sz="2200" spc="-170">
                <a:latin typeface="Tahoma"/>
                <a:cs typeface="Tahoma"/>
              </a:rPr>
              <a:t>s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85">
                <a:latin typeface="Tahoma"/>
                <a:cs typeface="Tahoma"/>
              </a:rPr>
              <a:t>to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155">
                <a:latin typeface="Tahoma"/>
                <a:cs typeface="Tahoma"/>
              </a:rPr>
              <a:t>a</a:t>
            </a:r>
            <a:r>
              <a:rPr dirty="0" sz="2200" spc="-85">
                <a:latin typeface="Tahoma"/>
                <a:cs typeface="Tahoma"/>
              </a:rPr>
              <a:t>u</a:t>
            </a:r>
            <a:r>
              <a:rPr dirty="0" sz="2200" spc="-85">
                <a:latin typeface="Tahoma"/>
                <a:cs typeface="Tahoma"/>
              </a:rPr>
              <a:t>d</a:t>
            </a:r>
            <a:r>
              <a:rPr dirty="0" sz="2200" spc="-15">
                <a:latin typeface="Tahoma"/>
                <a:cs typeface="Tahoma"/>
              </a:rPr>
              <a:t>i</a:t>
            </a:r>
            <a:r>
              <a:rPr dirty="0" sz="2200" spc="-114">
                <a:latin typeface="Tahoma"/>
                <a:cs typeface="Tahoma"/>
              </a:rPr>
              <a:t>t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8779" y="372441"/>
            <a:ext cx="7868284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229" b="1">
                <a:solidFill>
                  <a:srgbClr val="FF0000"/>
                </a:solidFill>
                <a:latin typeface="Tahoma"/>
                <a:cs typeface="Tahoma"/>
              </a:rPr>
              <a:t>Configure</a:t>
            </a:r>
            <a:r>
              <a:rPr dirty="0" sz="2800" spc="-195" b="1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800" spc="-229" b="1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dirty="0" sz="2800" spc="-180" b="1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800" spc="-204" b="1">
                <a:solidFill>
                  <a:srgbClr val="FF0000"/>
                </a:solidFill>
                <a:latin typeface="Tahoma"/>
                <a:cs typeface="Tahoma"/>
              </a:rPr>
              <a:t>Production</a:t>
            </a:r>
            <a:r>
              <a:rPr dirty="0" sz="2800" spc="-180" b="1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800" spc="-185" b="1">
                <a:solidFill>
                  <a:srgbClr val="FF0000"/>
                </a:solidFill>
                <a:latin typeface="Tahoma"/>
                <a:cs typeface="Tahoma"/>
              </a:rPr>
              <a:t>Pipeline</a:t>
            </a:r>
            <a:r>
              <a:rPr dirty="0" sz="2800" spc="-170" b="1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800" spc="-220" b="1">
                <a:solidFill>
                  <a:srgbClr val="FF0000"/>
                </a:solidFill>
                <a:latin typeface="Tahoma"/>
                <a:cs typeface="Tahoma"/>
              </a:rPr>
              <a:t>Experience</a:t>
            </a:r>
            <a:r>
              <a:rPr dirty="0" sz="2800" spc="-175" b="1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800" spc="-215" b="1">
                <a:solidFill>
                  <a:srgbClr val="FF0000"/>
                </a:solidFill>
                <a:latin typeface="Tahoma"/>
                <a:cs typeface="Tahoma"/>
              </a:rPr>
              <a:t>Audit</a:t>
            </a:r>
            <a:endParaRPr sz="28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5739" y="1286268"/>
            <a:ext cx="11557000" cy="5119370"/>
            <a:chOff x="205739" y="1286268"/>
            <a:chExt cx="11557000" cy="51193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739" y="2510028"/>
              <a:ext cx="9828275" cy="389531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0050" y="2704338"/>
              <a:ext cx="9241523" cy="330860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35545" y="1286268"/>
              <a:ext cx="4726685" cy="511909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29856" y="1480565"/>
              <a:ext cx="4139945" cy="4532375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dirty="0" spc="-40"/>
              <a:t>37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195"/>
              <a:t>©</a:t>
            </a:r>
            <a:r>
              <a:rPr dirty="0" spc="-100"/>
              <a:t> </a:t>
            </a:r>
            <a:r>
              <a:rPr dirty="0" spc="-100"/>
              <a:t>2</a:t>
            </a:r>
            <a:r>
              <a:rPr dirty="0" spc="-35"/>
              <a:t>0</a:t>
            </a:r>
            <a:r>
              <a:rPr dirty="0" spc="-90"/>
              <a:t>2</a:t>
            </a:r>
            <a:r>
              <a:rPr dirty="0" spc="-275"/>
              <a:t>1</a:t>
            </a:r>
            <a:r>
              <a:rPr dirty="0" spc="-90"/>
              <a:t> </a:t>
            </a:r>
            <a:r>
              <a:rPr dirty="0" spc="-20"/>
              <a:t>A</a:t>
            </a:r>
            <a:r>
              <a:rPr dirty="0" spc="-35"/>
              <a:t>d</a:t>
            </a:r>
            <a:r>
              <a:rPr dirty="0" spc="-25"/>
              <a:t>o</a:t>
            </a:r>
            <a:r>
              <a:rPr dirty="0" spc="-25"/>
              <a:t>b</a:t>
            </a:r>
            <a:r>
              <a:rPr dirty="0" spc="-60"/>
              <a:t>e</a:t>
            </a:r>
            <a:r>
              <a:rPr dirty="0" spc="-160"/>
              <a:t>.</a:t>
            </a:r>
            <a:r>
              <a:rPr dirty="0" spc="-120"/>
              <a:t> </a:t>
            </a:r>
            <a:r>
              <a:rPr dirty="0"/>
              <a:t>Al</a:t>
            </a:r>
            <a:r>
              <a:rPr dirty="0"/>
              <a:t>l</a:t>
            </a:r>
            <a:r>
              <a:rPr dirty="0" spc="-105"/>
              <a:t> </a:t>
            </a:r>
            <a:r>
              <a:rPr dirty="0" spc="-65"/>
              <a:t>R</a:t>
            </a:r>
            <a:r>
              <a:rPr dirty="0" spc="-20"/>
              <a:t>i</a:t>
            </a:r>
            <a:r>
              <a:rPr dirty="0" spc="-90"/>
              <a:t>g</a:t>
            </a:r>
            <a:r>
              <a:rPr dirty="0" spc="-55"/>
              <a:t>h</a:t>
            </a:r>
            <a:r>
              <a:rPr dirty="0"/>
              <a:t>t</a:t>
            </a:r>
            <a:r>
              <a:rPr dirty="0" spc="-85"/>
              <a:t>s</a:t>
            </a:r>
            <a:r>
              <a:rPr dirty="0" spc="-110"/>
              <a:t> </a:t>
            </a:r>
            <a:r>
              <a:rPr dirty="0" spc="-75"/>
              <a:t>R</a:t>
            </a:r>
            <a:r>
              <a:rPr dirty="0" spc="-35"/>
              <a:t>e</a:t>
            </a:r>
            <a:r>
              <a:rPr dirty="0" spc="-80"/>
              <a:t>s</a:t>
            </a:r>
            <a:r>
              <a:rPr dirty="0" spc="-60"/>
              <a:t>e</a:t>
            </a:r>
            <a:r>
              <a:rPr dirty="0"/>
              <a:t>r</a:t>
            </a:r>
            <a:r>
              <a:rPr dirty="0" spc="-50"/>
              <a:t>v</a:t>
            </a:r>
            <a:r>
              <a:rPr dirty="0" spc="-50"/>
              <a:t>e</a:t>
            </a:r>
            <a:r>
              <a:rPr dirty="0" spc="-35"/>
              <a:t>d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20"/>
              <a:t>A</a:t>
            </a:r>
            <a:r>
              <a:rPr dirty="0" spc="-35"/>
              <a:t>d</a:t>
            </a:r>
            <a:r>
              <a:rPr dirty="0" spc="-25"/>
              <a:t>o</a:t>
            </a:r>
            <a:r>
              <a:rPr dirty="0" spc="-25"/>
              <a:t>b</a:t>
            </a:r>
            <a:r>
              <a:rPr dirty="0" spc="-55"/>
              <a:t>e</a:t>
            </a:r>
            <a:r>
              <a:rPr dirty="0" spc="-114"/>
              <a:t> </a:t>
            </a:r>
            <a:r>
              <a:rPr dirty="0" spc="-40"/>
              <a:t>D</a:t>
            </a:r>
            <a:r>
              <a:rPr dirty="0" spc="-20"/>
              <a:t>i</a:t>
            </a:r>
            <a:r>
              <a:rPr dirty="0" spc="-60"/>
              <a:t>g</a:t>
            </a:r>
            <a:r>
              <a:rPr dirty="0" spc="-15"/>
              <a:t>i</a:t>
            </a:r>
            <a:r>
              <a:rPr dirty="0" spc="-30"/>
              <a:t>t</a:t>
            </a:r>
            <a:r>
              <a:rPr dirty="0" spc="-65"/>
              <a:t>a</a:t>
            </a:r>
            <a:r>
              <a:rPr dirty="0" spc="15"/>
              <a:t>l</a:t>
            </a:r>
            <a:r>
              <a:rPr dirty="0" spc="-105"/>
              <a:t> </a:t>
            </a:r>
            <a:r>
              <a:rPr dirty="0" spc="-20"/>
              <a:t>L</a:t>
            </a:r>
            <a:r>
              <a:rPr dirty="0" spc="-55"/>
              <a:t>e</a:t>
            </a:r>
            <a:r>
              <a:rPr dirty="0" spc="-65"/>
              <a:t>a</a:t>
            </a:r>
            <a:r>
              <a:rPr dirty="0" spc="-50"/>
              <a:t>r</a:t>
            </a:r>
            <a:r>
              <a:rPr dirty="0" spc="-20"/>
              <a:t>ni</a:t>
            </a:r>
            <a:r>
              <a:rPr dirty="0" spc="-50"/>
              <a:t>n</a:t>
            </a:r>
            <a:r>
              <a:rPr dirty="0" spc="-80"/>
              <a:t>g</a:t>
            </a:r>
            <a:r>
              <a:rPr dirty="0" spc="-100"/>
              <a:t> </a:t>
            </a:r>
            <a:r>
              <a:rPr dirty="0" spc="-85"/>
              <a:t>S</a:t>
            </a:r>
            <a:r>
              <a:rPr dirty="0" spc="-60"/>
              <a:t>e</a:t>
            </a:r>
            <a:r>
              <a:rPr dirty="0"/>
              <a:t>r</a:t>
            </a:r>
            <a:r>
              <a:rPr dirty="0" spc="-50"/>
              <a:t>v</a:t>
            </a:r>
            <a:r>
              <a:rPr dirty="0" spc="-35"/>
              <a:t>ic</a:t>
            </a:r>
            <a:r>
              <a:rPr dirty="0" spc="-30"/>
              <a:t>e</a:t>
            </a:r>
            <a:r>
              <a:rPr dirty="0" spc="-85"/>
              <a:t>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58025" y="1073670"/>
            <a:ext cx="4851400" cy="4909185"/>
            <a:chOff x="6858025" y="1073670"/>
            <a:chExt cx="4851400" cy="49091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25" y="1073670"/>
              <a:ext cx="4850866" cy="490879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2310" y="1267968"/>
              <a:ext cx="4264151" cy="432206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8779" y="372441"/>
            <a:ext cx="242443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600">
                <a:solidFill>
                  <a:srgbClr val="FF0000"/>
                </a:solidFill>
              </a:rPr>
              <a:t>I</a:t>
            </a:r>
            <a:r>
              <a:rPr dirty="0" sz="2800" spc="-140">
                <a:solidFill>
                  <a:srgbClr val="FF0000"/>
                </a:solidFill>
              </a:rPr>
              <a:t>t</a:t>
            </a:r>
            <a:r>
              <a:rPr dirty="0" sz="2800" spc="-285">
                <a:solidFill>
                  <a:srgbClr val="FF0000"/>
                </a:solidFill>
              </a:rPr>
              <a:t>’</a:t>
            </a:r>
            <a:r>
              <a:rPr dirty="0" sz="2800" spc="-290">
                <a:solidFill>
                  <a:srgbClr val="FF0000"/>
                </a:solidFill>
              </a:rPr>
              <a:t>s</a:t>
            </a:r>
            <a:r>
              <a:rPr dirty="0" sz="2800" spc="-190">
                <a:solidFill>
                  <a:srgbClr val="FF0000"/>
                </a:solidFill>
              </a:rPr>
              <a:t> </a:t>
            </a:r>
            <a:r>
              <a:rPr dirty="0" sz="2800" spc="-260">
                <a:solidFill>
                  <a:srgbClr val="FF0000"/>
                </a:solidFill>
              </a:rPr>
              <a:t>D</a:t>
            </a:r>
            <a:r>
              <a:rPr dirty="0" sz="2800" spc="-195">
                <a:solidFill>
                  <a:srgbClr val="FF0000"/>
                </a:solidFill>
              </a:rPr>
              <a:t>e</a:t>
            </a:r>
            <a:r>
              <a:rPr dirty="0" sz="2800" spc="-320">
                <a:solidFill>
                  <a:srgbClr val="FF0000"/>
                </a:solidFill>
              </a:rPr>
              <a:t>m</a:t>
            </a:r>
            <a:r>
              <a:rPr dirty="0" sz="2800" spc="-180">
                <a:solidFill>
                  <a:srgbClr val="FF0000"/>
                </a:solidFill>
              </a:rPr>
              <a:t>o</a:t>
            </a:r>
            <a:r>
              <a:rPr dirty="0" sz="2800" spc="-190">
                <a:solidFill>
                  <a:srgbClr val="FF0000"/>
                </a:solidFill>
              </a:rPr>
              <a:t> </a:t>
            </a:r>
            <a:r>
              <a:rPr dirty="0" sz="2800" spc="-195">
                <a:solidFill>
                  <a:srgbClr val="FF0000"/>
                </a:solidFill>
              </a:rPr>
              <a:t>T</a:t>
            </a:r>
            <a:r>
              <a:rPr dirty="0" sz="2800" spc="-135">
                <a:solidFill>
                  <a:srgbClr val="FF0000"/>
                </a:solidFill>
              </a:rPr>
              <a:t>i</a:t>
            </a:r>
            <a:r>
              <a:rPr dirty="0" sz="2800" spc="-285">
                <a:solidFill>
                  <a:srgbClr val="FF0000"/>
                </a:solidFill>
              </a:rPr>
              <a:t>m</a:t>
            </a:r>
            <a:r>
              <a:rPr dirty="0" sz="2800" spc="-195">
                <a:solidFill>
                  <a:srgbClr val="FF0000"/>
                </a:solidFill>
              </a:rPr>
              <a:t>e</a:t>
            </a:r>
            <a:r>
              <a:rPr dirty="0" sz="2800" spc="-105">
                <a:solidFill>
                  <a:srgbClr val="FF0000"/>
                </a:solidFill>
              </a:rPr>
              <a:t>!</a:t>
            </a:r>
            <a:endParaRPr sz="28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dirty="0" spc="-40"/>
              <a:t>38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195"/>
              <a:t>©</a:t>
            </a:r>
            <a:r>
              <a:rPr dirty="0" spc="-100"/>
              <a:t> </a:t>
            </a:r>
            <a:r>
              <a:rPr dirty="0" spc="-100"/>
              <a:t>2</a:t>
            </a:r>
            <a:r>
              <a:rPr dirty="0" spc="-35"/>
              <a:t>0</a:t>
            </a:r>
            <a:r>
              <a:rPr dirty="0" spc="-90"/>
              <a:t>2</a:t>
            </a:r>
            <a:r>
              <a:rPr dirty="0" spc="-275"/>
              <a:t>1</a:t>
            </a:r>
            <a:r>
              <a:rPr dirty="0" spc="-90"/>
              <a:t> </a:t>
            </a:r>
            <a:r>
              <a:rPr dirty="0" spc="-20"/>
              <a:t>A</a:t>
            </a:r>
            <a:r>
              <a:rPr dirty="0" spc="-35"/>
              <a:t>d</a:t>
            </a:r>
            <a:r>
              <a:rPr dirty="0" spc="-25"/>
              <a:t>o</a:t>
            </a:r>
            <a:r>
              <a:rPr dirty="0" spc="-25"/>
              <a:t>b</a:t>
            </a:r>
            <a:r>
              <a:rPr dirty="0" spc="-60"/>
              <a:t>e</a:t>
            </a:r>
            <a:r>
              <a:rPr dirty="0" spc="-160"/>
              <a:t>.</a:t>
            </a:r>
            <a:r>
              <a:rPr dirty="0" spc="-120"/>
              <a:t> </a:t>
            </a:r>
            <a:r>
              <a:rPr dirty="0"/>
              <a:t>Al</a:t>
            </a:r>
            <a:r>
              <a:rPr dirty="0"/>
              <a:t>l</a:t>
            </a:r>
            <a:r>
              <a:rPr dirty="0" spc="-105"/>
              <a:t> </a:t>
            </a:r>
            <a:r>
              <a:rPr dirty="0" spc="-65"/>
              <a:t>R</a:t>
            </a:r>
            <a:r>
              <a:rPr dirty="0" spc="-20"/>
              <a:t>i</a:t>
            </a:r>
            <a:r>
              <a:rPr dirty="0" spc="-90"/>
              <a:t>g</a:t>
            </a:r>
            <a:r>
              <a:rPr dirty="0" spc="-55"/>
              <a:t>h</a:t>
            </a:r>
            <a:r>
              <a:rPr dirty="0"/>
              <a:t>t</a:t>
            </a:r>
            <a:r>
              <a:rPr dirty="0" spc="-85"/>
              <a:t>s</a:t>
            </a:r>
            <a:r>
              <a:rPr dirty="0" spc="-110"/>
              <a:t> </a:t>
            </a:r>
            <a:r>
              <a:rPr dirty="0" spc="-75"/>
              <a:t>R</a:t>
            </a:r>
            <a:r>
              <a:rPr dirty="0" spc="-35"/>
              <a:t>e</a:t>
            </a:r>
            <a:r>
              <a:rPr dirty="0" spc="-80"/>
              <a:t>s</a:t>
            </a:r>
            <a:r>
              <a:rPr dirty="0" spc="-60"/>
              <a:t>e</a:t>
            </a:r>
            <a:r>
              <a:rPr dirty="0"/>
              <a:t>r</a:t>
            </a:r>
            <a:r>
              <a:rPr dirty="0" spc="-50"/>
              <a:t>v</a:t>
            </a:r>
            <a:r>
              <a:rPr dirty="0" spc="-50"/>
              <a:t>e</a:t>
            </a:r>
            <a:r>
              <a:rPr dirty="0" spc="-35"/>
              <a:t>d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20"/>
              <a:t>A</a:t>
            </a:r>
            <a:r>
              <a:rPr dirty="0" spc="-35"/>
              <a:t>d</a:t>
            </a:r>
            <a:r>
              <a:rPr dirty="0" spc="-25"/>
              <a:t>o</a:t>
            </a:r>
            <a:r>
              <a:rPr dirty="0" spc="-25"/>
              <a:t>b</a:t>
            </a:r>
            <a:r>
              <a:rPr dirty="0" spc="-55"/>
              <a:t>e</a:t>
            </a:r>
            <a:r>
              <a:rPr dirty="0" spc="-114"/>
              <a:t> </a:t>
            </a:r>
            <a:r>
              <a:rPr dirty="0" spc="-40"/>
              <a:t>D</a:t>
            </a:r>
            <a:r>
              <a:rPr dirty="0" spc="-20"/>
              <a:t>i</a:t>
            </a:r>
            <a:r>
              <a:rPr dirty="0" spc="-60"/>
              <a:t>g</a:t>
            </a:r>
            <a:r>
              <a:rPr dirty="0" spc="-15"/>
              <a:t>i</a:t>
            </a:r>
            <a:r>
              <a:rPr dirty="0" spc="-30"/>
              <a:t>t</a:t>
            </a:r>
            <a:r>
              <a:rPr dirty="0" spc="-65"/>
              <a:t>a</a:t>
            </a:r>
            <a:r>
              <a:rPr dirty="0" spc="15"/>
              <a:t>l</a:t>
            </a:r>
            <a:r>
              <a:rPr dirty="0" spc="-105"/>
              <a:t> </a:t>
            </a:r>
            <a:r>
              <a:rPr dirty="0" spc="-20"/>
              <a:t>L</a:t>
            </a:r>
            <a:r>
              <a:rPr dirty="0" spc="-55"/>
              <a:t>e</a:t>
            </a:r>
            <a:r>
              <a:rPr dirty="0" spc="-65"/>
              <a:t>a</a:t>
            </a:r>
            <a:r>
              <a:rPr dirty="0" spc="-50"/>
              <a:t>r</a:t>
            </a:r>
            <a:r>
              <a:rPr dirty="0" spc="-20"/>
              <a:t>ni</a:t>
            </a:r>
            <a:r>
              <a:rPr dirty="0" spc="-50"/>
              <a:t>n</a:t>
            </a:r>
            <a:r>
              <a:rPr dirty="0" spc="-80"/>
              <a:t>g</a:t>
            </a:r>
            <a:r>
              <a:rPr dirty="0" spc="-100"/>
              <a:t> </a:t>
            </a:r>
            <a:r>
              <a:rPr dirty="0" spc="-85"/>
              <a:t>S</a:t>
            </a:r>
            <a:r>
              <a:rPr dirty="0" spc="-60"/>
              <a:t>e</a:t>
            </a:r>
            <a:r>
              <a:rPr dirty="0"/>
              <a:t>r</a:t>
            </a:r>
            <a:r>
              <a:rPr dirty="0" spc="-50"/>
              <a:t>v</a:t>
            </a:r>
            <a:r>
              <a:rPr dirty="0" spc="-35"/>
              <a:t>ic</a:t>
            </a:r>
            <a:r>
              <a:rPr dirty="0" spc="-30"/>
              <a:t>e</a:t>
            </a:r>
            <a:r>
              <a:rPr dirty="0" spc="-85"/>
              <a:t>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98779" y="1484912"/>
            <a:ext cx="5917565" cy="148907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2200" spc="-320">
                <a:latin typeface="Tahoma"/>
                <a:cs typeface="Tahoma"/>
              </a:rPr>
              <a:t>I</a:t>
            </a:r>
            <a:r>
              <a:rPr dirty="0" sz="2200" spc="-65">
                <a:latin typeface="Tahoma"/>
                <a:cs typeface="Tahoma"/>
              </a:rPr>
              <a:t>n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100">
                <a:latin typeface="Tahoma"/>
                <a:cs typeface="Tahoma"/>
              </a:rPr>
              <a:t>t</a:t>
            </a:r>
            <a:r>
              <a:rPr dirty="0" sz="2200" spc="-70">
                <a:latin typeface="Tahoma"/>
                <a:cs typeface="Tahoma"/>
              </a:rPr>
              <a:t>h</a:t>
            </a:r>
            <a:r>
              <a:rPr dirty="0" sz="2200" spc="-10">
                <a:latin typeface="Tahoma"/>
                <a:cs typeface="Tahoma"/>
              </a:rPr>
              <a:t>i</a:t>
            </a:r>
            <a:r>
              <a:rPr dirty="0" sz="2200" spc="-170">
                <a:latin typeface="Tahoma"/>
                <a:cs typeface="Tahoma"/>
              </a:rPr>
              <a:t>s</a:t>
            </a:r>
            <a:r>
              <a:rPr dirty="0" sz="2200" spc="-180">
                <a:latin typeface="Tahoma"/>
                <a:cs typeface="Tahoma"/>
              </a:rPr>
              <a:t> </a:t>
            </a:r>
            <a:r>
              <a:rPr dirty="0" sz="2200" spc="-110">
                <a:latin typeface="Tahoma"/>
                <a:cs typeface="Tahoma"/>
              </a:rPr>
              <a:t>d</a:t>
            </a:r>
            <a:r>
              <a:rPr dirty="0" sz="2200" spc="-95">
                <a:latin typeface="Tahoma"/>
                <a:cs typeface="Tahoma"/>
              </a:rPr>
              <a:t>e</a:t>
            </a:r>
            <a:r>
              <a:rPr dirty="0" sz="2200" spc="-35">
                <a:latin typeface="Tahoma"/>
                <a:cs typeface="Tahoma"/>
              </a:rPr>
              <a:t>m</a:t>
            </a:r>
            <a:r>
              <a:rPr dirty="0" sz="2200" spc="-45">
                <a:latin typeface="Tahoma"/>
                <a:cs typeface="Tahoma"/>
              </a:rPr>
              <a:t>o</a:t>
            </a:r>
            <a:r>
              <a:rPr dirty="0" sz="2200" spc="-325">
                <a:latin typeface="Tahoma"/>
                <a:cs typeface="Tahoma"/>
              </a:rPr>
              <a:t>:</a:t>
            </a:r>
            <a:endParaRPr sz="2200">
              <a:latin typeface="Tahoma"/>
              <a:cs typeface="Tahoma"/>
            </a:endParaRPr>
          </a:p>
          <a:p>
            <a:pPr marL="583565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2200" spc="-125">
                <a:latin typeface="Tahoma"/>
                <a:cs typeface="Tahoma"/>
              </a:rPr>
              <a:t>C</a:t>
            </a:r>
            <a:r>
              <a:rPr dirty="0" sz="2200" spc="-110">
                <a:latin typeface="Tahoma"/>
                <a:cs typeface="Tahoma"/>
              </a:rPr>
              <a:t>r</a:t>
            </a:r>
            <a:r>
              <a:rPr dirty="0" sz="2200" spc="-110">
                <a:latin typeface="Tahoma"/>
                <a:cs typeface="Tahoma"/>
              </a:rPr>
              <a:t>e</a:t>
            </a:r>
            <a:r>
              <a:rPr dirty="0" sz="2200" spc="-155">
                <a:latin typeface="Tahoma"/>
                <a:cs typeface="Tahoma"/>
              </a:rPr>
              <a:t>a</a:t>
            </a:r>
            <a:r>
              <a:rPr dirty="0" sz="2200" spc="-114">
                <a:latin typeface="Tahoma"/>
                <a:cs typeface="Tahoma"/>
              </a:rPr>
              <a:t>te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135">
                <a:latin typeface="Tahoma"/>
                <a:cs typeface="Tahoma"/>
              </a:rPr>
              <a:t>a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85">
                <a:latin typeface="Tahoma"/>
                <a:cs typeface="Tahoma"/>
              </a:rPr>
              <a:t>p</a:t>
            </a:r>
            <a:r>
              <a:rPr dirty="0" sz="2200" spc="-110">
                <a:latin typeface="Tahoma"/>
                <a:cs typeface="Tahoma"/>
              </a:rPr>
              <a:t>r</a:t>
            </a:r>
            <a:r>
              <a:rPr dirty="0" sz="2200" spc="-35">
                <a:latin typeface="Tahoma"/>
                <a:cs typeface="Tahoma"/>
              </a:rPr>
              <a:t>o</a:t>
            </a:r>
            <a:r>
              <a:rPr dirty="0" sz="2200" spc="-100">
                <a:latin typeface="Tahoma"/>
                <a:cs typeface="Tahoma"/>
              </a:rPr>
              <a:t>d</a:t>
            </a:r>
            <a:r>
              <a:rPr dirty="0" sz="2200" spc="-85">
                <a:latin typeface="Tahoma"/>
                <a:cs typeface="Tahoma"/>
              </a:rPr>
              <a:t>u</a:t>
            </a:r>
            <a:r>
              <a:rPr dirty="0" sz="2200" spc="-45">
                <a:latin typeface="Tahoma"/>
                <a:cs typeface="Tahoma"/>
              </a:rPr>
              <a:t>c</a:t>
            </a:r>
            <a:r>
              <a:rPr dirty="0" sz="2200" spc="-100">
                <a:latin typeface="Tahoma"/>
                <a:cs typeface="Tahoma"/>
              </a:rPr>
              <a:t>t</a:t>
            </a:r>
            <a:r>
              <a:rPr dirty="0" sz="2200" spc="-50">
                <a:latin typeface="Tahoma"/>
                <a:cs typeface="Tahoma"/>
              </a:rPr>
              <a:t>ion</a:t>
            </a:r>
            <a:r>
              <a:rPr dirty="0" sz="2200" spc="-155">
                <a:latin typeface="Tahoma"/>
                <a:cs typeface="Tahoma"/>
              </a:rPr>
              <a:t> </a:t>
            </a:r>
            <a:r>
              <a:rPr dirty="0" sz="2200" spc="-85">
                <a:latin typeface="Tahoma"/>
                <a:cs typeface="Tahoma"/>
              </a:rPr>
              <a:t>p</a:t>
            </a:r>
            <a:r>
              <a:rPr dirty="0" sz="2200" spc="-35">
                <a:latin typeface="Tahoma"/>
                <a:cs typeface="Tahoma"/>
              </a:rPr>
              <a:t>i</a:t>
            </a:r>
            <a:r>
              <a:rPr dirty="0" sz="2200" spc="-65">
                <a:latin typeface="Tahoma"/>
                <a:cs typeface="Tahoma"/>
              </a:rPr>
              <a:t>p</a:t>
            </a:r>
            <a:r>
              <a:rPr dirty="0" sz="2200" spc="-120">
                <a:latin typeface="Tahoma"/>
                <a:cs typeface="Tahoma"/>
              </a:rPr>
              <a:t>e</a:t>
            </a:r>
            <a:r>
              <a:rPr dirty="0" sz="2200" spc="5">
                <a:latin typeface="Tahoma"/>
                <a:cs typeface="Tahoma"/>
              </a:rPr>
              <a:t>l</a:t>
            </a:r>
            <a:r>
              <a:rPr dirty="0" sz="2200" spc="-50">
                <a:latin typeface="Tahoma"/>
                <a:cs typeface="Tahoma"/>
              </a:rPr>
              <a:t>in</a:t>
            </a:r>
            <a:r>
              <a:rPr dirty="0" sz="2200" spc="-120">
                <a:latin typeface="Tahoma"/>
                <a:cs typeface="Tahoma"/>
              </a:rPr>
              <a:t>e</a:t>
            </a:r>
            <a:endParaRPr sz="2200">
              <a:latin typeface="Tahoma"/>
              <a:cs typeface="Tahoma"/>
            </a:endParaRPr>
          </a:p>
          <a:p>
            <a:pPr marL="583565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2200" spc="-155">
                <a:latin typeface="Tahoma"/>
                <a:cs typeface="Tahoma"/>
              </a:rPr>
              <a:t>R</a:t>
            </a:r>
            <a:r>
              <a:rPr dirty="0" sz="2200" spc="-95">
                <a:latin typeface="Tahoma"/>
                <a:cs typeface="Tahoma"/>
              </a:rPr>
              <a:t>e</a:t>
            </a:r>
            <a:r>
              <a:rPr dirty="0" sz="2200" spc="-105">
                <a:latin typeface="Tahoma"/>
                <a:cs typeface="Tahoma"/>
              </a:rPr>
              <a:t>v</a:t>
            </a:r>
            <a:r>
              <a:rPr dirty="0" sz="2200" spc="-45">
                <a:latin typeface="Tahoma"/>
                <a:cs typeface="Tahoma"/>
              </a:rPr>
              <a:t>i</a:t>
            </a:r>
            <a:r>
              <a:rPr dirty="0" sz="2200" spc="-70">
                <a:latin typeface="Tahoma"/>
                <a:cs typeface="Tahoma"/>
              </a:rPr>
              <a:t>e</a:t>
            </a:r>
            <a:r>
              <a:rPr dirty="0" sz="2200" spc="-85">
                <a:latin typeface="Tahoma"/>
                <a:cs typeface="Tahoma"/>
              </a:rPr>
              <a:t>w</a:t>
            </a:r>
            <a:r>
              <a:rPr dirty="0" sz="2200" spc="-180">
                <a:latin typeface="Tahoma"/>
                <a:cs typeface="Tahoma"/>
              </a:rPr>
              <a:t> </a:t>
            </a:r>
            <a:r>
              <a:rPr dirty="0" sz="2200" spc="-100">
                <a:latin typeface="Tahoma"/>
                <a:cs typeface="Tahoma"/>
              </a:rPr>
              <a:t>t</a:t>
            </a:r>
            <a:r>
              <a:rPr dirty="0" sz="2200" spc="-90">
                <a:latin typeface="Tahoma"/>
                <a:cs typeface="Tahoma"/>
              </a:rPr>
              <a:t>he</a:t>
            </a:r>
            <a:r>
              <a:rPr dirty="0" sz="2200" spc="-185">
                <a:latin typeface="Tahoma"/>
                <a:cs typeface="Tahoma"/>
              </a:rPr>
              <a:t> </a:t>
            </a:r>
            <a:r>
              <a:rPr dirty="0" sz="2200" spc="-85">
                <a:latin typeface="Tahoma"/>
                <a:cs typeface="Tahoma"/>
              </a:rPr>
              <a:t>p</a:t>
            </a:r>
            <a:r>
              <a:rPr dirty="0" sz="2200" spc="-110">
                <a:latin typeface="Tahoma"/>
                <a:cs typeface="Tahoma"/>
              </a:rPr>
              <a:t>r</a:t>
            </a:r>
            <a:r>
              <a:rPr dirty="0" sz="2200" spc="-35">
                <a:latin typeface="Tahoma"/>
                <a:cs typeface="Tahoma"/>
              </a:rPr>
              <a:t>o</a:t>
            </a:r>
            <a:r>
              <a:rPr dirty="0" sz="2200" spc="-100">
                <a:latin typeface="Tahoma"/>
                <a:cs typeface="Tahoma"/>
              </a:rPr>
              <a:t>d</a:t>
            </a:r>
            <a:r>
              <a:rPr dirty="0" sz="2200" spc="-85">
                <a:latin typeface="Tahoma"/>
                <a:cs typeface="Tahoma"/>
              </a:rPr>
              <a:t>u</a:t>
            </a:r>
            <a:r>
              <a:rPr dirty="0" sz="2200" spc="-45">
                <a:latin typeface="Tahoma"/>
                <a:cs typeface="Tahoma"/>
              </a:rPr>
              <a:t>c</a:t>
            </a:r>
            <a:r>
              <a:rPr dirty="0" sz="2200" spc="-100">
                <a:latin typeface="Tahoma"/>
                <a:cs typeface="Tahoma"/>
              </a:rPr>
              <a:t>t</a:t>
            </a:r>
            <a:r>
              <a:rPr dirty="0" sz="2200" spc="-50">
                <a:latin typeface="Tahoma"/>
                <a:cs typeface="Tahoma"/>
              </a:rPr>
              <a:t>ion</a:t>
            </a:r>
            <a:r>
              <a:rPr dirty="0" sz="2200" spc="-155">
                <a:latin typeface="Tahoma"/>
                <a:cs typeface="Tahoma"/>
              </a:rPr>
              <a:t> </a:t>
            </a:r>
            <a:r>
              <a:rPr dirty="0" sz="2200" spc="-85">
                <a:latin typeface="Tahoma"/>
                <a:cs typeface="Tahoma"/>
              </a:rPr>
              <a:t>p</a:t>
            </a:r>
            <a:r>
              <a:rPr dirty="0" sz="2200" spc="-35">
                <a:latin typeface="Tahoma"/>
                <a:cs typeface="Tahoma"/>
              </a:rPr>
              <a:t>i</a:t>
            </a:r>
            <a:r>
              <a:rPr dirty="0" sz="2200" spc="-65">
                <a:latin typeface="Tahoma"/>
                <a:cs typeface="Tahoma"/>
              </a:rPr>
              <a:t>p</a:t>
            </a:r>
            <a:r>
              <a:rPr dirty="0" sz="2200" spc="-120">
                <a:latin typeface="Tahoma"/>
                <a:cs typeface="Tahoma"/>
              </a:rPr>
              <a:t>e</a:t>
            </a:r>
            <a:r>
              <a:rPr dirty="0" sz="2200" spc="5">
                <a:latin typeface="Tahoma"/>
                <a:cs typeface="Tahoma"/>
              </a:rPr>
              <a:t>l</a:t>
            </a:r>
            <a:r>
              <a:rPr dirty="0" sz="2200" spc="-50">
                <a:latin typeface="Tahoma"/>
                <a:cs typeface="Tahoma"/>
              </a:rPr>
              <a:t>in</a:t>
            </a:r>
            <a:r>
              <a:rPr dirty="0" sz="2200" spc="-120">
                <a:latin typeface="Tahoma"/>
                <a:cs typeface="Tahoma"/>
              </a:rPr>
              <a:t>e</a:t>
            </a:r>
            <a:r>
              <a:rPr dirty="0" sz="2200" spc="-180">
                <a:latin typeface="Tahoma"/>
                <a:cs typeface="Tahoma"/>
              </a:rPr>
              <a:t> </a:t>
            </a:r>
            <a:r>
              <a:rPr dirty="0" sz="2200" spc="-90">
                <a:latin typeface="Tahoma"/>
                <a:cs typeface="Tahoma"/>
              </a:rPr>
              <a:t>e</a:t>
            </a:r>
            <a:r>
              <a:rPr dirty="0" sz="2200" spc="-165">
                <a:latin typeface="Tahoma"/>
                <a:cs typeface="Tahoma"/>
              </a:rPr>
              <a:t>x</a:t>
            </a:r>
            <a:r>
              <a:rPr dirty="0" sz="2200" spc="-100">
                <a:latin typeface="Tahoma"/>
                <a:cs typeface="Tahoma"/>
              </a:rPr>
              <a:t>e</a:t>
            </a:r>
            <a:r>
              <a:rPr dirty="0" sz="2200" spc="-120">
                <a:latin typeface="Tahoma"/>
                <a:cs typeface="Tahoma"/>
              </a:rPr>
              <a:t>c</a:t>
            </a:r>
            <a:r>
              <a:rPr dirty="0" sz="2200" spc="-60">
                <a:latin typeface="Tahoma"/>
                <a:cs typeface="Tahoma"/>
              </a:rPr>
              <a:t>u</a:t>
            </a:r>
            <a:r>
              <a:rPr dirty="0" sz="2200" spc="-100">
                <a:latin typeface="Tahoma"/>
                <a:cs typeface="Tahoma"/>
              </a:rPr>
              <a:t>t</a:t>
            </a:r>
            <a:r>
              <a:rPr dirty="0" sz="2200" spc="-50">
                <a:latin typeface="Tahoma"/>
                <a:cs typeface="Tahoma"/>
              </a:rPr>
              <a:t>ion</a:t>
            </a:r>
            <a:r>
              <a:rPr dirty="0" sz="2200" spc="-185">
                <a:latin typeface="Tahoma"/>
                <a:cs typeface="Tahoma"/>
              </a:rPr>
              <a:t> </a:t>
            </a:r>
            <a:r>
              <a:rPr dirty="0" sz="2200" spc="-110">
                <a:latin typeface="Tahoma"/>
                <a:cs typeface="Tahoma"/>
              </a:rPr>
              <a:t>r</a:t>
            </a:r>
            <a:r>
              <a:rPr dirty="0" sz="2200" spc="-80">
                <a:latin typeface="Tahoma"/>
                <a:cs typeface="Tahoma"/>
              </a:rPr>
              <a:t>e</a:t>
            </a:r>
            <a:r>
              <a:rPr dirty="0" sz="2200" spc="-175">
                <a:latin typeface="Tahoma"/>
                <a:cs typeface="Tahoma"/>
              </a:rPr>
              <a:t>s</a:t>
            </a:r>
            <a:r>
              <a:rPr dirty="0" sz="2200" spc="-85">
                <a:latin typeface="Tahoma"/>
                <a:cs typeface="Tahoma"/>
              </a:rPr>
              <a:t>u</a:t>
            </a:r>
            <a:r>
              <a:rPr dirty="0" sz="2200" spc="20">
                <a:latin typeface="Tahoma"/>
                <a:cs typeface="Tahoma"/>
              </a:rPr>
              <a:t>l</a:t>
            </a:r>
            <a:r>
              <a:rPr dirty="0" sz="2200" spc="-114">
                <a:latin typeface="Tahoma"/>
                <a:cs typeface="Tahoma"/>
              </a:rPr>
              <a:t>t</a:t>
            </a:r>
            <a:endParaRPr sz="2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7380" y="1098309"/>
            <a:ext cx="10377170" cy="2647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33591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200" spc="-45">
                <a:latin typeface="Tahoma"/>
                <a:cs typeface="Tahoma"/>
              </a:rPr>
              <a:t>A</a:t>
            </a:r>
            <a:r>
              <a:rPr dirty="0" sz="2200" spc="-45">
                <a:latin typeface="Tahoma"/>
                <a:cs typeface="Tahoma"/>
              </a:rPr>
              <a:t>llows</a:t>
            </a:r>
            <a:r>
              <a:rPr dirty="0" sz="2200" spc="-155">
                <a:latin typeface="Tahoma"/>
                <a:cs typeface="Tahoma"/>
              </a:rPr>
              <a:t> </a:t>
            </a:r>
            <a:r>
              <a:rPr dirty="0" sz="2200" spc="-125">
                <a:latin typeface="Tahoma"/>
                <a:cs typeface="Tahoma"/>
              </a:rPr>
              <a:t>access</a:t>
            </a:r>
            <a:r>
              <a:rPr dirty="0" sz="2200" spc="-160">
                <a:latin typeface="Tahoma"/>
                <a:cs typeface="Tahoma"/>
              </a:rPr>
              <a:t> </a:t>
            </a:r>
            <a:r>
              <a:rPr dirty="0" sz="2200" spc="-85">
                <a:latin typeface="Tahoma"/>
                <a:cs typeface="Tahoma"/>
              </a:rPr>
              <a:t>to</a:t>
            </a:r>
            <a:r>
              <a:rPr dirty="0" sz="2200" spc="-160">
                <a:latin typeface="Tahoma"/>
                <a:cs typeface="Tahoma"/>
              </a:rPr>
              <a:t> </a:t>
            </a:r>
            <a:r>
              <a:rPr dirty="0" sz="2200" spc="-70">
                <a:latin typeface="Tahoma"/>
                <a:cs typeface="Tahoma"/>
              </a:rPr>
              <a:t>Cloud</a:t>
            </a:r>
            <a:r>
              <a:rPr dirty="0" sz="2200" spc="-135">
                <a:latin typeface="Tahoma"/>
                <a:cs typeface="Tahoma"/>
              </a:rPr>
              <a:t> </a:t>
            </a:r>
            <a:r>
              <a:rPr dirty="0" sz="2200" spc="-95">
                <a:latin typeface="Tahoma"/>
                <a:cs typeface="Tahoma"/>
              </a:rPr>
              <a:t>Manager</a:t>
            </a:r>
            <a:r>
              <a:rPr dirty="0" sz="2200" spc="-165">
                <a:latin typeface="Tahoma"/>
                <a:cs typeface="Tahoma"/>
              </a:rPr>
              <a:t> </a:t>
            </a:r>
            <a:r>
              <a:rPr dirty="0" sz="2200" spc="-130">
                <a:latin typeface="Tahoma"/>
                <a:cs typeface="Tahoma"/>
              </a:rPr>
              <a:t>programs,</a:t>
            </a:r>
            <a:r>
              <a:rPr dirty="0" sz="2200" spc="-160">
                <a:latin typeface="Tahoma"/>
                <a:cs typeface="Tahoma"/>
              </a:rPr>
              <a:t> </a:t>
            </a:r>
            <a:r>
              <a:rPr dirty="0" sz="2200" spc="-95">
                <a:latin typeface="Tahoma"/>
                <a:cs typeface="Tahoma"/>
              </a:rPr>
              <a:t>pipelines,</a:t>
            </a:r>
            <a:r>
              <a:rPr dirty="0" sz="2200" spc="-155">
                <a:latin typeface="Tahoma"/>
                <a:cs typeface="Tahoma"/>
              </a:rPr>
              <a:t> </a:t>
            </a:r>
            <a:r>
              <a:rPr dirty="0" sz="2200" spc="-5">
                <a:latin typeface="Tahoma"/>
                <a:cs typeface="Tahoma"/>
              </a:rPr>
              <a:t>&amp;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85">
                <a:latin typeface="Tahoma"/>
                <a:cs typeface="Tahoma"/>
              </a:rPr>
              <a:t>environments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85">
                <a:latin typeface="Tahoma"/>
                <a:cs typeface="Tahoma"/>
              </a:rPr>
              <a:t>by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105">
                <a:latin typeface="Tahoma"/>
                <a:cs typeface="Tahoma"/>
              </a:rPr>
              <a:t>an</a:t>
            </a:r>
            <a:r>
              <a:rPr dirty="0" sz="2200" spc="-160">
                <a:latin typeface="Tahoma"/>
                <a:cs typeface="Tahoma"/>
              </a:rPr>
              <a:t> </a:t>
            </a:r>
            <a:r>
              <a:rPr dirty="0" sz="2200" spc="-85">
                <a:latin typeface="Tahoma"/>
                <a:cs typeface="Tahoma"/>
              </a:rPr>
              <a:t>authorized </a:t>
            </a:r>
            <a:r>
              <a:rPr dirty="0" sz="2200" spc="-675">
                <a:latin typeface="Tahoma"/>
                <a:cs typeface="Tahoma"/>
              </a:rPr>
              <a:t> </a:t>
            </a:r>
            <a:r>
              <a:rPr dirty="0" sz="2200" spc="-75">
                <a:latin typeface="Tahoma"/>
                <a:cs typeface="Tahoma"/>
              </a:rPr>
              <a:t>technical</a:t>
            </a:r>
            <a:r>
              <a:rPr dirty="0" sz="2200" spc="-180">
                <a:latin typeface="Tahoma"/>
                <a:cs typeface="Tahoma"/>
              </a:rPr>
              <a:t> </a:t>
            </a:r>
            <a:r>
              <a:rPr dirty="0" sz="2200" spc="-100">
                <a:latin typeface="Tahoma"/>
                <a:cs typeface="Tahoma"/>
              </a:rPr>
              <a:t>account</a:t>
            </a:r>
            <a:endParaRPr sz="2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200" spc="-45">
                <a:latin typeface="Tahoma"/>
                <a:cs typeface="Tahoma"/>
              </a:rPr>
              <a:t>Allows</a:t>
            </a:r>
            <a:r>
              <a:rPr dirty="0" sz="2200" spc="-165">
                <a:latin typeface="Tahoma"/>
                <a:cs typeface="Tahoma"/>
              </a:rPr>
              <a:t> </a:t>
            </a:r>
            <a:r>
              <a:rPr dirty="0" sz="2200" spc="-105">
                <a:latin typeface="Tahoma"/>
                <a:cs typeface="Tahoma"/>
              </a:rPr>
              <a:t>for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95">
                <a:latin typeface="Tahoma"/>
                <a:cs typeface="Tahoma"/>
              </a:rPr>
              <a:t>integration</a:t>
            </a:r>
            <a:r>
              <a:rPr dirty="0" sz="2200" spc="-165">
                <a:latin typeface="Tahoma"/>
                <a:cs typeface="Tahoma"/>
              </a:rPr>
              <a:t> </a:t>
            </a:r>
            <a:r>
              <a:rPr dirty="0" sz="2200" spc="-114">
                <a:latin typeface="Tahoma"/>
                <a:cs typeface="Tahoma"/>
              </a:rPr>
              <a:t>of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95">
                <a:latin typeface="Tahoma"/>
                <a:cs typeface="Tahoma"/>
              </a:rPr>
              <a:t>the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70">
                <a:latin typeface="Tahoma"/>
                <a:cs typeface="Tahoma"/>
              </a:rPr>
              <a:t>Cloud</a:t>
            </a:r>
            <a:r>
              <a:rPr dirty="0" sz="2200" spc="-150">
                <a:latin typeface="Tahoma"/>
                <a:cs typeface="Tahoma"/>
              </a:rPr>
              <a:t> </a:t>
            </a:r>
            <a:r>
              <a:rPr dirty="0" sz="2200" spc="-95">
                <a:latin typeface="Tahoma"/>
                <a:cs typeface="Tahoma"/>
              </a:rPr>
              <a:t>Manager</a:t>
            </a:r>
            <a:r>
              <a:rPr dirty="0" sz="2200" spc="-165">
                <a:latin typeface="Tahoma"/>
                <a:cs typeface="Tahoma"/>
              </a:rPr>
              <a:t> </a:t>
            </a:r>
            <a:r>
              <a:rPr dirty="0" sz="2200" spc="-140">
                <a:latin typeface="Tahoma"/>
                <a:cs typeface="Tahoma"/>
              </a:rPr>
              <a:t>CI/CD</a:t>
            </a:r>
            <a:r>
              <a:rPr dirty="0" sz="2200" spc="-155">
                <a:latin typeface="Tahoma"/>
                <a:cs typeface="Tahoma"/>
              </a:rPr>
              <a:t> </a:t>
            </a:r>
            <a:r>
              <a:rPr dirty="0" sz="2200" spc="-70">
                <a:latin typeface="Tahoma"/>
                <a:cs typeface="Tahoma"/>
              </a:rPr>
              <a:t>Pipelines</a:t>
            </a:r>
            <a:r>
              <a:rPr dirty="0" sz="2200" spc="-180">
                <a:latin typeface="Tahoma"/>
                <a:cs typeface="Tahoma"/>
              </a:rPr>
              <a:t> </a:t>
            </a:r>
            <a:r>
              <a:rPr dirty="0" sz="2200" spc="-60">
                <a:latin typeface="Tahoma"/>
                <a:cs typeface="Tahoma"/>
              </a:rPr>
              <a:t>with</a:t>
            </a:r>
            <a:r>
              <a:rPr dirty="0" sz="2200" spc="-180">
                <a:latin typeface="Tahoma"/>
                <a:cs typeface="Tahoma"/>
              </a:rPr>
              <a:t> </a:t>
            </a:r>
            <a:r>
              <a:rPr dirty="0" sz="2200" spc="-90">
                <a:latin typeface="Tahoma"/>
                <a:cs typeface="Tahoma"/>
              </a:rPr>
              <a:t>other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110">
                <a:latin typeface="Tahoma"/>
                <a:cs typeface="Tahoma"/>
              </a:rPr>
              <a:t>systems</a:t>
            </a:r>
            <a:endParaRPr sz="2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200" spc="-130">
                <a:latin typeface="Tahoma"/>
                <a:cs typeface="Tahoma"/>
              </a:rPr>
              <a:t>C</a:t>
            </a:r>
            <a:r>
              <a:rPr dirty="0" sz="2200" spc="-60">
                <a:latin typeface="Tahoma"/>
                <a:cs typeface="Tahoma"/>
              </a:rPr>
              <a:t>om</a:t>
            </a:r>
            <a:r>
              <a:rPr dirty="0" sz="2200" spc="-35">
                <a:latin typeface="Tahoma"/>
                <a:cs typeface="Tahoma"/>
              </a:rPr>
              <a:t>p</a:t>
            </a:r>
            <a:r>
              <a:rPr dirty="0" sz="2200" spc="-10">
                <a:latin typeface="Tahoma"/>
                <a:cs typeface="Tahoma"/>
              </a:rPr>
              <a:t>o</a:t>
            </a:r>
            <a:r>
              <a:rPr dirty="0" sz="2200" spc="-165">
                <a:latin typeface="Tahoma"/>
                <a:cs typeface="Tahoma"/>
              </a:rPr>
              <a:t>s</a:t>
            </a:r>
            <a:r>
              <a:rPr dirty="0" sz="2200" spc="-95">
                <a:latin typeface="Tahoma"/>
                <a:cs typeface="Tahoma"/>
              </a:rPr>
              <a:t>e</a:t>
            </a:r>
            <a:r>
              <a:rPr dirty="0" sz="2200" spc="-80">
                <a:latin typeface="Tahoma"/>
                <a:cs typeface="Tahoma"/>
              </a:rPr>
              <a:t>d</a:t>
            </a:r>
            <a:r>
              <a:rPr dirty="0" sz="2200" spc="-165">
                <a:latin typeface="Tahoma"/>
                <a:cs typeface="Tahoma"/>
              </a:rPr>
              <a:t> </a:t>
            </a:r>
            <a:r>
              <a:rPr dirty="0" sz="2200" spc="-114">
                <a:latin typeface="Tahoma"/>
                <a:cs typeface="Tahoma"/>
              </a:rPr>
              <a:t>of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75">
                <a:latin typeface="Tahoma"/>
                <a:cs typeface="Tahoma"/>
              </a:rPr>
              <a:t>t</a:t>
            </a:r>
            <a:r>
              <a:rPr dirty="0" sz="2200" spc="-70">
                <a:latin typeface="Tahoma"/>
                <a:cs typeface="Tahoma"/>
              </a:rPr>
              <a:t>w</a:t>
            </a:r>
            <a:r>
              <a:rPr dirty="0" sz="2200" spc="-50">
                <a:latin typeface="Tahoma"/>
                <a:cs typeface="Tahoma"/>
              </a:rPr>
              <a:t>o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110">
                <a:latin typeface="Tahoma"/>
                <a:cs typeface="Tahoma"/>
              </a:rPr>
              <a:t>c</a:t>
            </a:r>
            <a:r>
              <a:rPr dirty="0" sz="2200" spc="-60">
                <a:latin typeface="Tahoma"/>
                <a:cs typeface="Tahoma"/>
              </a:rPr>
              <a:t>om</a:t>
            </a:r>
            <a:r>
              <a:rPr dirty="0" sz="2200" spc="-35">
                <a:latin typeface="Tahoma"/>
                <a:cs typeface="Tahoma"/>
              </a:rPr>
              <a:t>p</a:t>
            </a:r>
            <a:r>
              <a:rPr dirty="0" sz="2200" spc="-60">
                <a:latin typeface="Tahoma"/>
                <a:cs typeface="Tahoma"/>
              </a:rPr>
              <a:t>on</a:t>
            </a:r>
            <a:r>
              <a:rPr dirty="0" sz="2200" spc="-114">
                <a:latin typeface="Tahoma"/>
                <a:cs typeface="Tahoma"/>
              </a:rPr>
              <a:t>e</a:t>
            </a:r>
            <a:r>
              <a:rPr dirty="0" sz="2200" spc="-65">
                <a:latin typeface="Tahoma"/>
                <a:cs typeface="Tahoma"/>
              </a:rPr>
              <a:t>n</a:t>
            </a:r>
            <a:r>
              <a:rPr dirty="0" sz="2200" spc="-55">
                <a:latin typeface="Tahoma"/>
                <a:cs typeface="Tahoma"/>
              </a:rPr>
              <a:t>t</a:t>
            </a:r>
            <a:r>
              <a:rPr dirty="0" sz="2200" spc="-135">
                <a:latin typeface="Tahoma"/>
                <a:cs typeface="Tahoma"/>
              </a:rPr>
              <a:t>s</a:t>
            </a:r>
            <a:r>
              <a:rPr dirty="0" sz="2200" spc="-325">
                <a:latin typeface="Tahoma"/>
                <a:cs typeface="Tahoma"/>
              </a:rPr>
              <a:t>:</a:t>
            </a:r>
            <a:endParaRPr sz="2200">
              <a:latin typeface="Tahoma"/>
              <a:cs typeface="Tahoma"/>
            </a:endParaRPr>
          </a:p>
          <a:p>
            <a:pPr lvl="1" marL="700405" indent="-345440">
              <a:lnSpc>
                <a:spcPct val="100000"/>
              </a:lnSpc>
              <a:spcBef>
                <a:spcPts val="1200"/>
              </a:spcBef>
              <a:buClr>
                <a:srgbClr val="252525"/>
              </a:buClr>
              <a:buChar char="-"/>
              <a:tabLst>
                <a:tab pos="700405" algn="l"/>
                <a:tab pos="701040" algn="l"/>
              </a:tabLst>
            </a:pPr>
            <a:r>
              <a:rPr dirty="0" sz="2200" spc="-55">
                <a:solidFill>
                  <a:srgbClr val="8347B5"/>
                </a:solidFill>
                <a:latin typeface="Tahoma"/>
                <a:cs typeface="Tahoma"/>
              </a:rPr>
              <a:t>Inbound </a:t>
            </a:r>
            <a:r>
              <a:rPr dirty="0" sz="2200" spc="-50">
                <a:solidFill>
                  <a:srgbClr val="8347B5"/>
                </a:solidFill>
                <a:latin typeface="Tahoma"/>
                <a:cs typeface="Tahoma"/>
              </a:rPr>
              <a:t>HTTP-based</a:t>
            </a:r>
            <a:r>
              <a:rPr dirty="0" sz="2200" spc="-70">
                <a:solidFill>
                  <a:srgbClr val="8347B5"/>
                </a:solidFill>
                <a:latin typeface="Tahoma"/>
                <a:cs typeface="Tahoma"/>
              </a:rPr>
              <a:t> </a:t>
            </a:r>
            <a:r>
              <a:rPr dirty="0" sz="2200" spc="-145">
                <a:solidFill>
                  <a:srgbClr val="8347B5"/>
                </a:solidFill>
                <a:latin typeface="Tahoma"/>
                <a:cs typeface="Tahoma"/>
              </a:rPr>
              <a:t>API:</a:t>
            </a:r>
            <a:r>
              <a:rPr dirty="0" sz="2200" spc="-55">
                <a:solidFill>
                  <a:srgbClr val="8347B5"/>
                </a:solidFill>
                <a:latin typeface="Tahoma"/>
                <a:cs typeface="Tahoma"/>
              </a:rPr>
              <a:t> </a:t>
            </a:r>
            <a:r>
              <a:rPr dirty="0" sz="2200" spc="-130">
                <a:latin typeface="Tahoma"/>
                <a:cs typeface="Tahoma"/>
              </a:rPr>
              <a:t>Reads</a:t>
            </a:r>
            <a:r>
              <a:rPr dirty="0" sz="2200" spc="-165">
                <a:latin typeface="Tahoma"/>
                <a:cs typeface="Tahoma"/>
              </a:rPr>
              <a:t> </a:t>
            </a:r>
            <a:r>
              <a:rPr dirty="0" sz="2200" spc="-95">
                <a:latin typeface="Tahoma"/>
                <a:cs typeface="Tahoma"/>
              </a:rPr>
              <a:t>and</a:t>
            </a:r>
            <a:r>
              <a:rPr dirty="0" sz="2200" spc="-165">
                <a:latin typeface="Tahoma"/>
                <a:cs typeface="Tahoma"/>
              </a:rPr>
              <a:t> </a:t>
            </a:r>
            <a:r>
              <a:rPr dirty="0" sz="2200" spc="-85">
                <a:latin typeface="Tahoma"/>
                <a:cs typeface="Tahoma"/>
              </a:rPr>
              <a:t>manipulates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95">
                <a:latin typeface="Tahoma"/>
                <a:cs typeface="Tahoma"/>
              </a:rPr>
              <a:t>the</a:t>
            </a:r>
            <a:r>
              <a:rPr dirty="0" sz="2200" spc="-185">
                <a:latin typeface="Tahoma"/>
                <a:cs typeface="Tahoma"/>
              </a:rPr>
              <a:t> </a:t>
            </a:r>
            <a:r>
              <a:rPr dirty="0" sz="2200" spc="-125">
                <a:latin typeface="Tahoma"/>
                <a:cs typeface="Tahoma"/>
              </a:rPr>
              <a:t>state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114">
                <a:latin typeface="Tahoma"/>
                <a:cs typeface="Tahoma"/>
              </a:rPr>
              <a:t>of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145">
                <a:latin typeface="Tahoma"/>
                <a:cs typeface="Tahoma"/>
              </a:rPr>
              <a:t>CI/CD</a:t>
            </a:r>
            <a:r>
              <a:rPr dirty="0" sz="2200" spc="-165">
                <a:latin typeface="Tahoma"/>
                <a:cs typeface="Tahoma"/>
              </a:rPr>
              <a:t> </a:t>
            </a:r>
            <a:r>
              <a:rPr dirty="0" sz="2200" spc="-70">
                <a:latin typeface="Tahoma"/>
                <a:cs typeface="Tahoma"/>
              </a:rPr>
              <a:t>pipelines</a:t>
            </a:r>
            <a:endParaRPr sz="2200">
              <a:latin typeface="Tahoma"/>
              <a:cs typeface="Tahoma"/>
            </a:endParaRPr>
          </a:p>
          <a:p>
            <a:pPr lvl="1" marL="700405" indent="-345440">
              <a:lnSpc>
                <a:spcPct val="100000"/>
              </a:lnSpc>
              <a:spcBef>
                <a:spcPts val="1200"/>
              </a:spcBef>
              <a:buClr>
                <a:srgbClr val="252525"/>
              </a:buClr>
              <a:buChar char="-"/>
              <a:tabLst>
                <a:tab pos="700405" algn="l"/>
                <a:tab pos="701040" algn="l"/>
              </a:tabLst>
            </a:pPr>
            <a:r>
              <a:rPr dirty="0" sz="2200" spc="-20">
                <a:solidFill>
                  <a:srgbClr val="8347B5"/>
                </a:solidFill>
                <a:latin typeface="Tahoma"/>
                <a:cs typeface="Tahoma"/>
              </a:rPr>
              <a:t>Outbound</a:t>
            </a:r>
            <a:r>
              <a:rPr dirty="0" sz="2200" spc="-65">
                <a:solidFill>
                  <a:srgbClr val="8347B5"/>
                </a:solidFill>
                <a:latin typeface="Tahoma"/>
                <a:cs typeface="Tahoma"/>
              </a:rPr>
              <a:t> </a:t>
            </a:r>
            <a:r>
              <a:rPr dirty="0" sz="2200" spc="-50">
                <a:solidFill>
                  <a:srgbClr val="8347B5"/>
                </a:solidFill>
                <a:latin typeface="Tahoma"/>
                <a:cs typeface="Tahoma"/>
              </a:rPr>
              <a:t>event</a:t>
            </a:r>
            <a:r>
              <a:rPr dirty="0" sz="2200" spc="-35">
                <a:solidFill>
                  <a:srgbClr val="8347B5"/>
                </a:solidFill>
                <a:latin typeface="Tahoma"/>
                <a:cs typeface="Tahoma"/>
              </a:rPr>
              <a:t> </a:t>
            </a:r>
            <a:r>
              <a:rPr dirty="0" sz="2200" spc="-85">
                <a:solidFill>
                  <a:srgbClr val="8347B5"/>
                </a:solidFill>
                <a:latin typeface="Tahoma"/>
                <a:cs typeface="Tahoma"/>
              </a:rPr>
              <a:t>system:</a:t>
            </a:r>
            <a:r>
              <a:rPr dirty="0" sz="2200" spc="-50">
                <a:solidFill>
                  <a:srgbClr val="8347B5"/>
                </a:solidFill>
                <a:latin typeface="Tahoma"/>
                <a:cs typeface="Tahoma"/>
              </a:rPr>
              <a:t> </a:t>
            </a:r>
            <a:r>
              <a:rPr dirty="0" sz="2200" spc="-105">
                <a:latin typeface="Tahoma"/>
                <a:cs typeface="Tahoma"/>
              </a:rPr>
              <a:t>Receives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100">
                <a:latin typeface="Tahoma"/>
                <a:cs typeface="Tahoma"/>
              </a:rPr>
              <a:t>events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85">
                <a:latin typeface="Tahoma"/>
                <a:cs typeface="Tahoma"/>
              </a:rPr>
              <a:t>when</a:t>
            </a:r>
            <a:r>
              <a:rPr dirty="0" sz="2200" spc="-185">
                <a:latin typeface="Tahoma"/>
                <a:cs typeface="Tahoma"/>
              </a:rPr>
              <a:t> </a:t>
            </a:r>
            <a:r>
              <a:rPr dirty="0" sz="2200" spc="-100">
                <a:latin typeface="Tahoma"/>
                <a:cs typeface="Tahoma"/>
              </a:rPr>
              <a:t>key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100">
                <a:latin typeface="Tahoma"/>
                <a:cs typeface="Tahoma"/>
              </a:rPr>
              <a:t>events</a:t>
            </a:r>
            <a:r>
              <a:rPr dirty="0" sz="2200" spc="-185">
                <a:latin typeface="Tahoma"/>
                <a:cs typeface="Tahoma"/>
              </a:rPr>
              <a:t> </a:t>
            </a:r>
            <a:r>
              <a:rPr dirty="0" sz="2200" spc="-90">
                <a:latin typeface="Tahoma"/>
                <a:cs typeface="Tahoma"/>
              </a:rPr>
              <a:t>happen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50">
                <a:latin typeface="Tahoma"/>
                <a:cs typeface="Tahoma"/>
              </a:rPr>
              <a:t>in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145">
                <a:latin typeface="Tahoma"/>
                <a:cs typeface="Tahoma"/>
              </a:rPr>
              <a:t>CI/CD</a:t>
            </a:r>
            <a:r>
              <a:rPr dirty="0" sz="2200" spc="-155">
                <a:latin typeface="Tahoma"/>
                <a:cs typeface="Tahoma"/>
              </a:rPr>
              <a:t> </a:t>
            </a:r>
            <a:r>
              <a:rPr dirty="0" sz="2200" spc="-70">
                <a:latin typeface="Tahoma"/>
                <a:cs typeface="Tahoma"/>
              </a:rPr>
              <a:t>pipelines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8779" y="372441"/>
            <a:ext cx="293687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315">
                <a:solidFill>
                  <a:srgbClr val="FF0000"/>
                </a:solidFill>
              </a:rPr>
              <a:t>C</a:t>
            </a:r>
            <a:r>
              <a:rPr dirty="0" sz="2800" spc="-75">
                <a:solidFill>
                  <a:srgbClr val="FF0000"/>
                </a:solidFill>
              </a:rPr>
              <a:t>l</a:t>
            </a:r>
            <a:r>
              <a:rPr dirty="0" sz="2800" spc="-185">
                <a:solidFill>
                  <a:srgbClr val="FF0000"/>
                </a:solidFill>
              </a:rPr>
              <a:t>o</a:t>
            </a:r>
            <a:r>
              <a:rPr dirty="0" sz="2800" spc="-229">
                <a:solidFill>
                  <a:srgbClr val="FF0000"/>
                </a:solidFill>
              </a:rPr>
              <a:t>ud</a:t>
            </a:r>
            <a:r>
              <a:rPr dirty="0" sz="2800" spc="-190">
                <a:solidFill>
                  <a:srgbClr val="FF0000"/>
                </a:solidFill>
              </a:rPr>
              <a:t> </a:t>
            </a:r>
            <a:r>
              <a:rPr dirty="0" sz="2800" spc="-190">
                <a:solidFill>
                  <a:srgbClr val="FF0000"/>
                </a:solidFill>
              </a:rPr>
              <a:t>M</a:t>
            </a:r>
            <a:r>
              <a:rPr dirty="0" sz="2800" spc="-260">
                <a:solidFill>
                  <a:srgbClr val="FF0000"/>
                </a:solidFill>
              </a:rPr>
              <a:t>a</a:t>
            </a:r>
            <a:r>
              <a:rPr dirty="0" sz="2800" spc="-235">
                <a:solidFill>
                  <a:srgbClr val="FF0000"/>
                </a:solidFill>
              </a:rPr>
              <a:t>n</a:t>
            </a:r>
            <a:r>
              <a:rPr dirty="0" sz="2800" spc="-315">
                <a:solidFill>
                  <a:srgbClr val="FF0000"/>
                </a:solidFill>
              </a:rPr>
              <a:t>a</a:t>
            </a:r>
            <a:r>
              <a:rPr dirty="0" sz="2800" spc="-320">
                <a:solidFill>
                  <a:srgbClr val="FF0000"/>
                </a:solidFill>
              </a:rPr>
              <a:t>g</a:t>
            </a:r>
            <a:r>
              <a:rPr dirty="0" sz="2800" spc="-235">
                <a:solidFill>
                  <a:srgbClr val="FF0000"/>
                </a:solidFill>
              </a:rPr>
              <a:t>e</a:t>
            </a:r>
            <a:r>
              <a:rPr dirty="0" sz="2800" spc="-200">
                <a:solidFill>
                  <a:srgbClr val="FF0000"/>
                </a:solidFill>
              </a:rPr>
              <a:t>r</a:t>
            </a:r>
            <a:r>
              <a:rPr dirty="0" sz="2800" spc="-195">
                <a:solidFill>
                  <a:srgbClr val="FF0000"/>
                </a:solidFill>
              </a:rPr>
              <a:t> </a:t>
            </a:r>
            <a:r>
              <a:rPr dirty="0" sz="2800" spc="-210">
                <a:solidFill>
                  <a:srgbClr val="FF0000"/>
                </a:solidFill>
              </a:rPr>
              <a:t>A</a:t>
            </a:r>
            <a:r>
              <a:rPr dirty="0" sz="2800" spc="-240">
                <a:solidFill>
                  <a:srgbClr val="FF0000"/>
                </a:solidFill>
              </a:rPr>
              <a:t>P</a:t>
            </a:r>
            <a:r>
              <a:rPr dirty="0" sz="2800" spc="-565">
                <a:solidFill>
                  <a:srgbClr val="FF0000"/>
                </a:solidFill>
              </a:rPr>
              <a:t>I</a:t>
            </a:r>
            <a:endParaRPr sz="2800"/>
          </a:p>
        </p:txBody>
      </p:sp>
      <p:grpSp>
        <p:nvGrpSpPr>
          <p:cNvPr id="4" name="object 4"/>
          <p:cNvGrpSpPr/>
          <p:nvPr/>
        </p:nvGrpSpPr>
        <p:grpSpPr>
          <a:xfrm>
            <a:off x="4611649" y="4220717"/>
            <a:ext cx="3194685" cy="1572895"/>
            <a:chOff x="4611649" y="4220717"/>
            <a:chExt cx="3194685" cy="15728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11649" y="4220717"/>
              <a:ext cx="3194278" cy="15727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05934" y="4415027"/>
              <a:ext cx="2607563" cy="98601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dirty="0" spc="-40"/>
              <a:t>39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195"/>
              <a:t>©</a:t>
            </a:r>
            <a:r>
              <a:rPr dirty="0" spc="-100"/>
              <a:t> </a:t>
            </a:r>
            <a:r>
              <a:rPr dirty="0" spc="-100"/>
              <a:t>2</a:t>
            </a:r>
            <a:r>
              <a:rPr dirty="0" spc="-35"/>
              <a:t>0</a:t>
            </a:r>
            <a:r>
              <a:rPr dirty="0" spc="-90"/>
              <a:t>2</a:t>
            </a:r>
            <a:r>
              <a:rPr dirty="0" spc="-275"/>
              <a:t>1</a:t>
            </a:r>
            <a:r>
              <a:rPr dirty="0" spc="-90"/>
              <a:t> </a:t>
            </a:r>
            <a:r>
              <a:rPr dirty="0" spc="-20"/>
              <a:t>A</a:t>
            </a:r>
            <a:r>
              <a:rPr dirty="0" spc="-35"/>
              <a:t>d</a:t>
            </a:r>
            <a:r>
              <a:rPr dirty="0" spc="-25"/>
              <a:t>o</a:t>
            </a:r>
            <a:r>
              <a:rPr dirty="0" spc="-25"/>
              <a:t>b</a:t>
            </a:r>
            <a:r>
              <a:rPr dirty="0" spc="-60"/>
              <a:t>e</a:t>
            </a:r>
            <a:r>
              <a:rPr dirty="0" spc="-160"/>
              <a:t>.</a:t>
            </a:r>
            <a:r>
              <a:rPr dirty="0" spc="-120"/>
              <a:t> </a:t>
            </a:r>
            <a:r>
              <a:rPr dirty="0"/>
              <a:t>Al</a:t>
            </a:r>
            <a:r>
              <a:rPr dirty="0"/>
              <a:t>l</a:t>
            </a:r>
            <a:r>
              <a:rPr dirty="0" spc="-105"/>
              <a:t> </a:t>
            </a:r>
            <a:r>
              <a:rPr dirty="0" spc="-65"/>
              <a:t>R</a:t>
            </a:r>
            <a:r>
              <a:rPr dirty="0" spc="-20"/>
              <a:t>i</a:t>
            </a:r>
            <a:r>
              <a:rPr dirty="0" spc="-90"/>
              <a:t>g</a:t>
            </a:r>
            <a:r>
              <a:rPr dirty="0" spc="-55"/>
              <a:t>h</a:t>
            </a:r>
            <a:r>
              <a:rPr dirty="0"/>
              <a:t>t</a:t>
            </a:r>
            <a:r>
              <a:rPr dirty="0" spc="-85"/>
              <a:t>s</a:t>
            </a:r>
            <a:r>
              <a:rPr dirty="0" spc="-110"/>
              <a:t> </a:t>
            </a:r>
            <a:r>
              <a:rPr dirty="0" spc="-75"/>
              <a:t>R</a:t>
            </a:r>
            <a:r>
              <a:rPr dirty="0" spc="-35"/>
              <a:t>e</a:t>
            </a:r>
            <a:r>
              <a:rPr dirty="0" spc="-80"/>
              <a:t>s</a:t>
            </a:r>
            <a:r>
              <a:rPr dirty="0" spc="-60"/>
              <a:t>e</a:t>
            </a:r>
            <a:r>
              <a:rPr dirty="0"/>
              <a:t>r</a:t>
            </a:r>
            <a:r>
              <a:rPr dirty="0" spc="-50"/>
              <a:t>v</a:t>
            </a:r>
            <a:r>
              <a:rPr dirty="0" spc="-50"/>
              <a:t>e</a:t>
            </a:r>
            <a:r>
              <a:rPr dirty="0" spc="-35"/>
              <a:t>d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20"/>
              <a:t>A</a:t>
            </a:r>
            <a:r>
              <a:rPr dirty="0" spc="-35"/>
              <a:t>d</a:t>
            </a:r>
            <a:r>
              <a:rPr dirty="0" spc="-25"/>
              <a:t>o</a:t>
            </a:r>
            <a:r>
              <a:rPr dirty="0" spc="-25"/>
              <a:t>b</a:t>
            </a:r>
            <a:r>
              <a:rPr dirty="0" spc="-55"/>
              <a:t>e</a:t>
            </a:r>
            <a:r>
              <a:rPr dirty="0" spc="-114"/>
              <a:t> </a:t>
            </a:r>
            <a:r>
              <a:rPr dirty="0" spc="-40"/>
              <a:t>D</a:t>
            </a:r>
            <a:r>
              <a:rPr dirty="0" spc="-20"/>
              <a:t>i</a:t>
            </a:r>
            <a:r>
              <a:rPr dirty="0" spc="-60"/>
              <a:t>g</a:t>
            </a:r>
            <a:r>
              <a:rPr dirty="0" spc="-15"/>
              <a:t>i</a:t>
            </a:r>
            <a:r>
              <a:rPr dirty="0" spc="-30"/>
              <a:t>t</a:t>
            </a:r>
            <a:r>
              <a:rPr dirty="0" spc="-65"/>
              <a:t>a</a:t>
            </a:r>
            <a:r>
              <a:rPr dirty="0" spc="15"/>
              <a:t>l</a:t>
            </a:r>
            <a:r>
              <a:rPr dirty="0" spc="-105"/>
              <a:t> </a:t>
            </a:r>
            <a:r>
              <a:rPr dirty="0" spc="-20"/>
              <a:t>L</a:t>
            </a:r>
            <a:r>
              <a:rPr dirty="0" spc="-55"/>
              <a:t>e</a:t>
            </a:r>
            <a:r>
              <a:rPr dirty="0" spc="-65"/>
              <a:t>a</a:t>
            </a:r>
            <a:r>
              <a:rPr dirty="0" spc="-50"/>
              <a:t>r</a:t>
            </a:r>
            <a:r>
              <a:rPr dirty="0" spc="-20"/>
              <a:t>ni</a:t>
            </a:r>
            <a:r>
              <a:rPr dirty="0" spc="-50"/>
              <a:t>n</a:t>
            </a:r>
            <a:r>
              <a:rPr dirty="0" spc="-80"/>
              <a:t>g</a:t>
            </a:r>
            <a:r>
              <a:rPr dirty="0" spc="-100"/>
              <a:t> </a:t>
            </a:r>
            <a:r>
              <a:rPr dirty="0" spc="-85"/>
              <a:t>S</a:t>
            </a:r>
            <a:r>
              <a:rPr dirty="0" spc="-60"/>
              <a:t>e</a:t>
            </a:r>
            <a:r>
              <a:rPr dirty="0"/>
              <a:t>r</a:t>
            </a:r>
            <a:r>
              <a:rPr dirty="0" spc="-50"/>
              <a:t>v</a:t>
            </a:r>
            <a:r>
              <a:rPr dirty="0" spc="-35"/>
              <a:t>ic</a:t>
            </a:r>
            <a:r>
              <a:rPr dirty="0" spc="-30"/>
              <a:t>e</a:t>
            </a:r>
            <a:r>
              <a:rPr dirty="0" spc="-85"/>
              <a:t>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7380" y="946178"/>
            <a:ext cx="5681980" cy="197675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3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200" spc="-75">
                <a:latin typeface="Tahoma"/>
                <a:cs typeface="Tahoma"/>
              </a:rPr>
              <a:t>A</a:t>
            </a:r>
            <a:r>
              <a:rPr dirty="0" sz="2200" spc="-75">
                <a:latin typeface="Tahoma"/>
                <a:cs typeface="Tahoma"/>
              </a:rPr>
              <a:t>dobe</a:t>
            </a:r>
            <a:r>
              <a:rPr dirty="0" sz="2200" spc="-160">
                <a:latin typeface="Tahoma"/>
                <a:cs typeface="Tahoma"/>
              </a:rPr>
              <a:t> </a:t>
            </a:r>
            <a:r>
              <a:rPr dirty="0" sz="2200" spc="-90">
                <a:latin typeface="Tahoma"/>
                <a:cs typeface="Tahoma"/>
              </a:rPr>
              <a:t>developer’s</a:t>
            </a:r>
            <a:r>
              <a:rPr dirty="0" sz="2200" spc="-150">
                <a:latin typeface="Tahoma"/>
                <a:cs typeface="Tahoma"/>
              </a:rPr>
              <a:t> </a:t>
            </a:r>
            <a:r>
              <a:rPr dirty="0" sz="2200" spc="-95">
                <a:latin typeface="Tahoma"/>
                <a:cs typeface="Tahoma"/>
              </a:rPr>
              <a:t>portal:</a:t>
            </a:r>
            <a:r>
              <a:rPr dirty="0" sz="2200" spc="-155">
                <a:latin typeface="Tahoma"/>
                <a:cs typeface="Tahoma"/>
              </a:rPr>
              <a:t> </a:t>
            </a:r>
            <a:r>
              <a:rPr dirty="0" sz="2200" spc="-100">
                <a:latin typeface="Tahoma"/>
                <a:cs typeface="Tahoma"/>
              </a:rPr>
              <a:t>Serverless</a:t>
            </a:r>
            <a:r>
              <a:rPr dirty="0" sz="2200" spc="-165">
                <a:latin typeface="Tahoma"/>
                <a:cs typeface="Tahoma"/>
              </a:rPr>
              <a:t> </a:t>
            </a:r>
            <a:r>
              <a:rPr dirty="0" sz="2200" spc="-85">
                <a:latin typeface="Tahoma"/>
                <a:cs typeface="Tahoma"/>
              </a:rPr>
              <a:t>platform</a:t>
            </a:r>
            <a:endParaRPr sz="2200">
              <a:latin typeface="Tahoma"/>
              <a:cs typeface="Tahoma"/>
            </a:endParaRPr>
          </a:p>
          <a:p>
            <a:pPr marL="354965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200" spc="-320">
                <a:latin typeface="Tahoma"/>
                <a:cs typeface="Tahoma"/>
              </a:rPr>
              <a:t>I</a:t>
            </a:r>
            <a:r>
              <a:rPr dirty="0" sz="2200" spc="-65">
                <a:latin typeface="Tahoma"/>
                <a:cs typeface="Tahoma"/>
              </a:rPr>
              <a:t>n</a:t>
            </a:r>
            <a:r>
              <a:rPr dirty="0" sz="2200" spc="-114">
                <a:latin typeface="Tahoma"/>
                <a:cs typeface="Tahoma"/>
              </a:rPr>
              <a:t>t</a:t>
            </a:r>
            <a:r>
              <a:rPr dirty="0" sz="2200" spc="-130">
                <a:latin typeface="Tahoma"/>
                <a:cs typeface="Tahoma"/>
              </a:rPr>
              <a:t>e</a:t>
            </a:r>
            <a:r>
              <a:rPr dirty="0" sz="2200" spc="-150">
                <a:latin typeface="Tahoma"/>
                <a:cs typeface="Tahoma"/>
              </a:rPr>
              <a:t>g</a:t>
            </a:r>
            <a:r>
              <a:rPr dirty="0" sz="2200" spc="-120">
                <a:latin typeface="Tahoma"/>
                <a:cs typeface="Tahoma"/>
              </a:rPr>
              <a:t>r</a:t>
            </a:r>
            <a:r>
              <a:rPr dirty="0" sz="2200" spc="-155">
                <a:latin typeface="Tahoma"/>
                <a:cs typeface="Tahoma"/>
              </a:rPr>
              <a:t>a</a:t>
            </a:r>
            <a:r>
              <a:rPr dirty="0" sz="2200" spc="-114">
                <a:latin typeface="Tahoma"/>
                <a:cs typeface="Tahoma"/>
              </a:rPr>
              <a:t>t</a:t>
            </a:r>
            <a:r>
              <a:rPr dirty="0" sz="2200" spc="-80">
                <a:latin typeface="Tahoma"/>
                <a:cs typeface="Tahoma"/>
              </a:rPr>
              <a:t>e</a:t>
            </a:r>
            <a:r>
              <a:rPr dirty="0" sz="2200" spc="-170">
                <a:latin typeface="Tahoma"/>
                <a:cs typeface="Tahoma"/>
              </a:rPr>
              <a:t>s</a:t>
            </a:r>
            <a:r>
              <a:rPr dirty="0" sz="2200" spc="-180">
                <a:latin typeface="Tahoma"/>
                <a:cs typeface="Tahoma"/>
              </a:rPr>
              <a:t> </a:t>
            </a:r>
            <a:r>
              <a:rPr dirty="0" sz="2200" spc="-105">
                <a:latin typeface="Tahoma"/>
                <a:cs typeface="Tahoma"/>
              </a:rPr>
              <a:t>a</a:t>
            </a:r>
            <a:r>
              <a:rPr dirty="0" sz="2200" spc="-105">
                <a:latin typeface="Tahoma"/>
                <a:cs typeface="Tahoma"/>
              </a:rPr>
              <a:t>n</a:t>
            </a:r>
            <a:r>
              <a:rPr dirty="0" sz="2200" spc="-80">
                <a:latin typeface="Tahoma"/>
                <a:cs typeface="Tahoma"/>
              </a:rPr>
              <a:t>d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90">
                <a:latin typeface="Tahoma"/>
                <a:cs typeface="Tahoma"/>
              </a:rPr>
              <a:t>e</a:t>
            </a:r>
            <a:r>
              <a:rPr dirty="0" sz="2200" spc="-95">
                <a:latin typeface="Tahoma"/>
                <a:cs typeface="Tahoma"/>
              </a:rPr>
              <a:t>x</a:t>
            </a:r>
            <a:r>
              <a:rPr dirty="0" sz="2200" spc="-114">
                <a:latin typeface="Tahoma"/>
                <a:cs typeface="Tahoma"/>
              </a:rPr>
              <a:t>t</a:t>
            </a:r>
            <a:r>
              <a:rPr dirty="0" sz="2200" spc="-120">
                <a:latin typeface="Tahoma"/>
                <a:cs typeface="Tahoma"/>
              </a:rPr>
              <a:t>e</a:t>
            </a:r>
            <a:r>
              <a:rPr dirty="0" sz="2200" spc="-65">
                <a:latin typeface="Tahoma"/>
                <a:cs typeface="Tahoma"/>
              </a:rPr>
              <a:t>n</a:t>
            </a:r>
            <a:r>
              <a:rPr dirty="0" sz="2200" spc="-80">
                <a:latin typeface="Tahoma"/>
                <a:cs typeface="Tahoma"/>
              </a:rPr>
              <a:t>d</a:t>
            </a:r>
            <a:r>
              <a:rPr dirty="0" sz="2200" spc="-195">
                <a:latin typeface="Tahoma"/>
                <a:cs typeface="Tahoma"/>
              </a:rPr>
              <a:t> </a:t>
            </a:r>
            <a:r>
              <a:rPr dirty="0" sz="2200" spc="-40">
                <a:latin typeface="Tahoma"/>
                <a:cs typeface="Tahoma"/>
              </a:rPr>
              <a:t>A</a:t>
            </a:r>
            <a:r>
              <a:rPr dirty="0" sz="2200" spc="-75">
                <a:latin typeface="Tahoma"/>
                <a:cs typeface="Tahoma"/>
              </a:rPr>
              <a:t>d</a:t>
            </a:r>
            <a:r>
              <a:rPr dirty="0" sz="2200" spc="-65">
                <a:latin typeface="Tahoma"/>
                <a:cs typeface="Tahoma"/>
              </a:rPr>
              <a:t>o</a:t>
            </a:r>
            <a:r>
              <a:rPr dirty="0" sz="2200" spc="-65">
                <a:latin typeface="Tahoma"/>
                <a:cs typeface="Tahoma"/>
              </a:rPr>
              <a:t>b</a:t>
            </a:r>
            <a:r>
              <a:rPr dirty="0" sz="2200" spc="-110">
                <a:latin typeface="Tahoma"/>
                <a:cs typeface="Tahoma"/>
              </a:rPr>
              <a:t>e</a:t>
            </a:r>
            <a:r>
              <a:rPr dirty="0" sz="2200" spc="-190">
                <a:latin typeface="Tahoma"/>
                <a:cs typeface="Tahoma"/>
              </a:rPr>
              <a:t>’</a:t>
            </a:r>
            <a:r>
              <a:rPr dirty="0" sz="2200" spc="-170">
                <a:latin typeface="Tahoma"/>
                <a:cs typeface="Tahoma"/>
              </a:rPr>
              <a:t>s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95">
                <a:latin typeface="Tahoma"/>
                <a:cs typeface="Tahoma"/>
              </a:rPr>
              <a:t>c</a:t>
            </a:r>
            <a:r>
              <a:rPr dirty="0" sz="2200" spc="5">
                <a:latin typeface="Tahoma"/>
                <a:cs typeface="Tahoma"/>
              </a:rPr>
              <a:t>l</a:t>
            </a:r>
            <a:r>
              <a:rPr dirty="0" sz="2200" spc="-50">
                <a:latin typeface="Tahoma"/>
                <a:cs typeface="Tahoma"/>
              </a:rPr>
              <a:t>o</a:t>
            </a:r>
            <a:r>
              <a:rPr dirty="0" sz="2200" spc="-85">
                <a:latin typeface="Tahoma"/>
                <a:cs typeface="Tahoma"/>
              </a:rPr>
              <a:t>u</a:t>
            </a:r>
            <a:r>
              <a:rPr dirty="0" sz="2200" spc="-80">
                <a:latin typeface="Tahoma"/>
                <a:cs typeface="Tahoma"/>
              </a:rPr>
              <a:t>d</a:t>
            </a:r>
            <a:r>
              <a:rPr dirty="0" sz="2200" spc="-165">
                <a:latin typeface="Tahoma"/>
                <a:cs typeface="Tahoma"/>
              </a:rPr>
              <a:t> </a:t>
            </a:r>
            <a:r>
              <a:rPr dirty="0" sz="2200" spc="-60">
                <a:latin typeface="Tahoma"/>
                <a:cs typeface="Tahoma"/>
              </a:rPr>
              <a:t>p</a:t>
            </a:r>
            <a:r>
              <a:rPr dirty="0" sz="2200" spc="-15">
                <a:latin typeface="Tahoma"/>
                <a:cs typeface="Tahoma"/>
              </a:rPr>
              <a:t>l</a:t>
            </a:r>
            <a:r>
              <a:rPr dirty="0" sz="2200" spc="-155">
                <a:latin typeface="Tahoma"/>
                <a:cs typeface="Tahoma"/>
              </a:rPr>
              <a:t>a</a:t>
            </a:r>
            <a:r>
              <a:rPr dirty="0" sz="2200" spc="-110">
                <a:latin typeface="Tahoma"/>
                <a:cs typeface="Tahoma"/>
              </a:rPr>
              <a:t>t</a:t>
            </a:r>
            <a:r>
              <a:rPr dirty="0" sz="2200" spc="-140">
                <a:latin typeface="Tahoma"/>
                <a:cs typeface="Tahoma"/>
              </a:rPr>
              <a:t>f</a:t>
            </a:r>
            <a:r>
              <a:rPr dirty="0" sz="2200" spc="-50">
                <a:latin typeface="Tahoma"/>
                <a:cs typeface="Tahoma"/>
              </a:rPr>
              <a:t>o</a:t>
            </a:r>
            <a:r>
              <a:rPr dirty="0" sz="2200" spc="-110">
                <a:latin typeface="Tahoma"/>
                <a:cs typeface="Tahoma"/>
              </a:rPr>
              <a:t>r</a:t>
            </a:r>
            <a:r>
              <a:rPr dirty="0" sz="2200" spc="-30">
                <a:latin typeface="Tahoma"/>
                <a:cs typeface="Tahoma"/>
              </a:rPr>
              <a:t>m</a:t>
            </a:r>
            <a:endParaRPr sz="2200">
              <a:latin typeface="Tahoma"/>
              <a:cs typeface="Tahoma"/>
            </a:endParaRPr>
          </a:p>
          <a:p>
            <a:pPr marL="354965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200" spc="-40">
                <a:latin typeface="Tahoma"/>
                <a:cs typeface="Tahoma"/>
              </a:rPr>
              <a:t>A</a:t>
            </a:r>
            <a:r>
              <a:rPr dirty="0" sz="2200" spc="5">
                <a:latin typeface="Tahoma"/>
                <a:cs typeface="Tahoma"/>
              </a:rPr>
              <a:t>ll</a:t>
            </a:r>
            <a:r>
              <a:rPr dirty="0" sz="2200" spc="-20">
                <a:latin typeface="Tahoma"/>
                <a:cs typeface="Tahoma"/>
              </a:rPr>
              <a:t>o</a:t>
            </a:r>
            <a:r>
              <a:rPr dirty="0" sz="2200" spc="-30">
                <a:latin typeface="Tahoma"/>
                <a:cs typeface="Tahoma"/>
              </a:rPr>
              <a:t>w</a:t>
            </a:r>
            <a:r>
              <a:rPr dirty="0" sz="2200" spc="-170">
                <a:latin typeface="Tahoma"/>
                <a:cs typeface="Tahoma"/>
              </a:rPr>
              <a:t>s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114">
                <a:latin typeface="Tahoma"/>
                <a:cs typeface="Tahoma"/>
              </a:rPr>
              <a:t>t</a:t>
            </a:r>
            <a:r>
              <a:rPr dirty="0" sz="2200" spc="-50">
                <a:latin typeface="Tahoma"/>
                <a:cs typeface="Tahoma"/>
              </a:rPr>
              <a:t>o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165">
                <a:latin typeface="Tahoma"/>
                <a:cs typeface="Tahoma"/>
              </a:rPr>
              <a:t>s</a:t>
            </a:r>
            <a:r>
              <a:rPr dirty="0" sz="2200" spc="-95">
                <a:latin typeface="Tahoma"/>
                <a:cs typeface="Tahoma"/>
              </a:rPr>
              <a:t>e</a:t>
            </a:r>
            <a:r>
              <a:rPr dirty="0" sz="2200" spc="-120">
                <a:latin typeface="Tahoma"/>
                <a:cs typeface="Tahoma"/>
              </a:rPr>
              <a:t>c</a:t>
            </a:r>
            <a:r>
              <a:rPr dirty="0" sz="2200" spc="-130">
                <a:latin typeface="Tahoma"/>
                <a:cs typeface="Tahoma"/>
              </a:rPr>
              <a:t>u</a:t>
            </a:r>
            <a:r>
              <a:rPr dirty="0" sz="2200" spc="-65">
                <a:latin typeface="Tahoma"/>
                <a:cs typeface="Tahoma"/>
              </a:rPr>
              <a:t>r</a:t>
            </a:r>
            <a:r>
              <a:rPr dirty="0" sz="2200" spc="-120">
                <a:latin typeface="Tahoma"/>
                <a:cs typeface="Tahoma"/>
              </a:rPr>
              <a:t>e</a:t>
            </a:r>
            <a:r>
              <a:rPr dirty="0" sz="2200" spc="15">
                <a:latin typeface="Tahoma"/>
                <a:cs typeface="Tahoma"/>
              </a:rPr>
              <a:t>l</a:t>
            </a:r>
            <a:r>
              <a:rPr dirty="0" sz="2200" spc="-105">
                <a:latin typeface="Tahoma"/>
                <a:cs typeface="Tahoma"/>
              </a:rPr>
              <a:t>y</a:t>
            </a:r>
            <a:r>
              <a:rPr dirty="0" sz="2200" spc="-185">
                <a:latin typeface="Tahoma"/>
                <a:cs typeface="Tahoma"/>
              </a:rPr>
              <a:t> </a:t>
            </a:r>
            <a:r>
              <a:rPr dirty="0" sz="2200" spc="-150">
                <a:latin typeface="Tahoma"/>
                <a:cs typeface="Tahoma"/>
              </a:rPr>
              <a:t>a</a:t>
            </a:r>
            <a:r>
              <a:rPr dirty="0" sz="2200" spc="-110">
                <a:latin typeface="Tahoma"/>
                <a:cs typeface="Tahoma"/>
              </a:rPr>
              <a:t>cc</a:t>
            </a:r>
            <a:r>
              <a:rPr dirty="0" sz="2200" spc="-80">
                <a:latin typeface="Tahoma"/>
                <a:cs typeface="Tahoma"/>
              </a:rPr>
              <a:t>e</a:t>
            </a:r>
            <a:r>
              <a:rPr dirty="0" sz="2200" spc="-135">
                <a:latin typeface="Tahoma"/>
                <a:cs typeface="Tahoma"/>
              </a:rPr>
              <a:t>s</a:t>
            </a:r>
            <a:r>
              <a:rPr dirty="0" sz="2200" spc="-170">
                <a:latin typeface="Tahoma"/>
                <a:cs typeface="Tahoma"/>
              </a:rPr>
              <a:t>s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40">
                <a:latin typeface="Tahoma"/>
                <a:cs typeface="Tahoma"/>
              </a:rPr>
              <a:t>A</a:t>
            </a:r>
            <a:r>
              <a:rPr dirty="0" sz="2200" spc="-75">
                <a:latin typeface="Tahoma"/>
                <a:cs typeface="Tahoma"/>
              </a:rPr>
              <a:t>d</a:t>
            </a:r>
            <a:r>
              <a:rPr dirty="0" sz="2200" spc="-65">
                <a:latin typeface="Tahoma"/>
                <a:cs typeface="Tahoma"/>
              </a:rPr>
              <a:t>o</a:t>
            </a:r>
            <a:r>
              <a:rPr dirty="0" sz="2200" spc="-65">
                <a:latin typeface="Tahoma"/>
                <a:cs typeface="Tahoma"/>
              </a:rPr>
              <a:t>b</a:t>
            </a:r>
            <a:r>
              <a:rPr dirty="0" sz="2200" spc="-110">
                <a:latin typeface="Tahoma"/>
                <a:cs typeface="Tahoma"/>
              </a:rPr>
              <a:t>e</a:t>
            </a:r>
            <a:r>
              <a:rPr dirty="0" sz="2200" spc="-190">
                <a:latin typeface="Tahoma"/>
                <a:cs typeface="Tahoma"/>
              </a:rPr>
              <a:t>’</a:t>
            </a:r>
            <a:r>
              <a:rPr dirty="0" sz="2200" spc="-170">
                <a:latin typeface="Tahoma"/>
                <a:cs typeface="Tahoma"/>
              </a:rPr>
              <a:t>s</a:t>
            </a:r>
            <a:r>
              <a:rPr dirty="0" sz="2200" spc="-165">
                <a:latin typeface="Tahoma"/>
                <a:cs typeface="Tahoma"/>
              </a:rPr>
              <a:t> </a:t>
            </a:r>
            <a:r>
              <a:rPr dirty="0" sz="2200" spc="-50">
                <a:latin typeface="Tahoma"/>
                <a:cs typeface="Tahoma"/>
              </a:rPr>
              <a:t>A</a:t>
            </a:r>
            <a:r>
              <a:rPr dirty="0" sz="2200" spc="-220">
                <a:latin typeface="Tahoma"/>
                <a:cs typeface="Tahoma"/>
              </a:rPr>
              <a:t>P</a:t>
            </a:r>
            <a:r>
              <a:rPr dirty="0" sz="2200" spc="-160">
                <a:latin typeface="Tahoma"/>
                <a:cs typeface="Tahoma"/>
              </a:rPr>
              <a:t>I</a:t>
            </a:r>
            <a:r>
              <a:rPr dirty="0" sz="2200" spc="-170">
                <a:latin typeface="Tahoma"/>
                <a:cs typeface="Tahoma"/>
              </a:rPr>
              <a:t>s</a:t>
            </a:r>
            <a:endParaRPr sz="2200">
              <a:latin typeface="Tahoma"/>
              <a:cs typeface="Tahoma"/>
            </a:endParaRPr>
          </a:p>
          <a:p>
            <a:pPr marL="354965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200" spc="-45">
                <a:latin typeface="Tahoma"/>
                <a:cs typeface="Tahoma"/>
              </a:rPr>
              <a:t>Allows</a:t>
            </a:r>
            <a:r>
              <a:rPr dirty="0" sz="2200" spc="-165">
                <a:latin typeface="Tahoma"/>
                <a:cs typeface="Tahoma"/>
              </a:rPr>
              <a:t> </a:t>
            </a:r>
            <a:r>
              <a:rPr dirty="0" sz="2200" spc="-85">
                <a:latin typeface="Tahoma"/>
                <a:cs typeface="Tahoma"/>
              </a:rPr>
              <a:t>to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90">
                <a:latin typeface="Tahoma"/>
                <a:cs typeface="Tahoma"/>
              </a:rPr>
              <a:t>respond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85">
                <a:latin typeface="Tahoma"/>
                <a:cs typeface="Tahoma"/>
              </a:rPr>
              <a:t>to</a:t>
            </a:r>
            <a:r>
              <a:rPr dirty="0" sz="2200" spc="-165">
                <a:latin typeface="Tahoma"/>
                <a:cs typeface="Tahoma"/>
              </a:rPr>
              <a:t> </a:t>
            </a:r>
            <a:r>
              <a:rPr dirty="0" sz="2200" spc="-100">
                <a:latin typeface="Tahoma"/>
                <a:cs typeface="Tahoma"/>
              </a:rPr>
              <a:t>events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114">
                <a:latin typeface="Tahoma"/>
                <a:cs typeface="Tahoma"/>
              </a:rPr>
              <a:t>across</a:t>
            </a:r>
            <a:r>
              <a:rPr dirty="0" sz="2200" spc="-160">
                <a:latin typeface="Tahoma"/>
                <a:cs typeface="Tahoma"/>
              </a:rPr>
              <a:t> </a:t>
            </a:r>
            <a:r>
              <a:rPr dirty="0" sz="2200" spc="-95">
                <a:latin typeface="Tahoma"/>
                <a:cs typeface="Tahoma"/>
              </a:rPr>
              <a:t>the</a:t>
            </a:r>
            <a:r>
              <a:rPr dirty="0" sz="2200" spc="-180">
                <a:latin typeface="Tahoma"/>
                <a:cs typeface="Tahoma"/>
              </a:rPr>
              <a:t> </a:t>
            </a:r>
            <a:r>
              <a:rPr dirty="0" sz="2200" spc="-85">
                <a:latin typeface="Tahoma"/>
                <a:cs typeface="Tahoma"/>
              </a:rPr>
              <a:t>platform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8779" y="372441"/>
            <a:ext cx="157924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200">
                <a:solidFill>
                  <a:srgbClr val="FF0000"/>
                </a:solidFill>
              </a:rPr>
              <a:t>A</a:t>
            </a:r>
            <a:r>
              <a:rPr dirty="0" sz="2800" spc="-200">
                <a:solidFill>
                  <a:srgbClr val="FF0000"/>
                </a:solidFill>
              </a:rPr>
              <a:t>d</a:t>
            </a:r>
            <a:r>
              <a:rPr dirty="0" sz="2800" spc="-204">
                <a:solidFill>
                  <a:srgbClr val="FF0000"/>
                </a:solidFill>
              </a:rPr>
              <a:t>o</a:t>
            </a:r>
            <a:r>
              <a:rPr dirty="0" sz="2800" spc="-204">
                <a:solidFill>
                  <a:srgbClr val="FF0000"/>
                </a:solidFill>
              </a:rPr>
              <a:t>b</a:t>
            </a:r>
            <a:r>
              <a:rPr dirty="0" sz="2800" spc="-229">
                <a:solidFill>
                  <a:srgbClr val="FF0000"/>
                </a:solidFill>
              </a:rPr>
              <a:t>e</a:t>
            </a:r>
            <a:r>
              <a:rPr dirty="0" sz="2800" spc="-185">
                <a:solidFill>
                  <a:srgbClr val="FF0000"/>
                </a:solidFill>
              </a:rPr>
              <a:t> </a:t>
            </a:r>
            <a:r>
              <a:rPr dirty="0" sz="2800" spc="-525">
                <a:solidFill>
                  <a:srgbClr val="FF0000"/>
                </a:solidFill>
              </a:rPr>
              <a:t>I</a:t>
            </a:r>
            <a:r>
              <a:rPr dirty="0" sz="2800" spc="-630">
                <a:solidFill>
                  <a:srgbClr val="FF0000"/>
                </a:solidFill>
              </a:rPr>
              <a:t>/</a:t>
            </a:r>
            <a:r>
              <a:rPr dirty="0" sz="2800" spc="-204">
                <a:solidFill>
                  <a:srgbClr val="FF0000"/>
                </a:solidFill>
              </a:rPr>
              <a:t>O</a:t>
            </a:r>
            <a:endParaRPr sz="28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09716" y="3164585"/>
            <a:ext cx="2438399" cy="153313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03348" y="3150108"/>
            <a:ext cx="2438075" cy="15620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dirty="0" spc="-40"/>
              <a:t>40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195"/>
              <a:t>©</a:t>
            </a:r>
            <a:r>
              <a:rPr dirty="0" spc="-100"/>
              <a:t> </a:t>
            </a:r>
            <a:r>
              <a:rPr dirty="0" spc="-100"/>
              <a:t>2</a:t>
            </a:r>
            <a:r>
              <a:rPr dirty="0" spc="-35"/>
              <a:t>0</a:t>
            </a:r>
            <a:r>
              <a:rPr dirty="0" spc="-90"/>
              <a:t>2</a:t>
            </a:r>
            <a:r>
              <a:rPr dirty="0" spc="-275"/>
              <a:t>1</a:t>
            </a:r>
            <a:r>
              <a:rPr dirty="0" spc="-90"/>
              <a:t> </a:t>
            </a:r>
            <a:r>
              <a:rPr dirty="0" spc="-20"/>
              <a:t>A</a:t>
            </a:r>
            <a:r>
              <a:rPr dirty="0" spc="-35"/>
              <a:t>d</a:t>
            </a:r>
            <a:r>
              <a:rPr dirty="0" spc="-25"/>
              <a:t>o</a:t>
            </a:r>
            <a:r>
              <a:rPr dirty="0" spc="-25"/>
              <a:t>b</a:t>
            </a:r>
            <a:r>
              <a:rPr dirty="0" spc="-60"/>
              <a:t>e</a:t>
            </a:r>
            <a:r>
              <a:rPr dirty="0" spc="-160"/>
              <a:t>.</a:t>
            </a:r>
            <a:r>
              <a:rPr dirty="0" spc="-120"/>
              <a:t> </a:t>
            </a:r>
            <a:r>
              <a:rPr dirty="0"/>
              <a:t>Al</a:t>
            </a:r>
            <a:r>
              <a:rPr dirty="0"/>
              <a:t>l</a:t>
            </a:r>
            <a:r>
              <a:rPr dirty="0" spc="-105"/>
              <a:t> </a:t>
            </a:r>
            <a:r>
              <a:rPr dirty="0" spc="-65"/>
              <a:t>R</a:t>
            </a:r>
            <a:r>
              <a:rPr dirty="0" spc="-20"/>
              <a:t>i</a:t>
            </a:r>
            <a:r>
              <a:rPr dirty="0" spc="-90"/>
              <a:t>g</a:t>
            </a:r>
            <a:r>
              <a:rPr dirty="0" spc="-55"/>
              <a:t>h</a:t>
            </a:r>
            <a:r>
              <a:rPr dirty="0"/>
              <a:t>t</a:t>
            </a:r>
            <a:r>
              <a:rPr dirty="0" spc="-85"/>
              <a:t>s</a:t>
            </a:r>
            <a:r>
              <a:rPr dirty="0" spc="-110"/>
              <a:t> </a:t>
            </a:r>
            <a:r>
              <a:rPr dirty="0" spc="-75"/>
              <a:t>R</a:t>
            </a:r>
            <a:r>
              <a:rPr dirty="0" spc="-35"/>
              <a:t>e</a:t>
            </a:r>
            <a:r>
              <a:rPr dirty="0" spc="-80"/>
              <a:t>s</a:t>
            </a:r>
            <a:r>
              <a:rPr dirty="0" spc="-60"/>
              <a:t>e</a:t>
            </a:r>
            <a:r>
              <a:rPr dirty="0"/>
              <a:t>r</a:t>
            </a:r>
            <a:r>
              <a:rPr dirty="0" spc="-50"/>
              <a:t>v</a:t>
            </a:r>
            <a:r>
              <a:rPr dirty="0" spc="-50"/>
              <a:t>e</a:t>
            </a:r>
            <a:r>
              <a:rPr dirty="0" spc="-35"/>
              <a:t>d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20"/>
              <a:t>A</a:t>
            </a:r>
            <a:r>
              <a:rPr dirty="0" spc="-35"/>
              <a:t>d</a:t>
            </a:r>
            <a:r>
              <a:rPr dirty="0" spc="-25"/>
              <a:t>o</a:t>
            </a:r>
            <a:r>
              <a:rPr dirty="0" spc="-25"/>
              <a:t>b</a:t>
            </a:r>
            <a:r>
              <a:rPr dirty="0" spc="-55"/>
              <a:t>e</a:t>
            </a:r>
            <a:r>
              <a:rPr dirty="0" spc="-114"/>
              <a:t> </a:t>
            </a:r>
            <a:r>
              <a:rPr dirty="0" spc="-40"/>
              <a:t>D</a:t>
            </a:r>
            <a:r>
              <a:rPr dirty="0" spc="-20"/>
              <a:t>i</a:t>
            </a:r>
            <a:r>
              <a:rPr dirty="0" spc="-60"/>
              <a:t>g</a:t>
            </a:r>
            <a:r>
              <a:rPr dirty="0" spc="-15"/>
              <a:t>i</a:t>
            </a:r>
            <a:r>
              <a:rPr dirty="0" spc="-30"/>
              <a:t>t</a:t>
            </a:r>
            <a:r>
              <a:rPr dirty="0" spc="-65"/>
              <a:t>a</a:t>
            </a:r>
            <a:r>
              <a:rPr dirty="0" spc="15"/>
              <a:t>l</a:t>
            </a:r>
            <a:r>
              <a:rPr dirty="0" spc="-105"/>
              <a:t> </a:t>
            </a:r>
            <a:r>
              <a:rPr dirty="0" spc="-20"/>
              <a:t>L</a:t>
            </a:r>
            <a:r>
              <a:rPr dirty="0" spc="-55"/>
              <a:t>e</a:t>
            </a:r>
            <a:r>
              <a:rPr dirty="0" spc="-65"/>
              <a:t>a</a:t>
            </a:r>
            <a:r>
              <a:rPr dirty="0" spc="-50"/>
              <a:t>r</a:t>
            </a:r>
            <a:r>
              <a:rPr dirty="0" spc="-20"/>
              <a:t>ni</a:t>
            </a:r>
            <a:r>
              <a:rPr dirty="0" spc="-50"/>
              <a:t>n</a:t>
            </a:r>
            <a:r>
              <a:rPr dirty="0" spc="-80"/>
              <a:t>g</a:t>
            </a:r>
            <a:r>
              <a:rPr dirty="0" spc="-100"/>
              <a:t> </a:t>
            </a:r>
            <a:r>
              <a:rPr dirty="0" spc="-85"/>
              <a:t>S</a:t>
            </a:r>
            <a:r>
              <a:rPr dirty="0" spc="-60"/>
              <a:t>e</a:t>
            </a:r>
            <a:r>
              <a:rPr dirty="0"/>
              <a:t>r</a:t>
            </a:r>
            <a:r>
              <a:rPr dirty="0" spc="-50"/>
              <a:t>v</a:t>
            </a:r>
            <a:r>
              <a:rPr dirty="0" spc="-35"/>
              <a:t>ic</a:t>
            </a:r>
            <a:r>
              <a:rPr dirty="0" spc="-30"/>
              <a:t>e</a:t>
            </a:r>
            <a:r>
              <a:rPr dirty="0" spc="-85"/>
              <a:t>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8779" y="1098309"/>
            <a:ext cx="9732645" cy="421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200" spc="-110">
                <a:latin typeface="Tahoma"/>
                <a:cs typeface="Tahoma"/>
              </a:rPr>
              <a:t>This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90">
                <a:latin typeface="Tahoma"/>
                <a:cs typeface="Tahoma"/>
              </a:rPr>
              <a:t>is</a:t>
            </a:r>
            <a:r>
              <a:rPr dirty="0" sz="2200" spc="-165">
                <a:latin typeface="Tahoma"/>
                <a:cs typeface="Tahoma"/>
              </a:rPr>
              <a:t> </a:t>
            </a:r>
            <a:r>
              <a:rPr dirty="0" sz="2200" spc="-135">
                <a:latin typeface="Tahoma"/>
                <a:cs typeface="Tahoma"/>
              </a:rPr>
              <a:t>a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75">
                <a:latin typeface="Tahoma"/>
                <a:cs typeface="Tahoma"/>
              </a:rPr>
              <a:t>technical</a:t>
            </a:r>
            <a:r>
              <a:rPr dirty="0" sz="2200" spc="-165">
                <a:latin typeface="Tahoma"/>
                <a:cs typeface="Tahoma"/>
              </a:rPr>
              <a:t> </a:t>
            </a:r>
            <a:r>
              <a:rPr dirty="0" sz="2200" spc="-100">
                <a:latin typeface="Tahoma"/>
                <a:cs typeface="Tahoma"/>
              </a:rPr>
              <a:t>session</a:t>
            </a:r>
            <a:r>
              <a:rPr dirty="0" sz="2200" spc="-165">
                <a:latin typeface="Tahoma"/>
                <a:cs typeface="Tahoma"/>
              </a:rPr>
              <a:t> </a:t>
            </a:r>
            <a:r>
              <a:rPr dirty="0" sz="2200" spc="-85">
                <a:latin typeface="Tahoma"/>
                <a:cs typeface="Tahoma"/>
              </a:rPr>
              <a:t>to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65">
                <a:latin typeface="Tahoma"/>
                <a:cs typeface="Tahoma"/>
              </a:rPr>
              <a:t>help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100">
                <a:latin typeface="Tahoma"/>
                <a:cs typeface="Tahoma"/>
              </a:rPr>
              <a:t>Administrators,</a:t>
            </a:r>
            <a:r>
              <a:rPr dirty="0" sz="2200" spc="-145">
                <a:latin typeface="Tahoma"/>
                <a:cs typeface="Tahoma"/>
              </a:rPr>
              <a:t> </a:t>
            </a:r>
            <a:r>
              <a:rPr dirty="0" sz="2200" spc="-85">
                <a:latin typeface="Tahoma"/>
                <a:cs typeface="Tahoma"/>
              </a:rPr>
              <a:t>DevOps</a:t>
            </a:r>
            <a:r>
              <a:rPr dirty="0" sz="2200" spc="-160">
                <a:latin typeface="Tahoma"/>
                <a:cs typeface="Tahoma"/>
              </a:rPr>
              <a:t> </a:t>
            </a:r>
            <a:r>
              <a:rPr dirty="0" sz="2200" spc="-95">
                <a:latin typeface="Tahoma"/>
                <a:cs typeface="Tahoma"/>
              </a:rPr>
              <a:t>and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85">
                <a:latin typeface="Tahoma"/>
                <a:cs typeface="Tahoma"/>
              </a:rPr>
              <a:t>Developers</a:t>
            </a:r>
            <a:r>
              <a:rPr dirty="0" sz="2200" spc="-165">
                <a:latin typeface="Tahoma"/>
                <a:cs typeface="Tahoma"/>
              </a:rPr>
              <a:t> </a:t>
            </a:r>
            <a:r>
              <a:rPr dirty="0" sz="2200" spc="-110">
                <a:latin typeface="Tahoma"/>
                <a:cs typeface="Tahoma"/>
              </a:rPr>
              <a:t>have</a:t>
            </a:r>
            <a:r>
              <a:rPr dirty="0" sz="2200" spc="-160">
                <a:latin typeface="Tahoma"/>
                <a:cs typeface="Tahoma"/>
              </a:rPr>
              <a:t> </a:t>
            </a:r>
            <a:r>
              <a:rPr dirty="0" sz="2200" spc="-135">
                <a:latin typeface="Tahoma"/>
                <a:cs typeface="Tahoma"/>
              </a:rPr>
              <a:t>a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105">
                <a:latin typeface="Tahoma"/>
                <a:cs typeface="Tahoma"/>
              </a:rPr>
              <a:t>better </a:t>
            </a:r>
            <a:r>
              <a:rPr dirty="0" sz="2200" spc="-670">
                <a:latin typeface="Tahoma"/>
                <a:cs typeface="Tahoma"/>
              </a:rPr>
              <a:t> </a:t>
            </a:r>
            <a:r>
              <a:rPr dirty="0" sz="2200" spc="-95">
                <a:latin typeface="Tahoma"/>
                <a:cs typeface="Tahoma"/>
              </a:rPr>
              <a:t>understanding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114">
                <a:latin typeface="Tahoma"/>
                <a:cs typeface="Tahoma"/>
              </a:rPr>
              <a:t>of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55">
                <a:latin typeface="Tahoma"/>
                <a:cs typeface="Tahoma"/>
              </a:rPr>
              <a:t>how</a:t>
            </a:r>
            <a:r>
              <a:rPr dirty="0" sz="2200" spc="-180">
                <a:latin typeface="Tahoma"/>
                <a:cs typeface="Tahoma"/>
              </a:rPr>
              <a:t> </a:t>
            </a:r>
            <a:r>
              <a:rPr dirty="0" sz="2200" spc="-85">
                <a:latin typeface="Tahoma"/>
                <a:cs typeface="Tahoma"/>
              </a:rPr>
              <a:t>to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114">
                <a:latin typeface="Tahoma"/>
                <a:cs typeface="Tahoma"/>
              </a:rPr>
              <a:t>use</a:t>
            </a:r>
            <a:r>
              <a:rPr dirty="0" sz="2200" spc="-180">
                <a:latin typeface="Tahoma"/>
                <a:cs typeface="Tahoma"/>
              </a:rPr>
              <a:t> </a:t>
            </a:r>
            <a:r>
              <a:rPr dirty="0" sz="2200" spc="-70">
                <a:latin typeface="Tahoma"/>
                <a:cs typeface="Tahoma"/>
              </a:rPr>
              <a:t>Cloud</a:t>
            </a:r>
            <a:r>
              <a:rPr dirty="0" sz="2200" spc="-145">
                <a:latin typeface="Tahoma"/>
                <a:cs typeface="Tahoma"/>
              </a:rPr>
              <a:t> </a:t>
            </a:r>
            <a:r>
              <a:rPr dirty="0" sz="2200" spc="-95">
                <a:latin typeface="Tahoma"/>
                <a:cs typeface="Tahoma"/>
              </a:rPr>
              <a:t>Manager</a:t>
            </a:r>
            <a:r>
              <a:rPr dirty="0" sz="2200" spc="-180">
                <a:latin typeface="Tahoma"/>
                <a:cs typeface="Tahoma"/>
              </a:rPr>
              <a:t> </a:t>
            </a:r>
            <a:r>
              <a:rPr dirty="0" sz="2200" spc="-85">
                <a:latin typeface="Tahoma"/>
                <a:cs typeface="Tahoma"/>
              </a:rPr>
              <a:t>to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114">
                <a:latin typeface="Tahoma"/>
                <a:cs typeface="Tahoma"/>
              </a:rPr>
              <a:t>self-manage</a:t>
            </a:r>
            <a:r>
              <a:rPr dirty="0" sz="2200" spc="-190">
                <a:latin typeface="Tahoma"/>
                <a:cs typeface="Tahoma"/>
              </a:rPr>
              <a:t> </a:t>
            </a:r>
            <a:r>
              <a:rPr dirty="0" sz="2200" spc="-20">
                <a:latin typeface="Tahoma"/>
                <a:cs typeface="Tahoma"/>
              </a:rPr>
              <a:t>AEM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155">
                <a:latin typeface="Tahoma"/>
                <a:cs typeface="Tahoma"/>
              </a:rPr>
              <a:t>as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135">
                <a:latin typeface="Tahoma"/>
                <a:cs typeface="Tahoma"/>
              </a:rPr>
              <a:t>a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70">
                <a:latin typeface="Tahoma"/>
                <a:cs typeface="Tahoma"/>
              </a:rPr>
              <a:t>Cloud</a:t>
            </a:r>
            <a:r>
              <a:rPr dirty="0" sz="2200" spc="-160">
                <a:latin typeface="Tahoma"/>
                <a:cs typeface="Tahoma"/>
              </a:rPr>
              <a:t> </a:t>
            </a:r>
            <a:r>
              <a:rPr dirty="0" sz="2200" spc="-95">
                <a:latin typeface="Tahoma"/>
                <a:cs typeface="Tahoma"/>
              </a:rPr>
              <a:t>Service</a:t>
            </a:r>
            <a:endParaRPr sz="2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2200" spc="-120">
                <a:latin typeface="Tahoma"/>
                <a:cs typeface="Tahoma"/>
              </a:rPr>
              <a:t>W</a:t>
            </a:r>
            <a:r>
              <a:rPr dirty="0" sz="2200" spc="-105">
                <a:latin typeface="Tahoma"/>
                <a:cs typeface="Tahoma"/>
              </a:rPr>
              <a:t>h</a:t>
            </a:r>
            <a:r>
              <a:rPr dirty="0" sz="2200" spc="-114">
                <a:latin typeface="Tahoma"/>
                <a:cs typeface="Tahoma"/>
              </a:rPr>
              <a:t>a</a:t>
            </a:r>
            <a:r>
              <a:rPr dirty="0" sz="2200" spc="-114">
                <a:latin typeface="Tahoma"/>
                <a:cs typeface="Tahoma"/>
              </a:rPr>
              <a:t>t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70">
                <a:latin typeface="Tahoma"/>
                <a:cs typeface="Tahoma"/>
              </a:rPr>
              <a:t>w</a:t>
            </a:r>
            <a:r>
              <a:rPr dirty="0" sz="2200" spc="-120">
                <a:latin typeface="Tahoma"/>
                <a:cs typeface="Tahoma"/>
              </a:rPr>
              <a:t>e</a:t>
            </a:r>
            <a:r>
              <a:rPr dirty="0" sz="2200" spc="-190">
                <a:latin typeface="Tahoma"/>
                <a:cs typeface="Tahoma"/>
              </a:rPr>
              <a:t> </a:t>
            </a:r>
            <a:r>
              <a:rPr dirty="0" sz="2200" spc="-55">
                <a:latin typeface="Tahoma"/>
                <a:cs typeface="Tahoma"/>
              </a:rPr>
              <a:t>w</a:t>
            </a:r>
            <a:r>
              <a:rPr dirty="0" sz="2200" spc="-15">
                <a:latin typeface="Tahoma"/>
                <a:cs typeface="Tahoma"/>
              </a:rPr>
              <a:t>il</a:t>
            </a:r>
            <a:r>
              <a:rPr dirty="0" sz="2200" spc="5">
                <a:latin typeface="Tahoma"/>
                <a:cs typeface="Tahoma"/>
              </a:rPr>
              <a:t>l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110">
                <a:latin typeface="Tahoma"/>
                <a:cs typeface="Tahoma"/>
              </a:rPr>
              <a:t>c</a:t>
            </a:r>
            <a:r>
              <a:rPr dirty="0" sz="2200" spc="-35">
                <a:latin typeface="Tahoma"/>
                <a:cs typeface="Tahoma"/>
              </a:rPr>
              <a:t>o</a:t>
            </a:r>
            <a:r>
              <a:rPr dirty="0" sz="2200" spc="-95">
                <a:latin typeface="Tahoma"/>
                <a:cs typeface="Tahoma"/>
              </a:rPr>
              <a:t>v</a:t>
            </a:r>
            <a:r>
              <a:rPr dirty="0" sz="2200" spc="-114">
                <a:latin typeface="Tahoma"/>
                <a:cs typeface="Tahoma"/>
              </a:rPr>
              <a:t>e</a:t>
            </a:r>
            <a:r>
              <a:rPr dirty="0" sz="2200" spc="-60">
                <a:latin typeface="Tahoma"/>
                <a:cs typeface="Tahoma"/>
              </a:rPr>
              <a:t>r</a:t>
            </a:r>
            <a:r>
              <a:rPr dirty="0" sz="2200" spc="-325">
                <a:latin typeface="Tahoma"/>
                <a:cs typeface="Tahoma"/>
              </a:rPr>
              <a:t>:</a:t>
            </a:r>
            <a:endParaRPr sz="2200">
              <a:latin typeface="Tahoma"/>
              <a:cs typeface="Tahoma"/>
            </a:endParaRPr>
          </a:p>
          <a:p>
            <a:pPr marL="583565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2200" spc="-85">
                <a:latin typeface="Tahoma"/>
                <a:cs typeface="Tahoma"/>
              </a:rPr>
              <a:t>Explore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95">
                <a:latin typeface="Tahoma"/>
                <a:cs typeface="Tahoma"/>
              </a:rPr>
              <a:t>the</a:t>
            </a:r>
            <a:r>
              <a:rPr dirty="0" sz="2200" spc="-185">
                <a:latin typeface="Tahoma"/>
                <a:cs typeface="Tahoma"/>
              </a:rPr>
              <a:t> </a:t>
            </a:r>
            <a:r>
              <a:rPr dirty="0" sz="2200" spc="-70">
                <a:latin typeface="Tahoma"/>
                <a:cs typeface="Tahoma"/>
              </a:rPr>
              <a:t>Cloud</a:t>
            </a:r>
            <a:r>
              <a:rPr dirty="0" sz="2200" spc="-150">
                <a:latin typeface="Tahoma"/>
                <a:cs typeface="Tahoma"/>
              </a:rPr>
              <a:t> </a:t>
            </a:r>
            <a:r>
              <a:rPr dirty="0" sz="2200" spc="-95">
                <a:latin typeface="Tahoma"/>
                <a:cs typeface="Tahoma"/>
              </a:rPr>
              <a:t>Manager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100">
                <a:latin typeface="Tahoma"/>
                <a:cs typeface="Tahoma"/>
              </a:rPr>
              <a:t>interface</a:t>
            </a:r>
            <a:endParaRPr sz="2200">
              <a:latin typeface="Tahoma"/>
              <a:cs typeface="Tahoma"/>
            </a:endParaRPr>
          </a:p>
          <a:p>
            <a:pPr marL="583565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2200" spc="-90">
                <a:latin typeface="Tahoma"/>
                <a:cs typeface="Tahoma"/>
              </a:rPr>
              <a:t>Understand</a:t>
            </a:r>
            <a:r>
              <a:rPr dirty="0" sz="2200" spc="-180">
                <a:latin typeface="Tahoma"/>
                <a:cs typeface="Tahoma"/>
              </a:rPr>
              <a:t> </a:t>
            </a:r>
            <a:r>
              <a:rPr dirty="0" sz="2200" spc="-100">
                <a:latin typeface="Tahoma"/>
                <a:cs typeface="Tahoma"/>
              </a:rPr>
              <a:t>key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120">
                <a:latin typeface="Tahoma"/>
                <a:cs typeface="Tahoma"/>
              </a:rPr>
              <a:t>changes</a:t>
            </a:r>
            <a:r>
              <a:rPr dirty="0" sz="2200" spc="-190">
                <a:latin typeface="Tahoma"/>
                <a:cs typeface="Tahoma"/>
              </a:rPr>
              <a:t> </a:t>
            </a:r>
            <a:r>
              <a:rPr dirty="0" sz="2200" spc="-85">
                <a:latin typeface="Tahoma"/>
                <a:cs typeface="Tahoma"/>
              </a:rPr>
              <a:t>to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90">
                <a:latin typeface="Tahoma"/>
                <a:cs typeface="Tahoma"/>
              </a:rPr>
              <a:t>code</a:t>
            </a:r>
            <a:r>
              <a:rPr dirty="0" sz="2200" spc="-165">
                <a:latin typeface="Tahoma"/>
                <a:cs typeface="Tahoma"/>
              </a:rPr>
              <a:t> </a:t>
            </a:r>
            <a:r>
              <a:rPr dirty="0" sz="2200" spc="-105">
                <a:latin typeface="Tahoma"/>
                <a:cs typeface="Tahoma"/>
              </a:rPr>
              <a:t>structure</a:t>
            </a:r>
            <a:r>
              <a:rPr dirty="0" sz="2200" spc="-160">
                <a:latin typeface="Tahoma"/>
                <a:cs typeface="Tahoma"/>
              </a:rPr>
              <a:t> </a:t>
            </a:r>
            <a:r>
              <a:rPr dirty="0" sz="2200" spc="-95">
                <a:latin typeface="Tahoma"/>
                <a:cs typeface="Tahoma"/>
              </a:rPr>
              <a:t>and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75">
                <a:latin typeface="Tahoma"/>
                <a:cs typeface="Tahoma"/>
              </a:rPr>
              <a:t>deployment</a:t>
            </a:r>
            <a:r>
              <a:rPr dirty="0" sz="2200" spc="-185">
                <a:latin typeface="Tahoma"/>
                <a:cs typeface="Tahoma"/>
              </a:rPr>
              <a:t> </a:t>
            </a:r>
            <a:r>
              <a:rPr dirty="0" sz="2200" spc="-100">
                <a:latin typeface="Tahoma"/>
                <a:cs typeface="Tahoma"/>
              </a:rPr>
              <a:t>practices</a:t>
            </a:r>
            <a:endParaRPr sz="2200">
              <a:latin typeface="Tahoma"/>
              <a:cs typeface="Tahoma"/>
            </a:endParaRPr>
          </a:p>
          <a:p>
            <a:pPr marL="583565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2200" spc="-95">
                <a:latin typeface="Tahoma"/>
                <a:cs typeface="Tahoma"/>
              </a:rPr>
              <a:t>Learn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55">
                <a:latin typeface="Tahoma"/>
                <a:cs typeface="Tahoma"/>
              </a:rPr>
              <a:t>how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85">
                <a:latin typeface="Tahoma"/>
                <a:cs typeface="Tahoma"/>
              </a:rPr>
              <a:t>to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120">
                <a:latin typeface="Tahoma"/>
                <a:cs typeface="Tahoma"/>
              </a:rPr>
              <a:t>manage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70">
                <a:latin typeface="Tahoma"/>
                <a:cs typeface="Tahoma"/>
              </a:rPr>
              <a:t>Cloud</a:t>
            </a:r>
            <a:r>
              <a:rPr dirty="0" sz="2200" spc="-155">
                <a:latin typeface="Tahoma"/>
                <a:cs typeface="Tahoma"/>
              </a:rPr>
              <a:t> </a:t>
            </a:r>
            <a:r>
              <a:rPr dirty="0" sz="2200" spc="-95">
                <a:latin typeface="Tahoma"/>
                <a:cs typeface="Tahoma"/>
              </a:rPr>
              <a:t>Manager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130">
                <a:latin typeface="Tahoma"/>
                <a:cs typeface="Tahoma"/>
              </a:rPr>
              <a:t>programs,</a:t>
            </a:r>
            <a:r>
              <a:rPr dirty="0" sz="2200" spc="-165">
                <a:latin typeface="Tahoma"/>
                <a:cs typeface="Tahoma"/>
              </a:rPr>
              <a:t> </a:t>
            </a:r>
            <a:r>
              <a:rPr dirty="0" sz="2200" spc="-100">
                <a:latin typeface="Tahoma"/>
                <a:cs typeface="Tahoma"/>
              </a:rPr>
              <a:t>environments,</a:t>
            </a:r>
            <a:r>
              <a:rPr dirty="0" sz="2200" spc="-185">
                <a:latin typeface="Tahoma"/>
                <a:cs typeface="Tahoma"/>
              </a:rPr>
              <a:t> </a:t>
            </a:r>
            <a:r>
              <a:rPr dirty="0" sz="2200" spc="-95">
                <a:latin typeface="Tahoma"/>
                <a:cs typeface="Tahoma"/>
              </a:rPr>
              <a:t>and</a:t>
            </a:r>
            <a:r>
              <a:rPr dirty="0" sz="2200" spc="-165">
                <a:latin typeface="Tahoma"/>
                <a:cs typeface="Tahoma"/>
              </a:rPr>
              <a:t> </a:t>
            </a:r>
            <a:r>
              <a:rPr dirty="0" sz="2200" spc="-70">
                <a:latin typeface="Tahoma"/>
                <a:cs typeface="Tahoma"/>
              </a:rPr>
              <a:t>pipelines</a:t>
            </a:r>
            <a:endParaRPr sz="2200">
              <a:latin typeface="Tahoma"/>
              <a:cs typeface="Tahoma"/>
            </a:endParaRPr>
          </a:p>
          <a:p>
            <a:pPr marL="583565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2200" spc="-95">
                <a:latin typeface="Tahoma"/>
                <a:cs typeface="Tahoma"/>
              </a:rPr>
              <a:t>Learn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55">
                <a:latin typeface="Tahoma"/>
                <a:cs typeface="Tahoma"/>
              </a:rPr>
              <a:t>how</a:t>
            </a:r>
            <a:r>
              <a:rPr dirty="0" sz="2200" spc="-180">
                <a:latin typeface="Tahoma"/>
                <a:cs typeface="Tahoma"/>
              </a:rPr>
              <a:t> </a:t>
            </a:r>
            <a:r>
              <a:rPr dirty="0" sz="2200" spc="-85">
                <a:latin typeface="Tahoma"/>
                <a:cs typeface="Tahoma"/>
              </a:rPr>
              <a:t>to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110">
                <a:latin typeface="Tahoma"/>
                <a:cs typeface="Tahoma"/>
              </a:rPr>
              <a:t>execute</a:t>
            </a:r>
            <a:r>
              <a:rPr dirty="0" sz="2200" spc="-195">
                <a:latin typeface="Tahoma"/>
                <a:cs typeface="Tahoma"/>
              </a:rPr>
              <a:t> </a:t>
            </a:r>
            <a:r>
              <a:rPr dirty="0" sz="2200" spc="-70">
                <a:latin typeface="Tahoma"/>
                <a:cs typeface="Tahoma"/>
              </a:rPr>
              <a:t>Cloud</a:t>
            </a:r>
            <a:r>
              <a:rPr dirty="0" sz="2200" spc="-150">
                <a:latin typeface="Tahoma"/>
                <a:cs typeface="Tahoma"/>
              </a:rPr>
              <a:t> </a:t>
            </a:r>
            <a:r>
              <a:rPr dirty="0" sz="2200" spc="-95">
                <a:latin typeface="Tahoma"/>
                <a:cs typeface="Tahoma"/>
              </a:rPr>
              <a:t>Manager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70">
                <a:latin typeface="Tahoma"/>
                <a:cs typeface="Tahoma"/>
              </a:rPr>
              <a:t>pipelines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95">
                <a:latin typeface="Tahoma"/>
                <a:cs typeface="Tahoma"/>
              </a:rPr>
              <a:t>and</a:t>
            </a:r>
            <a:r>
              <a:rPr dirty="0" sz="2200" spc="-165">
                <a:latin typeface="Tahoma"/>
                <a:cs typeface="Tahoma"/>
              </a:rPr>
              <a:t> </a:t>
            </a:r>
            <a:r>
              <a:rPr dirty="0" sz="2200" spc="-85">
                <a:latin typeface="Tahoma"/>
                <a:cs typeface="Tahoma"/>
              </a:rPr>
              <a:t>review</a:t>
            </a:r>
            <a:r>
              <a:rPr dirty="0" sz="2200" spc="-185">
                <a:latin typeface="Tahoma"/>
                <a:cs typeface="Tahoma"/>
              </a:rPr>
              <a:t> </a:t>
            </a:r>
            <a:r>
              <a:rPr dirty="0" sz="2200" spc="-95">
                <a:latin typeface="Tahoma"/>
                <a:cs typeface="Tahoma"/>
              </a:rPr>
              <a:t>the</a:t>
            </a:r>
            <a:r>
              <a:rPr dirty="0" sz="2200" spc="-185">
                <a:latin typeface="Tahoma"/>
                <a:cs typeface="Tahoma"/>
              </a:rPr>
              <a:t> </a:t>
            </a:r>
            <a:r>
              <a:rPr dirty="0" sz="2200" spc="-95">
                <a:latin typeface="Tahoma"/>
                <a:cs typeface="Tahoma"/>
              </a:rPr>
              <a:t>results</a:t>
            </a:r>
            <a:endParaRPr sz="2200">
              <a:latin typeface="Tahoma"/>
              <a:cs typeface="Tahoma"/>
            </a:endParaRPr>
          </a:p>
          <a:p>
            <a:pPr marL="583565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2200" spc="-80">
                <a:latin typeface="Tahoma"/>
                <a:cs typeface="Tahoma"/>
              </a:rPr>
              <a:t>Briefly</a:t>
            </a:r>
            <a:r>
              <a:rPr dirty="0" sz="2200" spc="-190">
                <a:latin typeface="Tahoma"/>
                <a:cs typeface="Tahoma"/>
              </a:rPr>
              <a:t> </a:t>
            </a:r>
            <a:r>
              <a:rPr dirty="0" sz="2200" spc="-85">
                <a:latin typeface="Tahoma"/>
                <a:cs typeface="Tahoma"/>
              </a:rPr>
              <a:t>review</a:t>
            </a:r>
            <a:r>
              <a:rPr dirty="0" sz="2200" spc="-180">
                <a:latin typeface="Tahoma"/>
                <a:cs typeface="Tahoma"/>
              </a:rPr>
              <a:t> </a:t>
            </a:r>
            <a:r>
              <a:rPr dirty="0" sz="2200" spc="-95">
                <a:latin typeface="Tahoma"/>
                <a:cs typeface="Tahoma"/>
              </a:rPr>
              <a:t>the</a:t>
            </a:r>
            <a:r>
              <a:rPr dirty="0" sz="2200" spc="-180">
                <a:latin typeface="Tahoma"/>
                <a:cs typeface="Tahoma"/>
              </a:rPr>
              <a:t> </a:t>
            </a:r>
            <a:r>
              <a:rPr dirty="0" sz="2200" spc="-70">
                <a:latin typeface="Tahoma"/>
                <a:cs typeface="Tahoma"/>
              </a:rPr>
              <a:t>Cloud</a:t>
            </a:r>
            <a:r>
              <a:rPr dirty="0" sz="2200" spc="-155">
                <a:latin typeface="Tahoma"/>
                <a:cs typeface="Tahoma"/>
              </a:rPr>
              <a:t> </a:t>
            </a:r>
            <a:r>
              <a:rPr dirty="0" sz="2200" spc="-95">
                <a:latin typeface="Tahoma"/>
                <a:cs typeface="Tahoma"/>
              </a:rPr>
              <a:t>Manager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140">
                <a:latin typeface="Tahoma"/>
                <a:cs typeface="Tahoma"/>
              </a:rPr>
              <a:t>API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95">
                <a:latin typeface="Tahoma"/>
                <a:cs typeface="Tahoma"/>
              </a:rPr>
              <a:t>and</a:t>
            </a:r>
            <a:r>
              <a:rPr dirty="0" sz="2200" spc="-165">
                <a:latin typeface="Tahoma"/>
                <a:cs typeface="Tahoma"/>
              </a:rPr>
              <a:t> </a:t>
            </a:r>
            <a:r>
              <a:rPr dirty="0" sz="2200" spc="-85">
                <a:latin typeface="Tahoma"/>
                <a:cs typeface="Tahoma"/>
              </a:rPr>
              <a:t>developer</a:t>
            </a:r>
            <a:r>
              <a:rPr dirty="0" sz="2200" spc="-165">
                <a:latin typeface="Tahoma"/>
                <a:cs typeface="Tahoma"/>
              </a:rPr>
              <a:t> </a:t>
            </a:r>
            <a:r>
              <a:rPr dirty="0" sz="2200" spc="-80">
                <a:latin typeface="Tahoma"/>
                <a:cs typeface="Tahoma"/>
              </a:rPr>
              <a:t>console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16092" y="6545018"/>
            <a:ext cx="156845" cy="211454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dirty="0" sz="1200" spc="-25">
                <a:solidFill>
                  <a:srgbClr val="FFFFFF"/>
                </a:solidFill>
                <a:latin typeface="Tahoma"/>
                <a:cs typeface="Tahoma"/>
              </a:rPr>
              <a:t>5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195"/>
              <a:t>©</a:t>
            </a:r>
            <a:r>
              <a:rPr dirty="0" spc="-100"/>
              <a:t> </a:t>
            </a:r>
            <a:r>
              <a:rPr dirty="0" spc="-100"/>
              <a:t>2</a:t>
            </a:r>
            <a:r>
              <a:rPr dirty="0" spc="-35"/>
              <a:t>0</a:t>
            </a:r>
            <a:r>
              <a:rPr dirty="0" spc="-90"/>
              <a:t>2</a:t>
            </a:r>
            <a:r>
              <a:rPr dirty="0" spc="-275"/>
              <a:t>1</a:t>
            </a:r>
            <a:r>
              <a:rPr dirty="0" spc="-90"/>
              <a:t> </a:t>
            </a:r>
            <a:r>
              <a:rPr dirty="0" spc="-20"/>
              <a:t>A</a:t>
            </a:r>
            <a:r>
              <a:rPr dirty="0" spc="-35"/>
              <a:t>d</a:t>
            </a:r>
            <a:r>
              <a:rPr dirty="0" spc="-25"/>
              <a:t>o</a:t>
            </a:r>
            <a:r>
              <a:rPr dirty="0" spc="-25"/>
              <a:t>b</a:t>
            </a:r>
            <a:r>
              <a:rPr dirty="0" spc="-60"/>
              <a:t>e</a:t>
            </a:r>
            <a:r>
              <a:rPr dirty="0" spc="-160"/>
              <a:t>.</a:t>
            </a:r>
            <a:r>
              <a:rPr dirty="0" spc="-120"/>
              <a:t> </a:t>
            </a:r>
            <a:r>
              <a:rPr dirty="0"/>
              <a:t>Al</a:t>
            </a:r>
            <a:r>
              <a:rPr dirty="0"/>
              <a:t>l</a:t>
            </a:r>
            <a:r>
              <a:rPr dirty="0" spc="-105"/>
              <a:t> </a:t>
            </a:r>
            <a:r>
              <a:rPr dirty="0" spc="-65"/>
              <a:t>R</a:t>
            </a:r>
            <a:r>
              <a:rPr dirty="0" spc="-20"/>
              <a:t>i</a:t>
            </a:r>
            <a:r>
              <a:rPr dirty="0" spc="-90"/>
              <a:t>g</a:t>
            </a:r>
            <a:r>
              <a:rPr dirty="0" spc="-55"/>
              <a:t>h</a:t>
            </a:r>
            <a:r>
              <a:rPr dirty="0"/>
              <a:t>t</a:t>
            </a:r>
            <a:r>
              <a:rPr dirty="0" spc="-85"/>
              <a:t>s</a:t>
            </a:r>
            <a:r>
              <a:rPr dirty="0" spc="-110"/>
              <a:t> </a:t>
            </a:r>
            <a:r>
              <a:rPr dirty="0" spc="-75"/>
              <a:t>R</a:t>
            </a:r>
            <a:r>
              <a:rPr dirty="0" spc="-35"/>
              <a:t>e</a:t>
            </a:r>
            <a:r>
              <a:rPr dirty="0" spc="-80"/>
              <a:t>s</a:t>
            </a:r>
            <a:r>
              <a:rPr dirty="0" spc="-60"/>
              <a:t>e</a:t>
            </a:r>
            <a:r>
              <a:rPr dirty="0"/>
              <a:t>r</a:t>
            </a:r>
            <a:r>
              <a:rPr dirty="0" spc="-50"/>
              <a:t>v</a:t>
            </a:r>
            <a:r>
              <a:rPr dirty="0" spc="-50"/>
              <a:t>e</a:t>
            </a:r>
            <a:r>
              <a:rPr dirty="0" spc="-35"/>
              <a:t>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20"/>
              <a:t>A</a:t>
            </a:r>
            <a:r>
              <a:rPr dirty="0" spc="-35"/>
              <a:t>d</a:t>
            </a:r>
            <a:r>
              <a:rPr dirty="0" spc="-25"/>
              <a:t>o</a:t>
            </a:r>
            <a:r>
              <a:rPr dirty="0" spc="-25"/>
              <a:t>b</a:t>
            </a:r>
            <a:r>
              <a:rPr dirty="0" spc="-55"/>
              <a:t>e</a:t>
            </a:r>
            <a:r>
              <a:rPr dirty="0" spc="-114"/>
              <a:t> </a:t>
            </a:r>
            <a:r>
              <a:rPr dirty="0" spc="-40"/>
              <a:t>D</a:t>
            </a:r>
            <a:r>
              <a:rPr dirty="0" spc="-20"/>
              <a:t>i</a:t>
            </a:r>
            <a:r>
              <a:rPr dirty="0" spc="-60"/>
              <a:t>g</a:t>
            </a:r>
            <a:r>
              <a:rPr dirty="0" spc="-15"/>
              <a:t>i</a:t>
            </a:r>
            <a:r>
              <a:rPr dirty="0" spc="-30"/>
              <a:t>t</a:t>
            </a:r>
            <a:r>
              <a:rPr dirty="0" spc="-65"/>
              <a:t>a</a:t>
            </a:r>
            <a:r>
              <a:rPr dirty="0" spc="15"/>
              <a:t>l</a:t>
            </a:r>
            <a:r>
              <a:rPr dirty="0" spc="-105"/>
              <a:t> </a:t>
            </a:r>
            <a:r>
              <a:rPr dirty="0" spc="-20"/>
              <a:t>L</a:t>
            </a:r>
            <a:r>
              <a:rPr dirty="0" spc="-55"/>
              <a:t>e</a:t>
            </a:r>
            <a:r>
              <a:rPr dirty="0" spc="-65"/>
              <a:t>a</a:t>
            </a:r>
            <a:r>
              <a:rPr dirty="0" spc="-50"/>
              <a:t>r</a:t>
            </a:r>
            <a:r>
              <a:rPr dirty="0" spc="-20"/>
              <a:t>ni</a:t>
            </a:r>
            <a:r>
              <a:rPr dirty="0" spc="-50"/>
              <a:t>n</a:t>
            </a:r>
            <a:r>
              <a:rPr dirty="0" spc="-80"/>
              <a:t>g</a:t>
            </a:r>
            <a:r>
              <a:rPr dirty="0" spc="-100"/>
              <a:t> </a:t>
            </a:r>
            <a:r>
              <a:rPr dirty="0" spc="-85"/>
              <a:t>S</a:t>
            </a:r>
            <a:r>
              <a:rPr dirty="0" spc="-60"/>
              <a:t>e</a:t>
            </a:r>
            <a:r>
              <a:rPr dirty="0"/>
              <a:t>r</a:t>
            </a:r>
            <a:r>
              <a:rPr dirty="0" spc="-50"/>
              <a:t>v</a:t>
            </a:r>
            <a:r>
              <a:rPr dirty="0" spc="-35"/>
              <a:t>ic</a:t>
            </a:r>
            <a:r>
              <a:rPr dirty="0" spc="-30"/>
              <a:t>e</a:t>
            </a:r>
            <a:r>
              <a:rPr dirty="0" spc="-85"/>
              <a:t>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8779" y="372441"/>
            <a:ext cx="533527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260">
                <a:solidFill>
                  <a:srgbClr val="FF0000"/>
                </a:solidFill>
              </a:rPr>
              <a:t>D</a:t>
            </a:r>
            <a:r>
              <a:rPr dirty="0" sz="2800" spc="-220">
                <a:solidFill>
                  <a:srgbClr val="FF0000"/>
                </a:solidFill>
              </a:rPr>
              <a:t>ep</a:t>
            </a:r>
            <a:r>
              <a:rPr dirty="0" sz="2800" spc="-85">
                <a:solidFill>
                  <a:srgbClr val="FF0000"/>
                </a:solidFill>
              </a:rPr>
              <a:t>l</a:t>
            </a:r>
            <a:r>
              <a:rPr dirty="0" sz="2800" spc="-175">
                <a:solidFill>
                  <a:srgbClr val="FF0000"/>
                </a:solidFill>
              </a:rPr>
              <a:t>o</a:t>
            </a:r>
            <a:r>
              <a:rPr dirty="0" sz="2800" spc="-250">
                <a:solidFill>
                  <a:srgbClr val="FF0000"/>
                </a:solidFill>
              </a:rPr>
              <a:t>y</a:t>
            </a:r>
            <a:r>
              <a:rPr dirty="0" sz="2800" spc="-190">
                <a:solidFill>
                  <a:srgbClr val="FF0000"/>
                </a:solidFill>
              </a:rPr>
              <a:t> </a:t>
            </a:r>
            <a:r>
              <a:rPr dirty="0" sz="2800" spc="-390">
                <a:solidFill>
                  <a:srgbClr val="FF0000"/>
                </a:solidFill>
              </a:rPr>
              <a:t>w</a:t>
            </a:r>
            <a:r>
              <a:rPr dirty="0" sz="2800" spc="-90">
                <a:solidFill>
                  <a:srgbClr val="FF0000"/>
                </a:solidFill>
              </a:rPr>
              <a:t>i</a:t>
            </a:r>
            <a:r>
              <a:rPr dirty="0" sz="2800" spc="-235">
                <a:solidFill>
                  <a:srgbClr val="FF0000"/>
                </a:solidFill>
              </a:rPr>
              <a:t>t</a:t>
            </a:r>
            <a:r>
              <a:rPr dirty="0" sz="2800" spc="-229">
                <a:solidFill>
                  <a:srgbClr val="FF0000"/>
                </a:solidFill>
              </a:rPr>
              <a:t>h</a:t>
            </a:r>
            <a:r>
              <a:rPr dirty="0" sz="2800" spc="-185">
                <a:solidFill>
                  <a:srgbClr val="FF0000"/>
                </a:solidFill>
              </a:rPr>
              <a:t> </a:t>
            </a:r>
            <a:r>
              <a:rPr dirty="0" sz="2800" spc="-200">
                <a:solidFill>
                  <a:srgbClr val="FF0000"/>
                </a:solidFill>
              </a:rPr>
              <a:t>A</a:t>
            </a:r>
            <a:r>
              <a:rPr dirty="0" sz="2800" spc="-200">
                <a:solidFill>
                  <a:srgbClr val="FF0000"/>
                </a:solidFill>
              </a:rPr>
              <a:t>d</a:t>
            </a:r>
            <a:r>
              <a:rPr dirty="0" sz="2800" spc="-204">
                <a:solidFill>
                  <a:srgbClr val="FF0000"/>
                </a:solidFill>
              </a:rPr>
              <a:t>o</a:t>
            </a:r>
            <a:r>
              <a:rPr dirty="0" sz="2800" spc="-204">
                <a:solidFill>
                  <a:srgbClr val="FF0000"/>
                </a:solidFill>
              </a:rPr>
              <a:t>b</a:t>
            </a:r>
            <a:r>
              <a:rPr dirty="0" sz="2800" spc="-229">
                <a:solidFill>
                  <a:srgbClr val="FF0000"/>
                </a:solidFill>
              </a:rPr>
              <a:t>e</a:t>
            </a:r>
            <a:r>
              <a:rPr dirty="0" sz="2800" spc="-185">
                <a:solidFill>
                  <a:srgbClr val="FF0000"/>
                </a:solidFill>
              </a:rPr>
              <a:t> </a:t>
            </a:r>
            <a:r>
              <a:rPr dirty="0" sz="2800" spc="-315">
                <a:solidFill>
                  <a:srgbClr val="FF0000"/>
                </a:solidFill>
              </a:rPr>
              <a:t>C</a:t>
            </a:r>
            <a:r>
              <a:rPr dirty="0" sz="2800" spc="-85">
                <a:solidFill>
                  <a:srgbClr val="FF0000"/>
                </a:solidFill>
              </a:rPr>
              <a:t>l</a:t>
            </a:r>
            <a:r>
              <a:rPr dirty="0" sz="2800" spc="-175">
                <a:solidFill>
                  <a:srgbClr val="FF0000"/>
                </a:solidFill>
              </a:rPr>
              <a:t>o</a:t>
            </a:r>
            <a:r>
              <a:rPr dirty="0" sz="2800" spc="-245">
                <a:solidFill>
                  <a:srgbClr val="FF0000"/>
                </a:solidFill>
              </a:rPr>
              <a:t>u</a:t>
            </a:r>
            <a:r>
              <a:rPr dirty="0" sz="2800" spc="-220">
                <a:solidFill>
                  <a:srgbClr val="FF0000"/>
                </a:solidFill>
              </a:rPr>
              <a:t>d</a:t>
            </a:r>
            <a:r>
              <a:rPr dirty="0" sz="2800" spc="-185">
                <a:solidFill>
                  <a:srgbClr val="FF0000"/>
                </a:solidFill>
              </a:rPr>
              <a:t> </a:t>
            </a:r>
            <a:r>
              <a:rPr dirty="0" sz="2800" spc="-190">
                <a:solidFill>
                  <a:srgbClr val="FF0000"/>
                </a:solidFill>
              </a:rPr>
              <a:t>M</a:t>
            </a:r>
            <a:r>
              <a:rPr dirty="0" sz="2800" spc="-250">
                <a:solidFill>
                  <a:srgbClr val="FF0000"/>
                </a:solidFill>
              </a:rPr>
              <a:t>an</a:t>
            </a:r>
            <a:r>
              <a:rPr dirty="0" sz="2800" spc="-300">
                <a:solidFill>
                  <a:srgbClr val="FF0000"/>
                </a:solidFill>
              </a:rPr>
              <a:t>a</a:t>
            </a:r>
            <a:r>
              <a:rPr dirty="0" sz="2800" spc="-320">
                <a:solidFill>
                  <a:srgbClr val="FF0000"/>
                </a:solidFill>
              </a:rPr>
              <a:t>g</a:t>
            </a:r>
            <a:r>
              <a:rPr dirty="0" sz="2800" spc="-215">
                <a:solidFill>
                  <a:srgbClr val="FF0000"/>
                </a:solidFill>
              </a:rPr>
              <a:t>er</a:t>
            </a:r>
            <a:endParaRPr sz="2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8779" y="954200"/>
            <a:ext cx="8789670" cy="1397635"/>
          </a:xfrm>
          <a:prstGeom prst="rect">
            <a:avLst/>
          </a:prstGeom>
        </p:spPr>
        <p:txBody>
          <a:bodyPr wrap="square" lIns="0" tIns="1568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dirty="0" sz="2200" spc="-95">
                <a:latin typeface="Tahoma"/>
                <a:cs typeface="Tahoma"/>
              </a:rPr>
              <a:t>Installation</a:t>
            </a:r>
            <a:endParaRPr sz="2200">
              <a:latin typeface="Tahoma"/>
              <a:cs typeface="Tahoma"/>
            </a:endParaRPr>
          </a:p>
          <a:p>
            <a:pPr marL="241300">
              <a:lnSpc>
                <a:spcPct val="100000"/>
              </a:lnSpc>
              <a:spcBef>
                <a:spcPts val="1030"/>
              </a:spcBef>
            </a:pPr>
            <a:r>
              <a:rPr dirty="0" sz="2000" spc="-5">
                <a:latin typeface="Courier New"/>
                <a:cs typeface="Courier New"/>
              </a:rPr>
              <a:t>$npm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install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-g @adobe/aio-cli</a:t>
            </a:r>
            <a:endParaRPr sz="20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1200"/>
              </a:spcBef>
            </a:pPr>
            <a:r>
              <a:rPr dirty="0" sz="2000" spc="-5">
                <a:latin typeface="Courier New"/>
                <a:cs typeface="Courier New"/>
              </a:rPr>
              <a:t>$</a:t>
            </a:r>
            <a:r>
              <a:rPr dirty="0" sz="2000" spc="2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aio</a:t>
            </a:r>
            <a:r>
              <a:rPr dirty="0" sz="2000" spc="2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plugins:install</a:t>
            </a:r>
            <a:r>
              <a:rPr dirty="0" sz="2000" spc="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@adobe/aio-cli-plugin-cloudmanager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8779" y="372441"/>
            <a:ext cx="607885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200">
                <a:solidFill>
                  <a:srgbClr val="FF0000"/>
                </a:solidFill>
              </a:rPr>
              <a:t>A</a:t>
            </a:r>
            <a:r>
              <a:rPr dirty="0" sz="2800" spc="-200">
                <a:solidFill>
                  <a:srgbClr val="FF0000"/>
                </a:solidFill>
              </a:rPr>
              <a:t>d</a:t>
            </a:r>
            <a:r>
              <a:rPr dirty="0" sz="2800" spc="-204">
                <a:solidFill>
                  <a:srgbClr val="FF0000"/>
                </a:solidFill>
              </a:rPr>
              <a:t>o</a:t>
            </a:r>
            <a:r>
              <a:rPr dirty="0" sz="2800" spc="-204">
                <a:solidFill>
                  <a:srgbClr val="FF0000"/>
                </a:solidFill>
              </a:rPr>
              <a:t>b</a:t>
            </a:r>
            <a:r>
              <a:rPr dirty="0" sz="2800" spc="-229">
                <a:solidFill>
                  <a:srgbClr val="FF0000"/>
                </a:solidFill>
              </a:rPr>
              <a:t>e</a:t>
            </a:r>
            <a:r>
              <a:rPr dirty="0" sz="2800" spc="-185">
                <a:solidFill>
                  <a:srgbClr val="FF0000"/>
                </a:solidFill>
              </a:rPr>
              <a:t> </a:t>
            </a:r>
            <a:r>
              <a:rPr dirty="0" sz="2800" spc="-525">
                <a:solidFill>
                  <a:srgbClr val="FF0000"/>
                </a:solidFill>
              </a:rPr>
              <a:t>I</a:t>
            </a:r>
            <a:r>
              <a:rPr dirty="0" sz="2800" spc="-630">
                <a:solidFill>
                  <a:srgbClr val="FF0000"/>
                </a:solidFill>
              </a:rPr>
              <a:t>/</a:t>
            </a:r>
            <a:r>
              <a:rPr dirty="0" sz="2800" spc="-204">
                <a:solidFill>
                  <a:srgbClr val="FF0000"/>
                </a:solidFill>
              </a:rPr>
              <a:t>O</a:t>
            </a:r>
            <a:r>
              <a:rPr dirty="0" sz="2800" spc="-185">
                <a:solidFill>
                  <a:srgbClr val="FF0000"/>
                </a:solidFill>
              </a:rPr>
              <a:t> </a:t>
            </a:r>
            <a:r>
              <a:rPr dirty="0" sz="2800" spc="-254">
                <a:solidFill>
                  <a:srgbClr val="FF0000"/>
                </a:solidFill>
              </a:rPr>
              <a:t>C</a:t>
            </a:r>
            <a:r>
              <a:rPr dirty="0" sz="2800" spc="-240">
                <a:solidFill>
                  <a:srgbClr val="FF0000"/>
                </a:solidFill>
              </a:rPr>
              <a:t>L</a:t>
            </a:r>
            <a:r>
              <a:rPr dirty="0" sz="2800" spc="-565">
                <a:solidFill>
                  <a:srgbClr val="FF0000"/>
                </a:solidFill>
              </a:rPr>
              <a:t>I</a:t>
            </a:r>
            <a:r>
              <a:rPr dirty="0" sz="2800" spc="-190">
                <a:solidFill>
                  <a:srgbClr val="FF0000"/>
                </a:solidFill>
              </a:rPr>
              <a:t> </a:t>
            </a:r>
            <a:r>
              <a:rPr dirty="0" sz="2800" spc="-320">
                <a:solidFill>
                  <a:srgbClr val="FF0000"/>
                </a:solidFill>
              </a:rPr>
              <a:t>(</a:t>
            </a:r>
            <a:r>
              <a:rPr dirty="0" sz="2800" spc="-190">
                <a:solidFill>
                  <a:srgbClr val="FF0000"/>
                </a:solidFill>
              </a:rPr>
              <a:t>ai</a:t>
            </a:r>
            <a:r>
              <a:rPr dirty="0" sz="2800" spc="-305">
                <a:solidFill>
                  <a:srgbClr val="FF0000"/>
                </a:solidFill>
              </a:rPr>
              <a:t>o</a:t>
            </a:r>
            <a:r>
              <a:rPr dirty="0" sz="2800" spc="-254">
                <a:solidFill>
                  <a:srgbClr val="FF0000"/>
                </a:solidFill>
              </a:rPr>
              <a:t>)</a:t>
            </a:r>
            <a:r>
              <a:rPr dirty="0" sz="2800" spc="-170">
                <a:solidFill>
                  <a:srgbClr val="FF0000"/>
                </a:solidFill>
              </a:rPr>
              <a:t> </a:t>
            </a:r>
            <a:r>
              <a:rPr dirty="0" sz="2800" spc="-390">
                <a:solidFill>
                  <a:srgbClr val="FF0000"/>
                </a:solidFill>
              </a:rPr>
              <a:t>w</a:t>
            </a:r>
            <a:r>
              <a:rPr dirty="0" sz="2800" spc="-90">
                <a:solidFill>
                  <a:srgbClr val="FF0000"/>
                </a:solidFill>
              </a:rPr>
              <a:t>i</a:t>
            </a:r>
            <a:r>
              <a:rPr dirty="0" sz="2800" spc="-235">
                <a:solidFill>
                  <a:srgbClr val="FF0000"/>
                </a:solidFill>
              </a:rPr>
              <a:t>t</a:t>
            </a:r>
            <a:r>
              <a:rPr dirty="0" sz="2800" spc="-229">
                <a:solidFill>
                  <a:srgbClr val="FF0000"/>
                </a:solidFill>
              </a:rPr>
              <a:t>h</a:t>
            </a:r>
            <a:r>
              <a:rPr dirty="0" sz="2800" spc="-185">
                <a:solidFill>
                  <a:srgbClr val="FF0000"/>
                </a:solidFill>
              </a:rPr>
              <a:t> </a:t>
            </a:r>
            <a:r>
              <a:rPr dirty="0" sz="2800" spc="-315">
                <a:solidFill>
                  <a:srgbClr val="FF0000"/>
                </a:solidFill>
              </a:rPr>
              <a:t>C</a:t>
            </a:r>
            <a:r>
              <a:rPr dirty="0" sz="2800" spc="-85">
                <a:solidFill>
                  <a:srgbClr val="FF0000"/>
                </a:solidFill>
              </a:rPr>
              <a:t>l</a:t>
            </a:r>
            <a:r>
              <a:rPr dirty="0" sz="2800" spc="-175">
                <a:solidFill>
                  <a:srgbClr val="FF0000"/>
                </a:solidFill>
              </a:rPr>
              <a:t>o</a:t>
            </a:r>
            <a:r>
              <a:rPr dirty="0" sz="2800" spc="-245">
                <a:solidFill>
                  <a:srgbClr val="FF0000"/>
                </a:solidFill>
              </a:rPr>
              <a:t>u</a:t>
            </a:r>
            <a:r>
              <a:rPr dirty="0" sz="2800" spc="-220">
                <a:solidFill>
                  <a:srgbClr val="FF0000"/>
                </a:solidFill>
              </a:rPr>
              <a:t>d</a:t>
            </a:r>
            <a:r>
              <a:rPr dirty="0" sz="2800" spc="-185">
                <a:solidFill>
                  <a:srgbClr val="FF0000"/>
                </a:solidFill>
              </a:rPr>
              <a:t> </a:t>
            </a:r>
            <a:r>
              <a:rPr dirty="0" sz="2800" spc="-190">
                <a:solidFill>
                  <a:srgbClr val="FF0000"/>
                </a:solidFill>
              </a:rPr>
              <a:t>M</a:t>
            </a:r>
            <a:r>
              <a:rPr dirty="0" sz="2800" spc="-250">
                <a:solidFill>
                  <a:srgbClr val="FF0000"/>
                </a:solidFill>
              </a:rPr>
              <a:t>an</a:t>
            </a:r>
            <a:r>
              <a:rPr dirty="0" sz="2800" spc="-300">
                <a:solidFill>
                  <a:srgbClr val="FF0000"/>
                </a:solidFill>
              </a:rPr>
              <a:t>a</a:t>
            </a:r>
            <a:r>
              <a:rPr dirty="0" sz="2800" spc="-320">
                <a:solidFill>
                  <a:srgbClr val="FF0000"/>
                </a:solidFill>
              </a:rPr>
              <a:t>g</a:t>
            </a:r>
            <a:r>
              <a:rPr dirty="0" sz="2800" spc="-215">
                <a:solidFill>
                  <a:srgbClr val="FF0000"/>
                </a:solidFill>
              </a:rPr>
              <a:t>er</a:t>
            </a:r>
            <a:endParaRPr sz="2800"/>
          </a:p>
        </p:txBody>
      </p:sp>
      <p:grpSp>
        <p:nvGrpSpPr>
          <p:cNvPr id="4" name="object 4"/>
          <p:cNvGrpSpPr/>
          <p:nvPr/>
        </p:nvGrpSpPr>
        <p:grpSpPr>
          <a:xfrm>
            <a:off x="439686" y="2247900"/>
            <a:ext cx="8265795" cy="4547870"/>
            <a:chOff x="439686" y="2247900"/>
            <a:chExt cx="8265795" cy="45478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9686" y="2247900"/>
              <a:ext cx="8265400" cy="45476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3984" y="2442210"/>
              <a:ext cx="7678673" cy="396087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dirty="0" spc="-40"/>
              <a:t>41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195"/>
              <a:t>©</a:t>
            </a:r>
            <a:r>
              <a:rPr dirty="0" spc="-100"/>
              <a:t> </a:t>
            </a:r>
            <a:r>
              <a:rPr dirty="0" spc="-100"/>
              <a:t>2</a:t>
            </a:r>
            <a:r>
              <a:rPr dirty="0" spc="-35"/>
              <a:t>0</a:t>
            </a:r>
            <a:r>
              <a:rPr dirty="0" spc="-90"/>
              <a:t>2</a:t>
            </a:r>
            <a:r>
              <a:rPr dirty="0" spc="-275"/>
              <a:t>1</a:t>
            </a:r>
            <a:r>
              <a:rPr dirty="0" spc="-90"/>
              <a:t> </a:t>
            </a:r>
            <a:r>
              <a:rPr dirty="0" spc="-20"/>
              <a:t>A</a:t>
            </a:r>
            <a:r>
              <a:rPr dirty="0" spc="-35"/>
              <a:t>d</a:t>
            </a:r>
            <a:r>
              <a:rPr dirty="0" spc="-25"/>
              <a:t>o</a:t>
            </a:r>
            <a:r>
              <a:rPr dirty="0" spc="-25"/>
              <a:t>b</a:t>
            </a:r>
            <a:r>
              <a:rPr dirty="0" spc="-60"/>
              <a:t>e</a:t>
            </a:r>
            <a:r>
              <a:rPr dirty="0" spc="-160"/>
              <a:t>.</a:t>
            </a:r>
            <a:r>
              <a:rPr dirty="0" spc="-120"/>
              <a:t> </a:t>
            </a:r>
            <a:r>
              <a:rPr dirty="0"/>
              <a:t>Al</a:t>
            </a:r>
            <a:r>
              <a:rPr dirty="0"/>
              <a:t>l</a:t>
            </a:r>
            <a:r>
              <a:rPr dirty="0" spc="-105"/>
              <a:t> </a:t>
            </a:r>
            <a:r>
              <a:rPr dirty="0" spc="-65"/>
              <a:t>R</a:t>
            </a:r>
            <a:r>
              <a:rPr dirty="0" spc="-20"/>
              <a:t>i</a:t>
            </a:r>
            <a:r>
              <a:rPr dirty="0" spc="-90"/>
              <a:t>g</a:t>
            </a:r>
            <a:r>
              <a:rPr dirty="0" spc="-55"/>
              <a:t>h</a:t>
            </a:r>
            <a:r>
              <a:rPr dirty="0"/>
              <a:t>t</a:t>
            </a:r>
            <a:r>
              <a:rPr dirty="0" spc="-85"/>
              <a:t>s</a:t>
            </a:r>
            <a:r>
              <a:rPr dirty="0" spc="-110"/>
              <a:t> </a:t>
            </a:r>
            <a:r>
              <a:rPr dirty="0" spc="-75"/>
              <a:t>R</a:t>
            </a:r>
            <a:r>
              <a:rPr dirty="0" spc="-35"/>
              <a:t>e</a:t>
            </a:r>
            <a:r>
              <a:rPr dirty="0" spc="-80"/>
              <a:t>s</a:t>
            </a:r>
            <a:r>
              <a:rPr dirty="0" spc="-60"/>
              <a:t>e</a:t>
            </a:r>
            <a:r>
              <a:rPr dirty="0"/>
              <a:t>r</a:t>
            </a:r>
            <a:r>
              <a:rPr dirty="0" spc="-50"/>
              <a:t>v</a:t>
            </a:r>
            <a:r>
              <a:rPr dirty="0" spc="-50"/>
              <a:t>e</a:t>
            </a:r>
            <a:r>
              <a:rPr dirty="0" spc="-35"/>
              <a:t>d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20"/>
              <a:t>A</a:t>
            </a:r>
            <a:r>
              <a:rPr dirty="0" spc="-35"/>
              <a:t>d</a:t>
            </a:r>
            <a:r>
              <a:rPr dirty="0" spc="-25"/>
              <a:t>o</a:t>
            </a:r>
            <a:r>
              <a:rPr dirty="0" spc="-25"/>
              <a:t>b</a:t>
            </a:r>
            <a:r>
              <a:rPr dirty="0" spc="-55"/>
              <a:t>e</a:t>
            </a:r>
            <a:r>
              <a:rPr dirty="0" spc="-114"/>
              <a:t> </a:t>
            </a:r>
            <a:r>
              <a:rPr dirty="0" spc="-40"/>
              <a:t>D</a:t>
            </a:r>
            <a:r>
              <a:rPr dirty="0" spc="-20"/>
              <a:t>i</a:t>
            </a:r>
            <a:r>
              <a:rPr dirty="0" spc="-60"/>
              <a:t>g</a:t>
            </a:r>
            <a:r>
              <a:rPr dirty="0" spc="-15"/>
              <a:t>i</a:t>
            </a:r>
            <a:r>
              <a:rPr dirty="0" spc="-30"/>
              <a:t>t</a:t>
            </a:r>
            <a:r>
              <a:rPr dirty="0" spc="-65"/>
              <a:t>a</a:t>
            </a:r>
            <a:r>
              <a:rPr dirty="0" spc="15"/>
              <a:t>l</a:t>
            </a:r>
            <a:r>
              <a:rPr dirty="0" spc="-105"/>
              <a:t> </a:t>
            </a:r>
            <a:r>
              <a:rPr dirty="0" spc="-20"/>
              <a:t>L</a:t>
            </a:r>
            <a:r>
              <a:rPr dirty="0" spc="-55"/>
              <a:t>e</a:t>
            </a:r>
            <a:r>
              <a:rPr dirty="0" spc="-65"/>
              <a:t>a</a:t>
            </a:r>
            <a:r>
              <a:rPr dirty="0" spc="-50"/>
              <a:t>r</a:t>
            </a:r>
            <a:r>
              <a:rPr dirty="0" spc="-20"/>
              <a:t>ni</a:t>
            </a:r>
            <a:r>
              <a:rPr dirty="0" spc="-50"/>
              <a:t>n</a:t>
            </a:r>
            <a:r>
              <a:rPr dirty="0" spc="-80"/>
              <a:t>g</a:t>
            </a:r>
            <a:r>
              <a:rPr dirty="0" spc="-100"/>
              <a:t> </a:t>
            </a:r>
            <a:r>
              <a:rPr dirty="0" spc="-85"/>
              <a:t>S</a:t>
            </a:r>
            <a:r>
              <a:rPr dirty="0" spc="-60"/>
              <a:t>e</a:t>
            </a:r>
            <a:r>
              <a:rPr dirty="0"/>
              <a:t>r</a:t>
            </a:r>
            <a:r>
              <a:rPr dirty="0" spc="-50"/>
              <a:t>v</a:t>
            </a:r>
            <a:r>
              <a:rPr dirty="0" spc="-35"/>
              <a:t>ic</a:t>
            </a:r>
            <a:r>
              <a:rPr dirty="0" spc="-30"/>
              <a:t>e</a:t>
            </a:r>
            <a:r>
              <a:rPr dirty="0" spc="-85"/>
              <a:t>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496" y="1099833"/>
            <a:ext cx="5835015" cy="4902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95"/>
              </a:spcBef>
            </a:pPr>
            <a:r>
              <a:rPr dirty="0" sz="2000" spc="-125">
                <a:latin typeface="Tahoma"/>
                <a:cs typeface="Tahoma"/>
              </a:rPr>
              <a:t>a</a:t>
            </a:r>
            <a:r>
              <a:rPr dirty="0" sz="2000" spc="-30">
                <a:latin typeface="Tahoma"/>
                <a:cs typeface="Tahoma"/>
              </a:rPr>
              <a:t>i</a:t>
            </a:r>
            <a:r>
              <a:rPr dirty="0" sz="2000" spc="-50">
                <a:latin typeface="Tahoma"/>
                <a:cs typeface="Tahoma"/>
              </a:rPr>
              <a:t>o</a:t>
            </a:r>
            <a:r>
              <a:rPr dirty="0" sz="2000" spc="-180">
                <a:latin typeface="Tahoma"/>
                <a:cs typeface="Tahoma"/>
              </a:rPr>
              <a:t> </a:t>
            </a:r>
            <a:r>
              <a:rPr dirty="0" sz="2000" spc="-85">
                <a:latin typeface="Tahoma"/>
                <a:cs typeface="Tahoma"/>
              </a:rPr>
              <a:t>c</a:t>
            </a:r>
            <a:r>
              <a:rPr dirty="0" sz="2000" spc="-35">
                <a:latin typeface="Tahoma"/>
                <a:cs typeface="Tahoma"/>
              </a:rPr>
              <a:t>lo</a:t>
            </a:r>
            <a:r>
              <a:rPr dirty="0" sz="2000" spc="-55">
                <a:latin typeface="Tahoma"/>
                <a:cs typeface="Tahoma"/>
              </a:rPr>
              <a:t>u</a:t>
            </a:r>
            <a:r>
              <a:rPr dirty="0" sz="2000" spc="-80">
                <a:latin typeface="Tahoma"/>
                <a:cs typeface="Tahoma"/>
              </a:rPr>
              <a:t>dma</a:t>
            </a:r>
            <a:r>
              <a:rPr dirty="0" sz="2000" spc="-95">
                <a:latin typeface="Tahoma"/>
                <a:cs typeface="Tahoma"/>
              </a:rPr>
              <a:t>n</a:t>
            </a:r>
            <a:r>
              <a:rPr dirty="0" sz="2000" spc="-130">
                <a:latin typeface="Tahoma"/>
                <a:cs typeface="Tahoma"/>
              </a:rPr>
              <a:t>a</a:t>
            </a:r>
            <a:r>
              <a:rPr dirty="0" sz="2000" spc="-135">
                <a:latin typeface="Tahoma"/>
                <a:cs typeface="Tahoma"/>
              </a:rPr>
              <a:t>g</a:t>
            </a:r>
            <a:r>
              <a:rPr dirty="0" sz="2000" spc="-120">
                <a:latin typeface="Tahoma"/>
                <a:cs typeface="Tahoma"/>
              </a:rPr>
              <a:t>e</a:t>
            </a:r>
            <a:r>
              <a:rPr dirty="0" sz="2000" spc="-114">
                <a:latin typeface="Tahoma"/>
                <a:cs typeface="Tahoma"/>
              </a:rPr>
              <a:t>r</a:t>
            </a:r>
            <a:endParaRPr sz="2000">
              <a:latin typeface="Tahoma"/>
              <a:cs typeface="Tahoma"/>
            </a:endParaRPr>
          </a:p>
          <a:p>
            <a:pPr marL="14604" marR="2164715">
              <a:lnSpc>
                <a:spcPts val="4000"/>
              </a:lnSpc>
              <a:spcBef>
                <a:spcPts val="400"/>
              </a:spcBef>
            </a:pPr>
            <a:r>
              <a:rPr dirty="0" sz="2000" spc="-70">
                <a:latin typeface="Tahoma"/>
                <a:cs typeface="Tahoma"/>
              </a:rPr>
              <a:t>aio</a:t>
            </a:r>
            <a:r>
              <a:rPr dirty="0" sz="2000" spc="-180">
                <a:latin typeface="Tahoma"/>
                <a:cs typeface="Tahoma"/>
              </a:rPr>
              <a:t> </a:t>
            </a:r>
            <a:r>
              <a:rPr dirty="0" sz="2000" spc="-85">
                <a:latin typeface="Tahoma"/>
                <a:cs typeface="Tahoma"/>
              </a:rPr>
              <a:t>c</a:t>
            </a:r>
            <a:r>
              <a:rPr dirty="0" sz="2000" spc="-35">
                <a:latin typeface="Tahoma"/>
                <a:cs typeface="Tahoma"/>
              </a:rPr>
              <a:t>lo</a:t>
            </a:r>
            <a:r>
              <a:rPr dirty="0" sz="2000" spc="-55">
                <a:latin typeface="Tahoma"/>
                <a:cs typeface="Tahoma"/>
              </a:rPr>
              <a:t>u</a:t>
            </a:r>
            <a:r>
              <a:rPr dirty="0" sz="2000" spc="-80">
                <a:latin typeface="Tahoma"/>
                <a:cs typeface="Tahoma"/>
              </a:rPr>
              <a:t>dma</a:t>
            </a:r>
            <a:r>
              <a:rPr dirty="0" sz="2000" spc="-95">
                <a:latin typeface="Tahoma"/>
                <a:cs typeface="Tahoma"/>
              </a:rPr>
              <a:t>n</a:t>
            </a:r>
            <a:r>
              <a:rPr dirty="0" sz="2000" spc="-130">
                <a:latin typeface="Tahoma"/>
                <a:cs typeface="Tahoma"/>
              </a:rPr>
              <a:t>a</a:t>
            </a:r>
            <a:r>
              <a:rPr dirty="0" sz="2000" spc="-135">
                <a:latin typeface="Tahoma"/>
                <a:cs typeface="Tahoma"/>
              </a:rPr>
              <a:t>g</a:t>
            </a:r>
            <a:r>
              <a:rPr dirty="0" sz="2000" spc="-120">
                <a:latin typeface="Tahoma"/>
                <a:cs typeface="Tahoma"/>
              </a:rPr>
              <a:t>e</a:t>
            </a:r>
            <a:r>
              <a:rPr dirty="0" sz="2000" spc="-55">
                <a:latin typeface="Tahoma"/>
                <a:cs typeface="Tahoma"/>
              </a:rPr>
              <a:t>r</a:t>
            </a:r>
            <a:r>
              <a:rPr dirty="0" sz="2000" spc="-300">
                <a:latin typeface="Tahoma"/>
                <a:cs typeface="Tahoma"/>
              </a:rPr>
              <a:t>:</a:t>
            </a:r>
            <a:r>
              <a:rPr dirty="0" sz="2000" spc="-15">
                <a:latin typeface="Tahoma"/>
                <a:cs typeface="Tahoma"/>
              </a:rPr>
              <a:t>l</a:t>
            </a:r>
            <a:r>
              <a:rPr dirty="0" sz="2000" spc="10">
                <a:latin typeface="Tahoma"/>
                <a:cs typeface="Tahoma"/>
              </a:rPr>
              <a:t>i</a:t>
            </a:r>
            <a:r>
              <a:rPr dirty="0" sz="2000" spc="-150">
                <a:latin typeface="Tahoma"/>
                <a:cs typeface="Tahoma"/>
              </a:rPr>
              <a:t>s</a:t>
            </a:r>
            <a:r>
              <a:rPr dirty="0" sz="2000" spc="-100">
                <a:latin typeface="Tahoma"/>
                <a:cs typeface="Tahoma"/>
              </a:rPr>
              <a:t>t</a:t>
            </a:r>
            <a:r>
              <a:rPr dirty="0" sz="2000" spc="-95">
                <a:latin typeface="Tahoma"/>
                <a:cs typeface="Tahoma"/>
              </a:rPr>
              <a:t>-</a:t>
            </a:r>
            <a:r>
              <a:rPr dirty="0" sz="2000" spc="-105">
                <a:latin typeface="Tahoma"/>
                <a:cs typeface="Tahoma"/>
              </a:rPr>
              <a:t>e</a:t>
            </a:r>
            <a:r>
              <a:rPr dirty="0" sz="2000" spc="-80">
                <a:latin typeface="Tahoma"/>
                <a:cs typeface="Tahoma"/>
              </a:rPr>
              <a:t>n</a:t>
            </a:r>
            <a:r>
              <a:rPr dirty="0" sz="2000" spc="-80">
                <a:latin typeface="Tahoma"/>
                <a:cs typeface="Tahoma"/>
              </a:rPr>
              <a:t>v</a:t>
            </a:r>
            <a:r>
              <a:rPr dirty="0" sz="2000" spc="-50">
                <a:latin typeface="Tahoma"/>
                <a:cs typeface="Tahoma"/>
              </a:rPr>
              <a:t>i</a:t>
            </a:r>
            <a:r>
              <a:rPr dirty="0" sz="2000" spc="-105">
                <a:latin typeface="Tahoma"/>
                <a:cs typeface="Tahoma"/>
              </a:rPr>
              <a:t>r</a:t>
            </a:r>
            <a:r>
              <a:rPr dirty="0" sz="2000" spc="-55">
                <a:latin typeface="Tahoma"/>
                <a:cs typeface="Tahoma"/>
              </a:rPr>
              <a:t>o</a:t>
            </a:r>
            <a:r>
              <a:rPr dirty="0" sz="2000" spc="-65">
                <a:latin typeface="Tahoma"/>
                <a:cs typeface="Tahoma"/>
              </a:rPr>
              <a:t>n</a:t>
            </a:r>
            <a:r>
              <a:rPr dirty="0" sz="2000" spc="-35">
                <a:latin typeface="Tahoma"/>
                <a:cs typeface="Tahoma"/>
              </a:rPr>
              <a:t>m</a:t>
            </a:r>
            <a:r>
              <a:rPr dirty="0" sz="2000" spc="-105">
                <a:latin typeface="Tahoma"/>
                <a:cs typeface="Tahoma"/>
              </a:rPr>
              <a:t>e</a:t>
            </a:r>
            <a:r>
              <a:rPr dirty="0" sz="2000" spc="-70">
                <a:latin typeface="Tahoma"/>
                <a:cs typeface="Tahoma"/>
              </a:rPr>
              <a:t>n</a:t>
            </a:r>
            <a:r>
              <a:rPr dirty="0" sz="2000" spc="-55">
                <a:latin typeface="Tahoma"/>
                <a:cs typeface="Tahoma"/>
              </a:rPr>
              <a:t>t</a:t>
            </a:r>
            <a:r>
              <a:rPr dirty="0" sz="2000" spc="-125">
                <a:latin typeface="Tahoma"/>
                <a:cs typeface="Tahoma"/>
              </a:rPr>
              <a:t>s  </a:t>
            </a:r>
            <a:r>
              <a:rPr dirty="0" sz="2000" spc="-70">
                <a:latin typeface="Tahoma"/>
                <a:cs typeface="Tahoma"/>
              </a:rPr>
              <a:t>aio</a:t>
            </a:r>
            <a:r>
              <a:rPr dirty="0" sz="2000" spc="-180">
                <a:latin typeface="Tahoma"/>
                <a:cs typeface="Tahoma"/>
              </a:rPr>
              <a:t> </a:t>
            </a:r>
            <a:r>
              <a:rPr dirty="0" sz="2000" spc="-85">
                <a:latin typeface="Tahoma"/>
                <a:cs typeface="Tahoma"/>
              </a:rPr>
              <a:t>cloudmanager:list-pipelines</a:t>
            </a:r>
            <a:endParaRPr sz="2000">
              <a:latin typeface="Tahoma"/>
              <a:cs typeface="Tahoma"/>
            </a:endParaRPr>
          </a:p>
          <a:p>
            <a:pPr marL="13970">
              <a:lnSpc>
                <a:spcPct val="100000"/>
              </a:lnSpc>
              <a:spcBef>
                <a:spcPts val="1200"/>
              </a:spcBef>
            </a:pPr>
            <a:r>
              <a:rPr dirty="0" sz="2000" spc="-70">
                <a:latin typeface="Tahoma"/>
                <a:cs typeface="Tahoma"/>
              </a:rPr>
              <a:t>aio</a:t>
            </a:r>
            <a:r>
              <a:rPr dirty="0" sz="2000" spc="-180">
                <a:latin typeface="Tahoma"/>
                <a:cs typeface="Tahoma"/>
              </a:rPr>
              <a:t> </a:t>
            </a:r>
            <a:r>
              <a:rPr dirty="0" sz="2000" spc="-85">
                <a:latin typeface="Tahoma"/>
                <a:cs typeface="Tahoma"/>
              </a:rPr>
              <a:t>c</a:t>
            </a:r>
            <a:r>
              <a:rPr dirty="0" sz="2000" spc="-35">
                <a:latin typeface="Tahoma"/>
                <a:cs typeface="Tahoma"/>
              </a:rPr>
              <a:t>lo</a:t>
            </a:r>
            <a:r>
              <a:rPr dirty="0" sz="2000" spc="-55">
                <a:latin typeface="Tahoma"/>
                <a:cs typeface="Tahoma"/>
              </a:rPr>
              <a:t>u</a:t>
            </a:r>
            <a:r>
              <a:rPr dirty="0" sz="2000" spc="-80">
                <a:latin typeface="Tahoma"/>
                <a:cs typeface="Tahoma"/>
              </a:rPr>
              <a:t>dma</a:t>
            </a:r>
            <a:r>
              <a:rPr dirty="0" sz="2000" spc="-95">
                <a:latin typeface="Tahoma"/>
                <a:cs typeface="Tahoma"/>
              </a:rPr>
              <a:t>n</a:t>
            </a:r>
            <a:r>
              <a:rPr dirty="0" sz="2000" spc="-130">
                <a:latin typeface="Tahoma"/>
                <a:cs typeface="Tahoma"/>
              </a:rPr>
              <a:t>a</a:t>
            </a:r>
            <a:r>
              <a:rPr dirty="0" sz="2000" spc="-135">
                <a:latin typeface="Tahoma"/>
                <a:cs typeface="Tahoma"/>
              </a:rPr>
              <a:t>g</a:t>
            </a:r>
            <a:r>
              <a:rPr dirty="0" sz="2000" spc="-120">
                <a:latin typeface="Tahoma"/>
                <a:cs typeface="Tahoma"/>
              </a:rPr>
              <a:t>e</a:t>
            </a:r>
            <a:r>
              <a:rPr dirty="0" sz="2000" spc="-55">
                <a:latin typeface="Tahoma"/>
                <a:cs typeface="Tahoma"/>
              </a:rPr>
              <a:t>r</a:t>
            </a:r>
            <a:r>
              <a:rPr dirty="0" sz="2000" spc="-300">
                <a:latin typeface="Tahoma"/>
                <a:cs typeface="Tahoma"/>
              </a:rPr>
              <a:t>:</a:t>
            </a:r>
            <a:r>
              <a:rPr dirty="0" sz="2000" spc="-15">
                <a:latin typeface="Tahoma"/>
                <a:cs typeface="Tahoma"/>
              </a:rPr>
              <a:t>l</a:t>
            </a:r>
            <a:r>
              <a:rPr dirty="0" sz="2000" spc="10">
                <a:latin typeface="Tahoma"/>
                <a:cs typeface="Tahoma"/>
              </a:rPr>
              <a:t>i</a:t>
            </a:r>
            <a:r>
              <a:rPr dirty="0" sz="2000" spc="-150">
                <a:latin typeface="Tahoma"/>
                <a:cs typeface="Tahoma"/>
              </a:rPr>
              <a:t>s</a:t>
            </a:r>
            <a:r>
              <a:rPr dirty="0" sz="2000" spc="-100">
                <a:latin typeface="Tahoma"/>
                <a:cs typeface="Tahoma"/>
              </a:rPr>
              <a:t>t</a:t>
            </a:r>
            <a:r>
              <a:rPr dirty="0" sz="2000" spc="-135">
                <a:latin typeface="Tahoma"/>
                <a:cs typeface="Tahoma"/>
              </a:rPr>
              <a:t>-</a:t>
            </a:r>
            <a:r>
              <a:rPr dirty="0" sz="2000" spc="-75">
                <a:latin typeface="Tahoma"/>
                <a:cs typeface="Tahoma"/>
              </a:rPr>
              <a:t>p</a:t>
            </a:r>
            <a:r>
              <a:rPr dirty="0" sz="2000" spc="-55">
                <a:latin typeface="Tahoma"/>
                <a:cs typeface="Tahoma"/>
              </a:rPr>
              <a:t>r</a:t>
            </a:r>
            <a:r>
              <a:rPr dirty="0" sz="2000" spc="-114">
                <a:latin typeface="Tahoma"/>
                <a:cs typeface="Tahoma"/>
              </a:rPr>
              <a:t>o</a:t>
            </a:r>
            <a:r>
              <a:rPr dirty="0" sz="2000" spc="-140">
                <a:latin typeface="Tahoma"/>
                <a:cs typeface="Tahoma"/>
              </a:rPr>
              <a:t>g</a:t>
            </a:r>
            <a:r>
              <a:rPr dirty="0" sz="2000" spc="-110">
                <a:latin typeface="Tahoma"/>
                <a:cs typeface="Tahoma"/>
              </a:rPr>
              <a:t>r</a:t>
            </a:r>
            <a:r>
              <a:rPr dirty="0" sz="2000" spc="-125">
                <a:latin typeface="Tahoma"/>
                <a:cs typeface="Tahoma"/>
              </a:rPr>
              <a:t>a</a:t>
            </a:r>
            <a:r>
              <a:rPr dirty="0" sz="2000" spc="-20">
                <a:latin typeface="Tahoma"/>
                <a:cs typeface="Tahoma"/>
              </a:rPr>
              <a:t>m</a:t>
            </a:r>
            <a:r>
              <a:rPr dirty="0" sz="2000" spc="-160">
                <a:latin typeface="Tahoma"/>
                <a:cs typeface="Tahoma"/>
              </a:rPr>
              <a:t>s</a:t>
            </a:r>
            <a:endParaRPr sz="2000">
              <a:latin typeface="Tahoma"/>
              <a:cs typeface="Tahoma"/>
            </a:endParaRPr>
          </a:p>
          <a:p>
            <a:pPr marL="13335" marR="5080">
              <a:lnSpc>
                <a:spcPts val="4000"/>
              </a:lnSpc>
              <a:spcBef>
                <a:spcPts val="395"/>
              </a:spcBef>
            </a:pPr>
            <a:r>
              <a:rPr dirty="0" sz="2000" spc="-70">
                <a:latin typeface="Tahoma"/>
                <a:cs typeface="Tahoma"/>
              </a:rPr>
              <a:t>aio </a:t>
            </a:r>
            <a:r>
              <a:rPr dirty="0" sz="2000" spc="-95">
                <a:latin typeface="Tahoma"/>
                <a:cs typeface="Tahoma"/>
              </a:rPr>
              <a:t>cloudmanager:advance-current-execution </a:t>
            </a:r>
            <a:r>
              <a:rPr dirty="0" sz="2000" spc="-130">
                <a:latin typeface="Tahoma"/>
                <a:cs typeface="Tahoma"/>
              </a:rPr>
              <a:t>PIPELINEID </a:t>
            </a:r>
            <a:r>
              <a:rPr dirty="0" sz="2000" spc="-610">
                <a:latin typeface="Tahoma"/>
                <a:cs typeface="Tahoma"/>
              </a:rPr>
              <a:t> </a:t>
            </a:r>
            <a:r>
              <a:rPr dirty="0" sz="2000" spc="-70">
                <a:latin typeface="Tahoma"/>
                <a:cs typeface="Tahoma"/>
              </a:rPr>
              <a:t>aio</a:t>
            </a:r>
            <a:r>
              <a:rPr dirty="0" sz="2000" spc="-180">
                <a:latin typeface="Tahoma"/>
                <a:cs typeface="Tahoma"/>
              </a:rPr>
              <a:t> </a:t>
            </a:r>
            <a:r>
              <a:rPr dirty="0" sz="2000" spc="-90">
                <a:latin typeface="Tahoma"/>
                <a:cs typeface="Tahoma"/>
              </a:rPr>
              <a:t>cloudmanager:cancel-current-execution</a:t>
            </a:r>
            <a:r>
              <a:rPr dirty="0" sz="2000" spc="-190">
                <a:latin typeface="Tahoma"/>
                <a:cs typeface="Tahoma"/>
              </a:rPr>
              <a:t> </a:t>
            </a:r>
            <a:r>
              <a:rPr dirty="0" sz="2000" spc="-130">
                <a:latin typeface="Tahoma"/>
                <a:cs typeface="Tahoma"/>
              </a:rPr>
              <a:t>PIPELINEID</a:t>
            </a:r>
            <a:endParaRPr sz="2000">
              <a:latin typeface="Tahoma"/>
              <a:cs typeface="Tahoma"/>
            </a:endParaRPr>
          </a:p>
          <a:p>
            <a:pPr marL="12700" marR="14604">
              <a:lnSpc>
                <a:spcPts val="4000"/>
              </a:lnSpc>
              <a:spcBef>
                <a:spcPts val="5"/>
              </a:spcBef>
            </a:pPr>
            <a:r>
              <a:rPr dirty="0" sz="2000" spc="-125">
                <a:latin typeface="Tahoma"/>
                <a:cs typeface="Tahoma"/>
              </a:rPr>
              <a:t>a</a:t>
            </a:r>
            <a:r>
              <a:rPr dirty="0" sz="2000" spc="-30">
                <a:latin typeface="Tahoma"/>
                <a:cs typeface="Tahoma"/>
              </a:rPr>
              <a:t>i</a:t>
            </a:r>
            <a:r>
              <a:rPr dirty="0" sz="2000" spc="-50">
                <a:latin typeface="Tahoma"/>
                <a:cs typeface="Tahoma"/>
              </a:rPr>
              <a:t>o</a:t>
            </a:r>
            <a:r>
              <a:rPr dirty="0" sz="2000" spc="-180">
                <a:latin typeface="Tahoma"/>
                <a:cs typeface="Tahoma"/>
              </a:rPr>
              <a:t> </a:t>
            </a:r>
            <a:r>
              <a:rPr dirty="0" sz="2000" spc="-85">
                <a:latin typeface="Tahoma"/>
                <a:cs typeface="Tahoma"/>
              </a:rPr>
              <a:t>c</a:t>
            </a:r>
            <a:r>
              <a:rPr dirty="0" sz="2000">
                <a:latin typeface="Tahoma"/>
                <a:cs typeface="Tahoma"/>
              </a:rPr>
              <a:t>l</a:t>
            </a:r>
            <a:r>
              <a:rPr dirty="0" sz="2000" spc="-55">
                <a:latin typeface="Tahoma"/>
                <a:cs typeface="Tahoma"/>
              </a:rPr>
              <a:t>o</a:t>
            </a:r>
            <a:r>
              <a:rPr dirty="0" sz="2000" spc="-80">
                <a:latin typeface="Tahoma"/>
                <a:cs typeface="Tahoma"/>
              </a:rPr>
              <a:t>u</a:t>
            </a:r>
            <a:r>
              <a:rPr dirty="0" sz="2000" spc="-75">
                <a:latin typeface="Tahoma"/>
                <a:cs typeface="Tahoma"/>
              </a:rPr>
              <a:t>d</a:t>
            </a:r>
            <a:r>
              <a:rPr dirty="0" sz="2000" spc="-35">
                <a:latin typeface="Tahoma"/>
                <a:cs typeface="Tahoma"/>
              </a:rPr>
              <a:t>m</a:t>
            </a:r>
            <a:r>
              <a:rPr dirty="0" sz="2000" spc="-105">
                <a:latin typeface="Tahoma"/>
                <a:cs typeface="Tahoma"/>
              </a:rPr>
              <a:t>an</a:t>
            </a:r>
            <a:r>
              <a:rPr dirty="0" sz="2000" spc="-140">
                <a:latin typeface="Tahoma"/>
                <a:cs typeface="Tahoma"/>
              </a:rPr>
              <a:t>a</a:t>
            </a:r>
            <a:r>
              <a:rPr dirty="0" sz="2000" spc="-150">
                <a:latin typeface="Tahoma"/>
                <a:cs typeface="Tahoma"/>
              </a:rPr>
              <a:t>g</a:t>
            </a:r>
            <a:r>
              <a:rPr dirty="0" sz="2000" spc="-105">
                <a:latin typeface="Tahoma"/>
                <a:cs typeface="Tahoma"/>
              </a:rPr>
              <a:t>e</a:t>
            </a:r>
            <a:r>
              <a:rPr dirty="0" sz="2000" spc="-55">
                <a:latin typeface="Tahoma"/>
                <a:cs typeface="Tahoma"/>
              </a:rPr>
              <a:t>r</a:t>
            </a:r>
            <a:r>
              <a:rPr dirty="0" sz="2000" spc="-185">
                <a:latin typeface="Tahoma"/>
                <a:cs typeface="Tahoma"/>
              </a:rPr>
              <a:t>:d</a:t>
            </a:r>
            <a:r>
              <a:rPr dirty="0" sz="2000" spc="-55">
                <a:latin typeface="Tahoma"/>
                <a:cs typeface="Tahoma"/>
              </a:rPr>
              <a:t>el</a:t>
            </a:r>
            <a:r>
              <a:rPr dirty="0" sz="2000" spc="-85">
                <a:latin typeface="Tahoma"/>
                <a:cs typeface="Tahoma"/>
              </a:rPr>
              <a:t>e</a:t>
            </a:r>
            <a:r>
              <a:rPr dirty="0" sz="2000" spc="-110">
                <a:latin typeface="Tahoma"/>
                <a:cs typeface="Tahoma"/>
              </a:rPr>
              <a:t>t</a:t>
            </a:r>
            <a:r>
              <a:rPr dirty="0" sz="2000" spc="-65">
                <a:latin typeface="Tahoma"/>
                <a:cs typeface="Tahoma"/>
              </a:rPr>
              <a:t>e</a:t>
            </a:r>
            <a:r>
              <a:rPr dirty="0" sz="2000" spc="-90">
                <a:latin typeface="Tahoma"/>
                <a:cs typeface="Tahoma"/>
              </a:rPr>
              <a:t>-</a:t>
            </a:r>
            <a:r>
              <a:rPr dirty="0" sz="2000" spc="-105">
                <a:latin typeface="Tahoma"/>
                <a:cs typeface="Tahoma"/>
              </a:rPr>
              <a:t>e</a:t>
            </a:r>
            <a:r>
              <a:rPr dirty="0" sz="2000" spc="-80">
                <a:latin typeface="Tahoma"/>
                <a:cs typeface="Tahoma"/>
              </a:rPr>
              <a:t>n</a:t>
            </a:r>
            <a:r>
              <a:rPr dirty="0" sz="2000" spc="-80">
                <a:latin typeface="Tahoma"/>
                <a:cs typeface="Tahoma"/>
              </a:rPr>
              <a:t>v</a:t>
            </a:r>
            <a:r>
              <a:rPr dirty="0" sz="2000" spc="-45">
                <a:latin typeface="Tahoma"/>
                <a:cs typeface="Tahoma"/>
              </a:rPr>
              <a:t>i</a:t>
            </a:r>
            <a:r>
              <a:rPr dirty="0" sz="2000" spc="-105">
                <a:latin typeface="Tahoma"/>
                <a:cs typeface="Tahoma"/>
              </a:rPr>
              <a:t>r</a:t>
            </a:r>
            <a:r>
              <a:rPr dirty="0" sz="2000" spc="-55">
                <a:latin typeface="Tahoma"/>
                <a:cs typeface="Tahoma"/>
              </a:rPr>
              <a:t>o</a:t>
            </a:r>
            <a:r>
              <a:rPr dirty="0" sz="2000" spc="-65">
                <a:latin typeface="Tahoma"/>
                <a:cs typeface="Tahoma"/>
              </a:rPr>
              <a:t>n</a:t>
            </a:r>
            <a:r>
              <a:rPr dirty="0" sz="2000" spc="-35">
                <a:latin typeface="Tahoma"/>
                <a:cs typeface="Tahoma"/>
              </a:rPr>
              <a:t>m</a:t>
            </a:r>
            <a:r>
              <a:rPr dirty="0" sz="2000" spc="-105">
                <a:latin typeface="Tahoma"/>
                <a:cs typeface="Tahoma"/>
              </a:rPr>
              <a:t>e</a:t>
            </a:r>
            <a:r>
              <a:rPr dirty="0" sz="2000" spc="-70">
                <a:latin typeface="Tahoma"/>
                <a:cs typeface="Tahoma"/>
              </a:rPr>
              <a:t>n</a:t>
            </a:r>
            <a:r>
              <a:rPr dirty="0" sz="2000" spc="-105">
                <a:latin typeface="Tahoma"/>
                <a:cs typeface="Tahoma"/>
              </a:rPr>
              <a:t>t</a:t>
            </a:r>
            <a:r>
              <a:rPr dirty="0" sz="2000" spc="-185">
                <a:latin typeface="Tahoma"/>
                <a:cs typeface="Tahoma"/>
              </a:rPr>
              <a:t> </a:t>
            </a:r>
            <a:r>
              <a:rPr dirty="0" sz="2000" spc="-125">
                <a:latin typeface="Tahoma"/>
                <a:cs typeface="Tahoma"/>
              </a:rPr>
              <a:t>E</a:t>
            </a:r>
            <a:r>
              <a:rPr dirty="0" sz="2000">
                <a:latin typeface="Tahoma"/>
                <a:cs typeface="Tahoma"/>
              </a:rPr>
              <a:t>N</a:t>
            </a:r>
            <a:r>
              <a:rPr dirty="0" sz="2000" spc="-25">
                <a:latin typeface="Tahoma"/>
                <a:cs typeface="Tahoma"/>
              </a:rPr>
              <a:t>V</a:t>
            </a:r>
            <a:r>
              <a:rPr dirty="0" sz="2000" spc="-275">
                <a:latin typeface="Tahoma"/>
                <a:cs typeface="Tahoma"/>
              </a:rPr>
              <a:t>I</a:t>
            </a:r>
            <a:r>
              <a:rPr dirty="0" sz="2000" spc="-105">
                <a:latin typeface="Tahoma"/>
                <a:cs typeface="Tahoma"/>
              </a:rPr>
              <a:t>RO</a:t>
            </a:r>
            <a:r>
              <a:rPr dirty="0" sz="2000">
                <a:latin typeface="Tahoma"/>
                <a:cs typeface="Tahoma"/>
              </a:rPr>
              <a:t>N</a:t>
            </a:r>
            <a:r>
              <a:rPr dirty="0" sz="2000" spc="-15">
                <a:latin typeface="Tahoma"/>
                <a:cs typeface="Tahoma"/>
              </a:rPr>
              <a:t>M</a:t>
            </a:r>
            <a:r>
              <a:rPr dirty="0" sz="2000" spc="-5">
                <a:latin typeface="Tahoma"/>
                <a:cs typeface="Tahoma"/>
              </a:rPr>
              <a:t>E</a:t>
            </a:r>
            <a:r>
              <a:rPr dirty="0" sz="2000" spc="-5">
                <a:latin typeface="Tahoma"/>
                <a:cs typeface="Tahoma"/>
              </a:rPr>
              <a:t>N</a:t>
            </a:r>
            <a:r>
              <a:rPr dirty="0" sz="2000" spc="-160">
                <a:latin typeface="Tahoma"/>
                <a:cs typeface="Tahoma"/>
              </a:rPr>
              <a:t>T</a:t>
            </a:r>
            <a:r>
              <a:rPr dirty="0" sz="2000" spc="-275">
                <a:latin typeface="Tahoma"/>
                <a:cs typeface="Tahoma"/>
              </a:rPr>
              <a:t>I</a:t>
            </a:r>
            <a:r>
              <a:rPr dirty="0" sz="2000" spc="-45">
                <a:latin typeface="Tahoma"/>
                <a:cs typeface="Tahoma"/>
              </a:rPr>
              <a:t>D  </a:t>
            </a:r>
            <a:r>
              <a:rPr dirty="0" sz="2000" spc="-70">
                <a:latin typeface="Tahoma"/>
                <a:cs typeface="Tahoma"/>
              </a:rPr>
              <a:t>aio</a:t>
            </a:r>
            <a:r>
              <a:rPr dirty="0" sz="2000" spc="-180">
                <a:latin typeface="Tahoma"/>
                <a:cs typeface="Tahoma"/>
              </a:rPr>
              <a:t> </a:t>
            </a:r>
            <a:r>
              <a:rPr dirty="0" sz="2000" spc="-85">
                <a:latin typeface="Tahoma"/>
                <a:cs typeface="Tahoma"/>
              </a:rPr>
              <a:t>cloudmanager:delete-pipeline</a:t>
            </a:r>
            <a:r>
              <a:rPr dirty="0" sz="2000" spc="-165">
                <a:latin typeface="Tahoma"/>
                <a:cs typeface="Tahoma"/>
              </a:rPr>
              <a:t> </a:t>
            </a:r>
            <a:r>
              <a:rPr dirty="0" sz="2000" spc="-130">
                <a:latin typeface="Tahoma"/>
                <a:cs typeface="Tahoma"/>
              </a:rPr>
              <a:t>PIPELINEID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 spc="-70">
                <a:latin typeface="Tahoma"/>
                <a:cs typeface="Tahoma"/>
              </a:rPr>
              <a:t>aio</a:t>
            </a:r>
            <a:r>
              <a:rPr dirty="0" sz="2000" spc="-165">
                <a:latin typeface="Tahoma"/>
                <a:cs typeface="Tahoma"/>
              </a:rPr>
              <a:t> </a:t>
            </a:r>
            <a:r>
              <a:rPr dirty="0" sz="2000" spc="-95">
                <a:latin typeface="Tahoma"/>
                <a:cs typeface="Tahoma"/>
              </a:rPr>
              <a:t>cloudmanager:delete-program</a:t>
            </a:r>
            <a:r>
              <a:rPr dirty="0" sz="2000" spc="-150">
                <a:latin typeface="Tahoma"/>
                <a:cs typeface="Tahoma"/>
              </a:rPr>
              <a:t> </a:t>
            </a:r>
            <a:r>
              <a:rPr dirty="0" sz="2000" spc="-85">
                <a:latin typeface="Tahoma"/>
                <a:cs typeface="Tahoma"/>
              </a:rPr>
              <a:t>PROGRAMID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dirty="0" sz="2000" spc="-70">
                <a:latin typeface="Tahoma"/>
                <a:cs typeface="Tahoma"/>
              </a:rPr>
              <a:t>aio</a:t>
            </a:r>
            <a:r>
              <a:rPr dirty="0" sz="2000" spc="-165">
                <a:latin typeface="Tahoma"/>
                <a:cs typeface="Tahoma"/>
              </a:rPr>
              <a:t> </a:t>
            </a:r>
            <a:r>
              <a:rPr dirty="0" sz="2000" spc="-95">
                <a:latin typeface="Tahoma"/>
                <a:cs typeface="Tahoma"/>
              </a:rPr>
              <a:t>cloudmanager:get-current-execution</a:t>
            </a:r>
            <a:r>
              <a:rPr dirty="0" sz="2000" spc="-170">
                <a:latin typeface="Tahoma"/>
                <a:cs typeface="Tahoma"/>
              </a:rPr>
              <a:t> </a:t>
            </a:r>
            <a:r>
              <a:rPr dirty="0" sz="2000" spc="-130">
                <a:latin typeface="Tahoma"/>
                <a:cs typeface="Tahoma"/>
              </a:rPr>
              <a:t>PIPELINEID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dirty="0" spc="-40"/>
              <a:t>42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195"/>
              <a:t>©</a:t>
            </a:r>
            <a:r>
              <a:rPr dirty="0" spc="-100"/>
              <a:t> </a:t>
            </a:r>
            <a:r>
              <a:rPr dirty="0" spc="-100"/>
              <a:t>2</a:t>
            </a:r>
            <a:r>
              <a:rPr dirty="0" spc="-35"/>
              <a:t>0</a:t>
            </a:r>
            <a:r>
              <a:rPr dirty="0" spc="-90"/>
              <a:t>2</a:t>
            </a:r>
            <a:r>
              <a:rPr dirty="0" spc="-275"/>
              <a:t>1</a:t>
            </a:r>
            <a:r>
              <a:rPr dirty="0" spc="-90"/>
              <a:t> </a:t>
            </a:r>
            <a:r>
              <a:rPr dirty="0" spc="-20"/>
              <a:t>A</a:t>
            </a:r>
            <a:r>
              <a:rPr dirty="0" spc="-35"/>
              <a:t>d</a:t>
            </a:r>
            <a:r>
              <a:rPr dirty="0" spc="-25"/>
              <a:t>o</a:t>
            </a:r>
            <a:r>
              <a:rPr dirty="0" spc="-25"/>
              <a:t>b</a:t>
            </a:r>
            <a:r>
              <a:rPr dirty="0" spc="-60"/>
              <a:t>e</a:t>
            </a:r>
            <a:r>
              <a:rPr dirty="0" spc="-160"/>
              <a:t>.</a:t>
            </a:r>
            <a:r>
              <a:rPr dirty="0" spc="-120"/>
              <a:t> </a:t>
            </a:r>
            <a:r>
              <a:rPr dirty="0"/>
              <a:t>Al</a:t>
            </a:r>
            <a:r>
              <a:rPr dirty="0"/>
              <a:t>l</a:t>
            </a:r>
            <a:r>
              <a:rPr dirty="0" spc="-105"/>
              <a:t> </a:t>
            </a:r>
            <a:r>
              <a:rPr dirty="0" spc="-65"/>
              <a:t>R</a:t>
            </a:r>
            <a:r>
              <a:rPr dirty="0" spc="-20"/>
              <a:t>i</a:t>
            </a:r>
            <a:r>
              <a:rPr dirty="0" spc="-90"/>
              <a:t>g</a:t>
            </a:r>
            <a:r>
              <a:rPr dirty="0" spc="-55"/>
              <a:t>h</a:t>
            </a:r>
            <a:r>
              <a:rPr dirty="0"/>
              <a:t>t</a:t>
            </a:r>
            <a:r>
              <a:rPr dirty="0" spc="-85"/>
              <a:t>s</a:t>
            </a:r>
            <a:r>
              <a:rPr dirty="0" spc="-110"/>
              <a:t> </a:t>
            </a:r>
            <a:r>
              <a:rPr dirty="0" spc="-75"/>
              <a:t>R</a:t>
            </a:r>
            <a:r>
              <a:rPr dirty="0" spc="-35"/>
              <a:t>e</a:t>
            </a:r>
            <a:r>
              <a:rPr dirty="0" spc="-80"/>
              <a:t>s</a:t>
            </a:r>
            <a:r>
              <a:rPr dirty="0" spc="-60"/>
              <a:t>e</a:t>
            </a:r>
            <a:r>
              <a:rPr dirty="0"/>
              <a:t>r</a:t>
            </a:r>
            <a:r>
              <a:rPr dirty="0" spc="-50"/>
              <a:t>v</a:t>
            </a:r>
            <a:r>
              <a:rPr dirty="0" spc="-50"/>
              <a:t>e</a:t>
            </a:r>
            <a:r>
              <a:rPr dirty="0" spc="-35"/>
              <a:t>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20"/>
              <a:t>A</a:t>
            </a:r>
            <a:r>
              <a:rPr dirty="0" spc="-35"/>
              <a:t>d</a:t>
            </a:r>
            <a:r>
              <a:rPr dirty="0" spc="-25"/>
              <a:t>o</a:t>
            </a:r>
            <a:r>
              <a:rPr dirty="0" spc="-25"/>
              <a:t>b</a:t>
            </a:r>
            <a:r>
              <a:rPr dirty="0" spc="-55"/>
              <a:t>e</a:t>
            </a:r>
            <a:r>
              <a:rPr dirty="0" spc="-114"/>
              <a:t> </a:t>
            </a:r>
            <a:r>
              <a:rPr dirty="0" spc="-40"/>
              <a:t>D</a:t>
            </a:r>
            <a:r>
              <a:rPr dirty="0" spc="-20"/>
              <a:t>i</a:t>
            </a:r>
            <a:r>
              <a:rPr dirty="0" spc="-60"/>
              <a:t>g</a:t>
            </a:r>
            <a:r>
              <a:rPr dirty="0" spc="-15"/>
              <a:t>i</a:t>
            </a:r>
            <a:r>
              <a:rPr dirty="0" spc="-30"/>
              <a:t>t</a:t>
            </a:r>
            <a:r>
              <a:rPr dirty="0" spc="-65"/>
              <a:t>a</a:t>
            </a:r>
            <a:r>
              <a:rPr dirty="0" spc="15"/>
              <a:t>l</a:t>
            </a:r>
            <a:r>
              <a:rPr dirty="0" spc="-105"/>
              <a:t> </a:t>
            </a:r>
            <a:r>
              <a:rPr dirty="0" spc="-20"/>
              <a:t>L</a:t>
            </a:r>
            <a:r>
              <a:rPr dirty="0" spc="-55"/>
              <a:t>e</a:t>
            </a:r>
            <a:r>
              <a:rPr dirty="0" spc="-65"/>
              <a:t>a</a:t>
            </a:r>
            <a:r>
              <a:rPr dirty="0" spc="-50"/>
              <a:t>r</a:t>
            </a:r>
            <a:r>
              <a:rPr dirty="0" spc="-20"/>
              <a:t>ni</a:t>
            </a:r>
            <a:r>
              <a:rPr dirty="0" spc="-50"/>
              <a:t>n</a:t>
            </a:r>
            <a:r>
              <a:rPr dirty="0" spc="-80"/>
              <a:t>g</a:t>
            </a:r>
            <a:r>
              <a:rPr dirty="0" spc="-100"/>
              <a:t> </a:t>
            </a:r>
            <a:r>
              <a:rPr dirty="0" spc="-85"/>
              <a:t>S</a:t>
            </a:r>
            <a:r>
              <a:rPr dirty="0" spc="-60"/>
              <a:t>e</a:t>
            </a:r>
            <a:r>
              <a:rPr dirty="0"/>
              <a:t>r</a:t>
            </a:r>
            <a:r>
              <a:rPr dirty="0" spc="-50"/>
              <a:t>v</a:t>
            </a:r>
            <a:r>
              <a:rPr dirty="0" spc="-35"/>
              <a:t>ic</a:t>
            </a:r>
            <a:r>
              <a:rPr dirty="0" spc="-30"/>
              <a:t>e</a:t>
            </a:r>
            <a:r>
              <a:rPr dirty="0" spc="-85"/>
              <a:t>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8779" y="353192"/>
            <a:ext cx="8411845" cy="4756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350">
                <a:solidFill>
                  <a:srgbClr val="FF0000"/>
                </a:solidFill>
              </a:rPr>
              <a:t>S</a:t>
            </a:r>
            <a:r>
              <a:rPr dirty="0" sz="2800" spc="-185">
                <a:solidFill>
                  <a:srgbClr val="FF0000"/>
                </a:solidFill>
              </a:rPr>
              <a:t>o</a:t>
            </a:r>
            <a:r>
              <a:rPr dirty="0" sz="2800" spc="-285">
                <a:solidFill>
                  <a:srgbClr val="FF0000"/>
                </a:solidFill>
              </a:rPr>
              <a:t>m</a:t>
            </a:r>
            <a:r>
              <a:rPr dirty="0" sz="2800" spc="-229">
                <a:solidFill>
                  <a:srgbClr val="FF0000"/>
                </a:solidFill>
              </a:rPr>
              <a:t>e</a:t>
            </a:r>
            <a:r>
              <a:rPr dirty="0" sz="2800" spc="-185">
                <a:solidFill>
                  <a:srgbClr val="FF0000"/>
                </a:solidFill>
              </a:rPr>
              <a:t> </a:t>
            </a:r>
            <a:r>
              <a:rPr dirty="0" sz="2800" spc="-140">
                <a:solidFill>
                  <a:srgbClr val="FF0000"/>
                </a:solidFill>
              </a:rPr>
              <a:t>E</a:t>
            </a:r>
            <a:r>
              <a:rPr dirty="0" sz="2800" spc="-360">
                <a:solidFill>
                  <a:srgbClr val="FF0000"/>
                </a:solidFill>
              </a:rPr>
              <a:t>x</a:t>
            </a:r>
            <a:r>
              <a:rPr dirty="0" sz="2800" spc="-210">
                <a:solidFill>
                  <a:srgbClr val="FF0000"/>
                </a:solidFill>
              </a:rPr>
              <a:t>a</a:t>
            </a:r>
            <a:r>
              <a:rPr dirty="0" sz="2800" spc="-340">
                <a:solidFill>
                  <a:srgbClr val="FF0000"/>
                </a:solidFill>
              </a:rPr>
              <a:t>m</a:t>
            </a:r>
            <a:r>
              <a:rPr dirty="0" sz="2800" spc="-210">
                <a:solidFill>
                  <a:srgbClr val="FF0000"/>
                </a:solidFill>
              </a:rPr>
              <a:t>p</a:t>
            </a:r>
            <a:r>
              <a:rPr dirty="0" sz="2800" spc="-150">
                <a:solidFill>
                  <a:srgbClr val="FF0000"/>
                </a:solidFill>
              </a:rPr>
              <a:t>le</a:t>
            </a:r>
            <a:r>
              <a:rPr dirty="0" sz="2800" spc="-175">
                <a:solidFill>
                  <a:srgbClr val="FF0000"/>
                </a:solidFill>
              </a:rPr>
              <a:t> </a:t>
            </a:r>
            <a:r>
              <a:rPr dirty="0" sz="2950" spc="-509" i="1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dirty="0" sz="2950" spc="-250" i="1">
                <a:solidFill>
                  <a:srgbClr val="FF0000"/>
                </a:solidFill>
                <a:latin typeface="Verdana"/>
                <a:cs typeface="Verdana"/>
              </a:rPr>
              <a:t>i</a:t>
            </a:r>
            <a:r>
              <a:rPr dirty="0" sz="2950" spc="-560" i="1">
                <a:solidFill>
                  <a:srgbClr val="FF0000"/>
                </a:solidFill>
                <a:latin typeface="Verdana"/>
                <a:cs typeface="Verdana"/>
              </a:rPr>
              <a:t>o</a:t>
            </a:r>
            <a:r>
              <a:rPr dirty="0" sz="2950" spc="-445" i="1">
                <a:solidFill>
                  <a:srgbClr val="FF0000"/>
                </a:solidFill>
                <a:latin typeface="Verdana"/>
                <a:cs typeface="Verdana"/>
              </a:rPr>
              <a:t>-</a:t>
            </a:r>
            <a:r>
              <a:rPr dirty="0" sz="2950" spc="-550" i="1">
                <a:solidFill>
                  <a:srgbClr val="FF0000"/>
                </a:solidFill>
                <a:latin typeface="Verdana"/>
                <a:cs typeface="Verdana"/>
              </a:rPr>
              <a:t>c</a:t>
            </a:r>
            <a:r>
              <a:rPr dirty="0" sz="2950" spc="-305" i="1">
                <a:solidFill>
                  <a:srgbClr val="FF0000"/>
                </a:solidFill>
                <a:latin typeface="Verdana"/>
                <a:cs typeface="Verdana"/>
              </a:rPr>
              <a:t>l</a:t>
            </a:r>
            <a:r>
              <a:rPr dirty="0" sz="2950" spc="-305" i="1">
                <a:solidFill>
                  <a:srgbClr val="FF0000"/>
                </a:solidFill>
                <a:latin typeface="Verdana"/>
                <a:cs typeface="Verdana"/>
              </a:rPr>
              <a:t>i</a:t>
            </a:r>
            <a:r>
              <a:rPr dirty="0" sz="2950" spc="-500" i="1">
                <a:solidFill>
                  <a:srgbClr val="FF0000"/>
                </a:solidFill>
                <a:latin typeface="Verdana"/>
                <a:cs typeface="Verdana"/>
              </a:rPr>
              <a:t>-</a:t>
            </a:r>
            <a:r>
              <a:rPr dirty="0" sz="2950" spc="-600" i="1">
                <a:solidFill>
                  <a:srgbClr val="FF0000"/>
                </a:solidFill>
                <a:latin typeface="Verdana"/>
                <a:cs typeface="Verdana"/>
              </a:rPr>
              <a:t>p</a:t>
            </a:r>
            <a:r>
              <a:rPr dirty="0" sz="2950" spc="-265" i="1">
                <a:solidFill>
                  <a:srgbClr val="FF0000"/>
                </a:solidFill>
                <a:latin typeface="Verdana"/>
                <a:cs typeface="Verdana"/>
              </a:rPr>
              <a:t>l</a:t>
            </a:r>
            <a:r>
              <a:rPr dirty="0" sz="2950" spc="-680" i="1">
                <a:solidFill>
                  <a:srgbClr val="FF0000"/>
                </a:solidFill>
                <a:latin typeface="Verdana"/>
                <a:cs typeface="Verdana"/>
              </a:rPr>
              <a:t>u</a:t>
            </a:r>
            <a:r>
              <a:rPr dirty="0" sz="2950" spc="-575" i="1">
                <a:solidFill>
                  <a:srgbClr val="FF0000"/>
                </a:solidFill>
                <a:latin typeface="Verdana"/>
                <a:cs typeface="Verdana"/>
              </a:rPr>
              <a:t>g</a:t>
            </a:r>
            <a:r>
              <a:rPr dirty="0" sz="2950" spc="-300" i="1">
                <a:solidFill>
                  <a:srgbClr val="FF0000"/>
                </a:solidFill>
                <a:latin typeface="Verdana"/>
                <a:cs typeface="Verdana"/>
              </a:rPr>
              <a:t>i</a:t>
            </a:r>
            <a:r>
              <a:rPr dirty="0" sz="2950" spc="-625" i="1">
                <a:solidFill>
                  <a:srgbClr val="FF0000"/>
                </a:solidFill>
                <a:latin typeface="Verdana"/>
                <a:cs typeface="Verdana"/>
              </a:rPr>
              <a:t>n</a:t>
            </a:r>
            <a:r>
              <a:rPr dirty="0" sz="2950" spc="-445" i="1">
                <a:solidFill>
                  <a:srgbClr val="FF0000"/>
                </a:solidFill>
                <a:latin typeface="Verdana"/>
                <a:cs typeface="Verdana"/>
              </a:rPr>
              <a:t>-</a:t>
            </a:r>
            <a:r>
              <a:rPr dirty="0" sz="2950" spc="-595" i="1">
                <a:solidFill>
                  <a:srgbClr val="FF0000"/>
                </a:solidFill>
                <a:latin typeface="Verdana"/>
                <a:cs typeface="Verdana"/>
              </a:rPr>
              <a:t>c</a:t>
            </a:r>
            <a:r>
              <a:rPr dirty="0" sz="2950" spc="-245" i="1">
                <a:solidFill>
                  <a:srgbClr val="FF0000"/>
                </a:solidFill>
                <a:latin typeface="Verdana"/>
                <a:cs typeface="Verdana"/>
              </a:rPr>
              <a:t>l</a:t>
            </a:r>
            <a:r>
              <a:rPr dirty="0" sz="2950" spc="-565" i="1">
                <a:solidFill>
                  <a:srgbClr val="FF0000"/>
                </a:solidFill>
                <a:latin typeface="Verdana"/>
                <a:cs typeface="Verdana"/>
              </a:rPr>
              <a:t>o</a:t>
            </a:r>
            <a:r>
              <a:rPr dirty="0" sz="2950" spc="-655" i="1">
                <a:solidFill>
                  <a:srgbClr val="FF0000"/>
                </a:solidFill>
                <a:latin typeface="Verdana"/>
                <a:cs typeface="Verdana"/>
              </a:rPr>
              <a:t>u</a:t>
            </a:r>
            <a:r>
              <a:rPr dirty="0" sz="2950" spc="-595" i="1">
                <a:solidFill>
                  <a:srgbClr val="FF0000"/>
                </a:solidFill>
                <a:latin typeface="Verdana"/>
                <a:cs typeface="Verdana"/>
              </a:rPr>
              <a:t>d</a:t>
            </a:r>
            <a:r>
              <a:rPr dirty="0" sz="2950" spc="-855" i="1">
                <a:solidFill>
                  <a:srgbClr val="FF0000"/>
                </a:solidFill>
                <a:latin typeface="Verdana"/>
                <a:cs typeface="Verdana"/>
              </a:rPr>
              <a:t>m</a:t>
            </a:r>
            <a:r>
              <a:rPr dirty="0" sz="2950" spc="-509" i="1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dirty="0" sz="2950" spc="-610" i="1">
                <a:solidFill>
                  <a:srgbClr val="FF0000"/>
                </a:solidFill>
                <a:latin typeface="Verdana"/>
                <a:cs typeface="Verdana"/>
              </a:rPr>
              <a:t>n</a:t>
            </a:r>
            <a:r>
              <a:rPr dirty="0" sz="2950" spc="-520" i="1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dirty="0" sz="2950" spc="-610" i="1">
                <a:solidFill>
                  <a:srgbClr val="FF0000"/>
                </a:solidFill>
                <a:latin typeface="Verdana"/>
                <a:cs typeface="Verdana"/>
              </a:rPr>
              <a:t>g</a:t>
            </a:r>
            <a:r>
              <a:rPr dirty="0" sz="2950" spc="-700" i="1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dirty="0" sz="2950" spc="-420" i="1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dirty="0" sz="2950" spc="-400" i="1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2800" spc="-325">
                <a:solidFill>
                  <a:srgbClr val="FF0000"/>
                </a:solidFill>
              </a:rPr>
              <a:t>C</a:t>
            </a:r>
            <a:r>
              <a:rPr dirty="0" sz="2800" spc="-185">
                <a:solidFill>
                  <a:srgbClr val="FF0000"/>
                </a:solidFill>
              </a:rPr>
              <a:t>o</a:t>
            </a:r>
            <a:r>
              <a:rPr dirty="0" sz="2800" spc="-290">
                <a:solidFill>
                  <a:srgbClr val="FF0000"/>
                </a:solidFill>
              </a:rPr>
              <a:t>m</a:t>
            </a:r>
            <a:r>
              <a:rPr dirty="0" sz="2800" spc="-285">
                <a:solidFill>
                  <a:srgbClr val="FF0000"/>
                </a:solidFill>
              </a:rPr>
              <a:t>m</a:t>
            </a:r>
            <a:r>
              <a:rPr dirty="0" sz="2800" spc="-235">
                <a:solidFill>
                  <a:srgbClr val="FF0000"/>
                </a:solidFill>
              </a:rPr>
              <a:t>an</a:t>
            </a:r>
            <a:r>
              <a:rPr dirty="0" sz="2800" spc="-204">
                <a:solidFill>
                  <a:srgbClr val="FF0000"/>
                </a:solidFill>
              </a:rPr>
              <a:t>d</a:t>
            </a:r>
            <a:r>
              <a:rPr dirty="0" sz="2800" spc="-290">
                <a:solidFill>
                  <a:srgbClr val="FF0000"/>
                </a:solidFill>
              </a:rPr>
              <a:t>s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8779" y="372441"/>
            <a:ext cx="529526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315" b="1">
                <a:solidFill>
                  <a:srgbClr val="FF0000"/>
                </a:solidFill>
                <a:latin typeface="Tahoma"/>
                <a:cs typeface="Tahoma"/>
              </a:rPr>
              <a:t>C</a:t>
            </a:r>
            <a:r>
              <a:rPr dirty="0" sz="2800" spc="-85" b="1">
                <a:solidFill>
                  <a:srgbClr val="FF0000"/>
                </a:solidFill>
                <a:latin typeface="Tahoma"/>
                <a:cs typeface="Tahoma"/>
              </a:rPr>
              <a:t>l</a:t>
            </a:r>
            <a:r>
              <a:rPr dirty="0" sz="2800" spc="-175" b="1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dirty="0" sz="2800" spc="-245" b="1">
                <a:solidFill>
                  <a:srgbClr val="FF0000"/>
                </a:solidFill>
                <a:latin typeface="Tahoma"/>
                <a:cs typeface="Tahoma"/>
              </a:rPr>
              <a:t>u</a:t>
            </a:r>
            <a:r>
              <a:rPr dirty="0" sz="2800" spc="-220" b="1">
                <a:solidFill>
                  <a:srgbClr val="FF0000"/>
                </a:solidFill>
                <a:latin typeface="Tahoma"/>
                <a:cs typeface="Tahoma"/>
              </a:rPr>
              <a:t>d</a:t>
            </a:r>
            <a:r>
              <a:rPr dirty="0" sz="2800" spc="-195" b="1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800" spc="-190" b="1">
                <a:solidFill>
                  <a:srgbClr val="FF0000"/>
                </a:solidFill>
                <a:latin typeface="Tahoma"/>
                <a:cs typeface="Tahoma"/>
              </a:rPr>
              <a:t>M</a:t>
            </a:r>
            <a:r>
              <a:rPr dirty="0" sz="2800" spc="-250" b="1">
                <a:solidFill>
                  <a:srgbClr val="FF0000"/>
                </a:solidFill>
                <a:latin typeface="Tahoma"/>
                <a:cs typeface="Tahoma"/>
              </a:rPr>
              <a:t>an</a:t>
            </a:r>
            <a:r>
              <a:rPr dirty="0" sz="2800" spc="-300" b="1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dirty="0" sz="2800" spc="-320" b="1">
                <a:solidFill>
                  <a:srgbClr val="FF0000"/>
                </a:solidFill>
                <a:latin typeface="Tahoma"/>
                <a:cs typeface="Tahoma"/>
              </a:rPr>
              <a:t>g</a:t>
            </a:r>
            <a:r>
              <a:rPr dirty="0" sz="2800" spc="-215" b="1">
                <a:solidFill>
                  <a:srgbClr val="FF0000"/>
                </a:solidFill>
                <a:latin typeface="Tahoma"/>
                <a:cs typeface="Tahoma"/>
              </a:rPr>
              <a:t>er</a:t>
            </a:r>
            <a:r>
              <a:rPr dirty="0" sz="2800" spc="-195" b="1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800" spc="-260" b="1">
                <a:solidFill>
                  <a:srgbClr val="FF0000"/>
                </a:solidFill>
                <a:latin typeface="Tahoma"/>
                <a:cs typeface="Tahoma"/>
              </a:rPr>
              <a:t>D</a:t>
            </a:r>
            <a:r>
              <a:rPr dirty="0" sz="2800" spc="-240" b="1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dirty="0" sz="2800" spc="-240" b="1">
                <a:solidFill>
                  <a:srgbClr val="FF0000"/>
                </a:solidFill>
                <a:latin typeface="Tahoma"/>
                <a:cs typeface="Tahoma"/>
              </a:rPr>
              <a:t>v</a:t>
            </a:r>
            <a:r>
              <a:rPr dirty="0" sz="2800" spc="-245" b="1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dirty="0" sz="2800" spc="-85" b="1">
                <a:solidFill>
                  <a:srgbClr val="FF0000"/>
                </a:solidFill>
                <a:latin typeface="Tahoma"/>
                <a:cs typeface="Tahoma"/>
              </a:rPr>
              <a:t>l</a:t>
            </a:r>
            <a:r>
              <a:rPr dirty="0" sz="2800" spc="-175" b="1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dirty="0" sz="2800" spc="-200" b="1">
                <a:solidFill>
                  <a:srgbClr val="FF0000"/>
                </a:solidFill>
                <a:latin typeface="Tahoma"/>
                <a:cs typeface="Tahoma"/>
              </a:rPr>
              <a:t>p</a:t>
            </a:r>
            <a:r>
              <a:rPr dirty="0" sz="2800" spc="-215" b="1">
                <a:solidFill>
                  <a:srgbClr val="FF0000"/>
                </a:solidFill>
                <a:latin typeface="Tahoma"/>
                <a:cs typeface="Tahoma"/>
              </a:rPr>
              <a:t>er</a:t>
            </a:r>
            <a:r>
              <a:rPr dirty="0" sz="2800" spc="-180" b="1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800" spc="-325" b="1">
                <a:solidFill>
                  <a:srgbClr val="FF0000"/>
                </a:solidFill>
                <a:latin typeface="Tahoma"/>
                <a:cs typeface="Tahoma"/>
              </a:rPr>
              <a:t>C</a:t>
            </a:r>
            <a:r>
              <a:rPr dirty="0" sz="2800" spc="-185" b="1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dirty="0" sz="2800" spc="-215" b="1">
                <a:solidFill>
                  <a:srgbClr val="FF0000"/>
                </a:solidFill>
                <a:latin typeface="Tahoma"/>
                <a:cs typeface="Tahoma"/>
              </a:rPr>
              <a:t>n</a:t>
            </a:r>
            <a:r>
              <a:rPr dirty="0" sz="2800" spc="-275" b="1">
                <a:solidFill>
                  <a:srgbClr val="FF0000"/>
                </a:solidFill>
                <a:latin typeface="Tahoma"/>
                <a:cs typeface="Tahoma"/>
              </a:rPr>
              <a:t>s</a:t>
            </a:r>
            <a:r>
              <a:rPr dirty="0" sz="2800" spc="-185" b="1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dirty="0" sz="2800" spc="-150" b="1">
                <a:solidFill>
                  <a:srgbClr val="FF0000"/>
                </a:solidFill>
                <a:latin typeface="Tahoma"/>
                <a:cs typeface="Tahoma"/>
              </a:rPr>
              <a:t>le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8779" y="1098309"/>
            <a:ext cx="4822825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200" spc="-55">
                <a:latin typeface="Tahoma"/>
                <a:cs typeface="Tahoma"/>
              </a:rPr>
              <a:t>E</a:t>
            </a:r>
            <a:r>
              <a:rPr dirty="0" sz="2200" spc="-165">
                <a:latin typeface="Tahoma"/>
                <a:cs typeface="Tahoma"/>
              </a:rPr>
              <a:t>x</a:t>
            </a:r>
            <a:r>
              <a:rPr dirty="0" sz="2200" spc="-65">
                <a:latin typeface="Tahoma"/>
                <a:cs typeface="Tahoma"/>
              </a:rPr>
              <a:t>p</a:t>
            </a:r>
            <a:r>
              <a:rPr dirty="0" sz="2200" spc="-10">
                <a:latin typeface="Tahoma"/>
                <a:cs typeface="Tahoma"/>
              </a:rPr>
              <a:t>o</a:t>
            </a:r>
            <a:r>
              <a:rPr dirty="0" sz="2200" spc="-165">
                <a:latin typeface="Tahoma"/>
                <a:cs typeface="Tahoma"/>
              </a:rPr>
              <a:t>s</a:t>
            </a:r>
            <a:r>
              <a:rPr dirty="0" sz="2200" spc="-80">
                <a:latin typeface="Tahoma"/>
                <a:cs typeface="Tahoma"/>
              </a:rPr>
              <a:t>e</a:t>
            </a:r>
            <a:r>
              <a:rPr dirty="0" sz="2200" spc="-170">
                <a:latin typeface="Tahoma"/>
                <a:cs typeface="Tahoma"/>
              </a:rPr>
              <a:t>s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125">
                <a:latin typeface="Tahoma"/>
                <a:cs typeface="Tahoma"/>
              </a:rPr>
              <a:t>v</a:t>
            </a:r>
            <a:r>
              <a:rPr dirty="0" sz="2200" spc="-140">
                <a:latin typeface="Tahoma"/>
                <a:cs typeface="Tahoma"/>
              </a:rPr>
              <a:t>a</a:t>
            </a:r>
            <a:r>
              <a:rPr dirty="0" sz="2200" spc="-114">
                <a:latin typeface="Tahoma"/>
                <a:cs typeface="Tahoma"/>
              </a:rPr>
              <a:t>r</a:t>
            </a:r>
            <a:r>
              <a:rPr dirty="0" sz="2200" spc="-50">
                <a:latin typeface="Tahoma"/>
                <a:cs typeface="Tahoma"/>
              </a:rPr>
              <a:t>io</a:t>
            </a:r>
            <a:r>
              <a:rPr dirty="0" sz="2200" spc="-45">
                <a:latin typeface="Tahoma"/>
                <a:cs typeface="Tahoma"/>
              </a:rPr>
              <a:t>u</a:t>
            </a:r>
            <a:r>
              <a:rPr dirty="0" sz="2200" spc="-170">
                <a:latin typeface="Tahoma"/>
                <a:cs typeface="Tahoma"/>
              </a:rPr>
              <a:t>s</a:t>
            </a:r>
            <a:r>
              <a:rPr dirty="0" sz="2200" spc="-150">
                <a:latin typeface="Tahoma"/>
                <a:cs typeface="Tahoma"/>
              </a:rPr>
              <a:t> </a:t>
            </a:r>
            <a:r>
              <a:rPr dirty="0" sz="2200" spc="-85">
                <a:latin typeface="Tahoma"/>
                <a:cs typeface="Tahoma"/>
              </a:rPr>
              <a:t>d</a:t>
            </a:r>
            <a:r>
              <a:rPr dirty="0" sz="2200" spc="-95">
                <a:latin typeface="Tahoma"/>
                <a:cs typeface="Tahoma"/>
              </a:rPr>
              <a:t>e</a:t>
            </a:r>
            <a:r>
              <a:rPr dirty="0" sz="2200" spc="-80">
                <a:latin typeface="Tahoma"/>
                <a:cs typeface="Tahoma"/>
              </a:rPr>
              <a:t>t</a:t>
            </a:r>
            <a:r>
              <a:rPr dirty="0" sz="2200" spc="-140">
                <a:latin typeface="Tahoma"/>
                <a:cs typeface="Tahoma"/>
              </a:rPr>
              <a:t>a</a:t>
            </a:r>
            <a:r>
              <a:rPr dirty="0" sz="2200" spc="-15">
                <a:latin typeface="Tahoma"/>
                <a:cs typeface="Tahoma"/>
              </a:rPr>
              <a:t>i</a:t>
            </a:r>
            <a:r>
              <a:rPr dirty="0" sz="2200" spc="10">
                <a:latin typeface="Tahoma"/>
                <a:cs typeface="Tahoma"/>
              </a:rPr>
              <a:t>l</a:t>
            </a:r>
            <a:r>
              <a:rPr dirty="0" sz="2200" spc="-170">
                <a:latin typeface="Tahoma"/>
                <a:cs typeface="Tahoma"/>
              </a:rPr>
              <a:t>s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114">
                <a:latin typeface="Tahoma"/>
                <a:cs typeface="Tahoma"/>
              </a:rPr>
              <a:t>of</a:t>
            </a:r>
            <a:r>
              <a:rPr dirty="0" sz="2200" spc="-180">
                <a:latin typeface="Tahoma"/>
                <a:cs typeface="Tahoma"/>
              </a:rPr>
              <a:t> </a:t>
            </a:r>
            <a:r>
              <a:rPr dirty="0" sz="2200" spc="-100">
                <a:latin typeface="Tahoma"/>
                <a:cs typeface="Tahoma"/>
              </a:rPr>
              <a:t>t</a:t>
            </a:r>
            <a:r>
              <a:rPr dirty="0" sz="2200" spc="-90">
                <a:latin typeface="Tahoma"/>
                <a:cs typeface="Tahoma"/>
              </a:rPr>
              <a:t>he</a:t>
            </a:r>
            <a:r>
              <a:rPr dirty="0" sz="2200" spc="-185">
                <a:latin typeface="Tahoma"/>
                <a:cs typeface="Tahoma"/>
              </a:rPr>
              <a:t> </a:t>
            </a:r>
            <a:r>
              <a:rPr dirty="0" sz="2200" spc="-80">
                <a:latin typeface="Tahoma"/>
                <a:cs typeface="Tahoma"/>
              </a:rPr>
              <a:t>r</a:t>
            </a:r>
            <a:r>
              <a:rPr dirty="0" sz="2200" spc="-130">
                <a:latin typeface="Tahoma"/>
                <a:cs typeface="Tahoma"/>
              </a:rPr>
              <a:t>u</a:t>
            </a:r>
            <a:r>
              <a:rPr dirty="0" sz="2200" spc="-65">
                <a:latin typeface="Tahoma"/>
                <a:cs typeface="Tahoma"/>
              </a:rPr>
              <a:t>nn</a:t>
            </a:r>
            <a:r>
              <a:rPr dirty="0" sz="2200" spc="-30">
                <a:latin typeface="Tahoma"/>
                <a:cs typeface="Tahoma"/>
              </a:rPr>
              <a:t>i</a:t>
            </a:r>
            <a:r>
              <a:rPr dirty="0" sz="2200" spc="-120">
                <a:latin typeface="Tahoma"/>
                <a:cs typeface="Tahoma"/>
              </a:rPr>
              <a:t>n</a:t>
            </a:r>
            <a:r>
              <a:rPr dirty="0" sz="2200" spc="-160">
                <a:latin typeface="Tahoma"/>
                <a:cs typeface="Tahoma"/>
              </a:rPr>
              <a:t>g</a:t>
            </a:r>
            <a:r>
              <a:rPr dirty="0" sz="2200" spc="-180">
                <a:latin typeface="Tahoma"/>
                <a:cs typeface="Tahoma"/>
              </a:rPr>
              <a:t> </a:t>
            </a:r>
            <a:r>
              <a:rPr dirty="0" sz="2200" spc="-50">
                <a:latin typeface="Tahoma"/>
                <a:cs typeface="Tahoma"/>
              </a:rPr>
              <a:t>A</a:t>
            </a:r>
            <a:r>
              <a:rPr dirty="0" sz="2200" spc="-5">
                <a:latin typeface="Tahoma"/>
                <a:cs typeface="Tahoma"/>
              </a:rPr>
              <a:t>EM  </a:t>
            </a:r>
            <a:r>
              <a:rPr dirty="0" sz="2200" spc="-165">
                <a:latin typeface="Tahoma"/>
                <a:cs typeface="Tahoma"/>
              </a:rPr>
              <a:t>s</a:t>
            </a:r>
            <a:r>
              <a:rPr dirty="0" sz="2200" spc="-114">
                <a:latin typeface="Tahoma"/>
                <a:cs typeface="Tahoma"/>
              </a:rPr>
              <a:t>e</a:t>
            </a:r>
            <a:r>
              <a:rPr dirty="0" sz="2200" spc="-25">
                <a:latin typeface="Tahoma"/>
                <a:cs typeface="Tahoma"/>
              </a:rPr>
              <a:t>r</a:t>
            </a:r>
            <a:r>
              <a:rPr dirty="0" sz="2200" spc="-105">
                <a:latin typeface="Tahoma"/>
                <a:cs typeface="Tahoma"/>
              </a:rPr>
              <a:t>v</a:t>
            </a:r>
            <a:r>
              <a:rPr dirty="0" sz="2200" spc="-30">
                <a:latin typeface="Tahoma"/>
                <a:cs typeface="Tahoma"/>
              </a:rPr>
              <a:t>i</a:t>
            </a:r>
            <a:r>
              <a:rPr dirty="0" sz="2200" spc="-110">
                <a:latin typeface="Tahoma"/>
                <a:cs typeface="Tahoma"/>
              </a:rPr>
              <a:t>c</a:t>
            </a:r>
            <a:r>
              <a:rPr dirty="0" sz="2200" spc="-120">
                <a:latin typeface="Tahoma"/>
                <a:cs typeface="Tahoma"/>
              </a:rPr>
              <a:t>e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100">
                <a:latin typeface="Tahoma"/>
                <a:cs typeface="Tahoma"/>
              </a:rPr>
              <a:t>t</a:t>
            </a:r>
            <a:r>
              <a:rPr dirty="0" sz="2200" spc="-70">
                <a:latin typeface="Tahoma"/>
                <a:cs typeface="Tahoma"/>
              </a:rPr>
              <a:t>h</a:t>
            </a:r>
            <a:r>
              <a:rPr dirty="0" sz="2200" spc="-155">
                <a:latin typeface="Tahoma"/>
                <a:cs typeface="Tahoma"/>
              </a:rPr>
              <a:t>a</a:t>
            </a:r>
            <a:r>
              <a:rPr dirty="0" sz="2200" spc="-114">
                <a:latin typeface="Tahoma"/>
                <a:cs typeface="Tahoma"/>
              </a:rPr>
              <a:t>t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140">
                <a:latin typeface="Tahoma"/>
                <a:cs typeface="Tahoma"/>
              </a:rPr>
              <a:t>a</a:t>
            </a:r>
            <a:r>
              <a:rPr dirty="0" sz="2200" spc="-110">
                <a:latin typeface="Tahoma"/>
                <a:cs typeface="Tahoma"/>
              </a:rPr>
              <a:t>r</a:t>
            </a:r>
            <a:r>
              <a:rPr dirty="0" sz="2200" spc="-120">
                <a:latin typeface="Tahoma"/>
                <a:cs typeface="Tahoma"/>
              </a:rPr>
              <a:t>e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70">
                <a:latin typeface="Tahoma"/>
                <a:cs typeface="Tahoma"/>
              </a:rPr>
              <a:t>h</a:t>
            </a:r>
            <a:r>
              <a:rPr dirty="0" sz="2200" spc="-55">
                <a:latin typeface="Tahoma"/>
                <a:cs typeface="Tahoma"/>
              </a:rPr>
              <a:t>el</a:t>
            </a:r>
            <a:r>
              <a:rPr dirty="0" sz="2200" spc="-90">
                <a:latin typeface="Tahoma"/>
                <a:cs typeface="Tahoma"/>
              </a:rPr>
              <a:t>p</a:t>
            </a:r>
            <a:r>
              <a:rPr dirty="0" sz="2200" spc="-155">
                <a:latin typeface="Tahoma"/>
                <a:cs typeface="Tahoma"/>
              </a:rPr>
              <a:t>f</a:t>
            </a:r>
            <a:r>
              <a:rPr dirty="0" sz="2200" spc="-85">
                <a:latin typeface="Tahoma"/>
                <a:cs typeface="Tahoma"/>
              </a:rPr>
              <a:t>u</a:t>
            </a:r>
            <a:r>
              <a:rPr dirty="0" sz="2200" spc="5">
                <a:latin typeface="Tahoma"/>
                <a:cs typeface="Tahoma"/>
              </a:rPr>
              <a:t>l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sz="2200" spc="-30">
                <a:latin typeface="Tahoma"/>
                <a:cs typeface="Tahoma"/>
              </a:rPr>
              <a:t>i</a:t>
            </a:r>
            <a:r>
              <a:rPr dirty="0" sz="2200" spc="-65">
                <a:latin typeface="Tahoma"/>
                <a:cs typeface="Tahoma"/>
              </a:rPr>
              <a:t>n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85">
                <a:latin typeface="Tahoma"/>
                <a:cs typeface="Tahoma"/>
              </a:rPr>
              <a:t>d</a:t>
            </a:r>
            <a:r>
              <a:rPr dirty="0" sz="2200" spc="-95">
                <a:latin typeface="Tahoma"/>
                <a:cs typeface="Tahoma"/>
              </a:rPr>
              <a:t>eb</a:t>
            </a:r>
            <a:r>
              <a:rPr dirty="0" sz="2200" spc="-114">
                <a:latin typeface="Tahoma"/>
                <a:cs typeface="Tahoma"/>
              </a:rPr>
              <a:t>u</a:t>
            </a:r>
            <a:r>
              <a:rPr dirty="0" sz="2200" spc="-140">
                <a:latin typeface="Tahoma"/>
                <a:cs typeface="Tahoma"/>
              </a:rPr>
              <a:t>g</a:t>
            </a:r>
            <a:r>
              <a:rPr dirty="0" sz="2200" spc="-165">
                <a:latin typeface="Tahoma"/>
                <a:cs typeface="Tahoma"/>
              </a:rPr>
              <a:t>g</a:t>
            </a:r>
            <a:r>
              <a:rPr dirty="0" sz="2200" spc="-30">
                <a:latin typeface="Tahoma"/>
                <a:cs typeface="Tahoma"/>
              </a:rPr>
              <a:t>i</a:t>
            </a:r>
            <a:r>
              <a:rPr dirty="0" sz="2200" spc="-114">
                <a:latin typeface="Tahoma"/>
                <a:cs typeface="Tahoma"/>
              </a:rPr>
              <a:t>n</a:t>
            </a:r>
            <a:r>
              <a:rPr dirty="0" sz="2200" spc="-160">
                <a:latin typeface="Tahoma"/>
                <a:cs typeface="Tahoma"/>
              </a:rPr>
              <a:t>g</a:t>
            </a:r>
            <a:endParaRPr sz="22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08710" y="637794"/>
            <a:ext cx="11016615" cy="6010275"/>
            <a:chOff x="1108710" y="637794"/>
            <a:chExt cx="11016615" cy="60102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8710" y="2185416"/>
              <a:ext cx="6141719" cy="446225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3020" y="2379726"/>
              <a:ext cx="5554979" cy="387553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29755" y="637794"/>
              <a:ext cx="5695163" cy="474802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24066" y="832104"/>
              <a:ext cx="5108447" cy="4161281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dirty="0" spc="-40"/>
              <a:t>43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195"/>
              <a:t>©</a:t>
            </a:r>
            <a:r>
              <a:rPr dirty="0" spc="-100"/>
              <a:t> </a:t>
            </a:r>
            <a:r>
              <a:rPr dirty="0" spc="-100"/>
              <a:t>2</a:t>
            </a:r>
            <a:r>
              <a:rPr dirty="0" spc="-35"/>
              <a:t>0</a:t>
            </a:r>
            <a:r>
              <a:rPr dirty="0" spc="-90"/>
              <a:t>2</a:t>
            </a:r>
            <a:r>
              <a:rPr dirty="0" spc="-275"/>
              <a:t>1</a:t>
            </a:r>
            <a:r>
              <a:rPr dirty="0" spc="-90"/>
              <a:t> </a:t>
            </a:r>
            <a:r>
              <a:rPr dirty="0" spc="-20"/>
              <a:t>A</a:t>
            </a:r>
            <a:r>
              <a:rPr dirty="0" spc="-35"/>
              <a:t>d</a:t>
            </a:r>
            <a:r>
              <a:rPr dirty="0" spc="-25"/>
              <a:t>o</a:t>
            </a:r>
            <a:r>
              <a:rPr dirty="0" spc="-25"/>
              <a:t>b</a:t>
            </a:r>
            <a:r>
              <a:rPr dirty="0" spc="-60"/>
              <a:t>e</a:t>
            </a:r>
            <a:r>
              <a:rPr dirty="0" spc="-160"/>
              <a:t>.</a:t>
            </a:r>
            <a:r>
              <a:rPr dirty="0" spc="-120"/>
              <a:t> </a:t>
            </a:r>
            <a:r>
              <a:rPr dirty="0"/>
              <a:t>Al</a:t>
            </a:r>
            <a:r>
              <a:rPr dirty="0"/>
              <a:t>l</a:t>
            </a:r>
            <a:r>
              <a:rPr dirty="0" spc="-105"/>
              <a:t> </a:t>
            </a:r>
            <a:r>
              <a:rPr dirty="0" spc="-65"/>
              <a:t>R</a:t>
            </a:r>
            <a:r>
              <a:rPr dirty="0" spc="-20"/>
              <a:t>i</a:t>
            </a:r>
            <a:r>
              <a:rPr dirty="0" spc="-90"/>
              <a:t>g</a:t>
            </a:r>
            <a:r>
              <a:rPr dirty="0" spc="-55"/>
              <a:t>h</a:t>
            </a:r>
            <a:r>
              <a:rPr dirty="0"/>
              <a:t>t</a:t>
            </a:r>
            <a:r>
              <a:rPr dirty="0" spc="-85"/>
              <a:t>s</a:t>
            </a:r>
            <a:r>
              <a:rPr dirty="0" spc="-110"/>
              <a:t> </a:t>
            </a:r>
            <a:r>
              <a:rPr dirty="0" spc="-75"/>
              <a:t>R</a:t>
            </a:r>
            <a:r>
              <a:rPr dirty="0" spc="-35"/>
              <a:t>e</a:t>
            </a:r>
            <a:r>
              <a:rPr dirty="0" spc="-80"/>
              <a:t>s</a:t>
            </a:r>
            <a:r>
              <a:rPr dirty="0" spc="-60"/>
              <a:t>e</a:t>
            </a:r>
            <a:r>
              <a:rPr dirty="0"/>
              <a:t>r</a:t>
            </a:r>
            <a:r>
              <a:rPr dirty="0" spc="-50"/>
              <a:t>v</a:t>
            </a:r>
            <a:r>
              <a:rPr dirty="0" spc="-50"/>
              <a:t>e</a:t>
            </a:r>
            <a:r>
              <a:rPr dirty="0" spc="-35"/>
              <a:t>d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20"/>
              <a:t>A</a:t>
            </a:r>
            <a:r>
              <a:rPr dirty="0" spc="-35"/>
              <a:t>d</a:t>
            </a:r>
            <a:r>
              <a:rPr dirty="0" spc="-25"/>
              <a:t>o</a:t>
            </a:r>
            <a:r>
              <a:rPr dirty="0" spc="-25"/>
              <a:t>b</a:t>
            </a:r>
            <a:r>
              <a:rPr dirty="0" spc="-55"/>
              <a:t>e</a:t>
            </a:r>
            <a:r>
              <a:rPr dirty="0" spc="-114"/>
              <a:t> </a:t>
            </a:r>
            <a:r>
              <a:rPr dirty="0" spc="-40"/>
              <a:t>D</a:t>
            </a:r>
            <a:r>
              <a:rPr dirty="0" spc="-20"/>
              <a:t>i</a:t>
            </a:r>
            <a:r>
              <a:rPr dirty="0" spc="-60"/>
              <a:t>g</a:t>
            </a:r>
            <a:r>
              <a:rPr dirty="0" spc="-15"/>
              <a:t>i</a:t>
            </a:r>
            <a:r>
              <a:rPr dirty="0" spc="-30"/>
              <a:t>t</a:t>
            </a:r>
            <a:r>
              <a:rPr dirty="0" spc="-65"/>
              <a:t>a</a:t>
            </a:r>
            <a:r>
              <a:rPr dirty="0" spc="15"/>
              <a:t>l</a:t>
            </a:r>
            <a:r>
              <a:rPr dirty="0" spc="-105"/>
              <a:t> </a:t>
            </a:r>
            <a:r>
              <a:rPr dirty="0" spc="-20"/>
              <a:t>L</a:t>
            </a:r>
            <a:r>
              <a:rPr dirty="0" spc="-55"/>
              <a:t>e</a:t>
            </a:r>
            <a:r>
              <a:rPr dirty="0" spc="-65"/>
              <a:t>a</a:t>
            </a:r>
            <a:r>
              <a:rPr dirty="0" spc="-50"/>
              <a:t>r</a:t>
            </a:r>
            <a:r>
              <a:rPr dirty="0" spc="-20"/>
              <a:t>ni</a:t>
            </a:r>
            <a:r>
              <a:rPr dirty="0" spc="-50"/>
              <a:t>n</a:t>
            </a:r>
            <a:r>
              <a:rPr dirty="0" spc="-80"/>
              <a:t>g</a:t>
            </a:r>
            <a:r>
              <a:rPr dirty="0" spc="-100"/>
              <a:t> </a:t>
            </a:r>
            <a:r>
              <a:rPr dirty="0" spc="-85"/>
              <a:t>S</a:t>
            </a:r>
            <a:r>
              <a:rPr dirty="0" spc="-60"/>
              <a:t>e</a:t>
            </a:r>
            <a:r>
              <a:rPr dirty="0"/>
              <a:t>r</a:t>
            </a:r>
            <a:r>
              <a:rPr dirty="0" spc="-50"/>
              <a:t>v</a:t>
            </a:r>
            <a:r>
              <a:rPr dirty="0" spc="-35"/>
              <a:t>ic</a:t>
            </a:r>
            <a:r>
              <a:rPr dirty="0" spc="-30"/>
              <a:t>e</a:t>
            </a:r>
            <a:r>
              <a:rPr dirty="0" spc="-85"/>
              <a:t>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779" y="372441"/>
            <a:ext cx="150685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254">
                <a:solidFill>
                  <a:srgbClr val="FF0000"/>
                </a:solidFill>
              </a:rPr>
              <a:t>Summary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79277" y="3865672"/>
            <a:ext cx="2828925" cy="1351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0"/>
              </a:spcBef>
              <a:buSzPct val="69444"/>
              <a:buFont typeface="Arial MT"/>
              <a:buChar char="•"/>
              <a:tabLst>
                <a:tab pos="243840" algn="l"/>
                <a:tab pos="244475" algn="l"/>
              </a:tabLst>
            </a:pPr>
            <a:r>
              <a:rPr dirty="0" sz="1800" spc="-95">
                <a:latin typeface="Tahoma"/>
                <a:cs typeface="Tahoma"/>
              </a:rPr>
              <a:t>W</a:t>
            </a:r>
            <a:r>
              <a:rPr dirty="0" sz="1800" spc="-55">
                <a:latin typeface="Tahoma"/>
                <a:cs typeface="Tahoma"/>
              </a:rPr>
              <a:t>h</a:t>
            </a:r>
            <a:r>
              <a:rPr dirty="0" sz="1800" spc="-125">
                <a:latin typeface="Tahoma"/>
                <a:cs typeface="Tahoma"/>
              </a:rPr>
              <a:t>a</a:t>
            </a:r>
            <a:r>
              <a:rPr dirty="0" sz="1800" spc="-95">
                <a:latin typeface="Tahoma"/>
                <a:cs typeface="Tahoma"/>
              </a:rPr>
              <a:t>t</a:t>
            </a:r>
            <a:r>
              <a:rPr dirty="0" sz="1800" spc="-145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i</a:t>
            </a:r>
            <a:r>
              <a:rPr dirty="0" sz="1800" spc="-140">
                <a:latin typeface="Tahoma"/>
                <a:cs typeface="Tahoma"/>
              </a:rPr>
              <a:t>s</a:t>
            </a:r>
            <a:r>
              <a:rPr dirty="0" sz="1800" spc="-155">
                <a:latin typeface="Tahoma"/>
                <a:cs typeface="Tahoma"/>
              </a:rPr>
              <a:t> </a:t>
            </a:r>
            <a:r>
              <a:rPr dirty="0" sz="1800" spc="-110">
                <a:latin typeface="Tahoma"/>
                <a:cs typeface="Tahoma"/>
              </a:rPr>
              <a:t>C</a:t>
            </a:r>
            <a:r>
              <a:rPr dirty="0" sz="1800" spc="-20">
                <a:latin typeface="Tahoma"/>
                <a:cs typeface="Tahoma"/>
              </a:rPr>
              <a:t>l</a:t>
            </a:r>
            <a:r>
              <a:rPr dirty="0" sz="1800" spc="-30">
                <a:latin typeface="Tahoma"/>
                <a:cs typeface="Tahoma"/>
              </a:rPr>
              <a:t>o</a:t>
            </a:r>
            <a:r>
              <a:rPr dirty="0" sz="1800" spc="-75">
                <a:latin typeface="Tahoma"/>
                <a:cs typeface="Tahoma"/>
              </a:rPr>
              <a:t>u</a:t>
            </a:r>
            <a:r>
              <a:rPr dirty="0" sz="1800" spc="-70">
                <a:latin typeface="Tahoma"/>
                <a:cs typeface="Tahoma"/>
              </a:rPr>
              <a:t>d</a:t>
            </a:r>
            <a:r>
              <a:rPr dirty="0" sz="1800" spc="-155">
                <a:latin typeface="Tahoma"/>
                <a:cs typeface="Tahoma"/>
              </a:rPr>
              <a:t> </a:t>
            </a:r>
            <a:r>
              <a:rPr dirty="0" sz="1800" spc="110">
                <a:latin typeface="Tahoma"/>
                <a:cs typeface="Tahoma"/>
              </a:rPr>
              <a:t>M</a:t>
            </a:r>
            <a:r>
              <a:rPr dirty="0" sz="1800" spc="-100">
                <a:latin typeface="Tahoma"/>
                <a:cs typeface="Tahoma"/>
              </a:rPr>
              <a:t>an</a:t>
            </a:r>
            <a:r>
              <a:rPr dirty="0" sz="1800" spc="-135">
                <a:latin typeface="Tahoma"/>
                <a:cs typeface="Tahoma"/>
              </a:rPr>
              <a:t>a</a:t>
            </a:r>
            <a:r>
              <a:rPr dirty="0" sz="1800" spc="-135">
                <a:latin typeface="Tahoma"/>
                <a:cs typeface="Tahoma"/>
              </a:rPr>
              <a:t>g</a:t>
            </a:r>
            <a:r>
              <a:rPr dirty="0" sz="1800" spc="-95">
                <a:latin typeface="Tahoma"/>
                <a:cs typeface="Tahoma"/>
              </a:rPr>
              <a:t>e</a:t>
            </a:r>
            <a:r>
              <a:rPr dirty="0" sz="1800" spc="-35">
                <a:latin typeface="Tahoma"/>
                <a:cs typeface="Tahoma"/>
              </a:rPr>
              <a:t>r</a:t>
            </a:r>
            <a:r>
              <a:rPr dirty="0" sz="1800" spc="-155">
                <a:latin typeface="Tahoma"/>
                <a:cs typeface="Tahoma"/>
              </a:rPr>
              <a:t>?</a:t>
            </a:r>
            <a:endParaRPr sz="1800">
              <a:latin typeface="Tahoma"/>
              <a:cs typeface="Tahoma"/>
            </a:endParaRPr>
          </a:p>
          <a:p>
            <a:pPr marL="243840" marR="5080" indent="-231775">
              <a:lnSpc>
                <a:spcPct val="100000"/>
              </a:lnSpc>
              <a:spcBef>
                <a:spcPts val="1800"/>
              </a:spcBef>
              <a:buSzPct val="69444"/>
              <a:buFont typeface="Arial MT"/>
              <a:buChar char="•"/>
              <a:tabLst>
                <a:tab pos="243840" algn="l"/>
                <a:tab pos="244475" algn="l"/>
              </a:tabLst>
            </a:pPr>
            <a:r>
              <a:rPr dirty="0" sz="1800" spc="-45">
                <a:latin typeface="Tahoma"/>
                <a:cs typeface="Tahoma"/>
              </a:rPr>
              <a:t>H</a:t>
            </a:r>
            <a:r>
              <a:rPr dirty="0" sz="1800" spc="-25">
                <a:latin typeface="Tahoma"/>
                <a:cs typeface="Tahoma"/>
              </a:rPr>
              <a:t>o</a:t>
            </a:r>
            <a:r>
              <a:rPr dirty="0" sz="1800" spc="-70">
                <a:latin typeface="Tahoma"/>
                <a:cs typeface="Tahoma"/>
              </a:rPr>
              <a:t>w</a:t>
            </a:r>
            <a:r>
              <a:rPr dirty="0" sz="1800" spc="-155">
                <a:latin typeface="Tahoma"/>
                <a:cs typeface="Tahoma"/>
              </a:rPr>
              <a:t> </a:t>
            </a:r>
            <a:r>
              <a:rPr dirty="0" sz="1800" spc="-70">
                <a:latin typeface="Tahoma"/>
                <a:cs typeface="Tahoma"/>
              </a:rPr>
              <a:t>to</a:t>
            </a:r>
            <a:r>
              <a:rPr dirty="0" sz="1800" spc="-145">
                <a:latin typeface="Tahoma"/>
                <a:cs typeface="Tahoma"/>
              </a:rPr>
              <a:t> </a:t>
            </a:r>
            <a:r>
              <a:rPr dirty="0" sz="1800" spc="-25">
                <a:latin typeface="Tahoma"/>
                <a:cs typeface="Tahoma"/>
              </a:rPr>
              <a:t>m</a:t>
            </a:r>
            <a:r>
              <a:rPr dirty="0" sz="1800" spc="-114">
                <a:latin typeface="Tahoma"/>
                <a:cs typeface="Tahoma"/>
              </a:rPr>
              <a:t>a</a:t>
            </a:r>
            <a:r>
              <a:rPr dirty="0" sz="1800" spc="-60">
                <a:latin typeface="Tahoma"/>
                <a:cs typeface="Tahoma"/>
              </a:rPr>
              <a:t>n</a:t>
            </a:r>
            <a:r>
              <a:rPr dirty="0" sz="1800" spc="-155">
                <a:latin typeface="Tahoma"/>
                <a:cs typeface="Tahoma"/>
              </a:rPr>
              <a:t>a</a:t>
            </a:r>
            <a:r>
              <a:rPr dirty="0" sz="1800" spc="-114">
                <a:latin typeface="Tahoma"/>
                <a:cs typeface="Tahoma"/>
              </a:rPr>
              <a:t>ge</a:t>
            </a:r>
            <a:r>
              <a:rPr dirty="0" sz="1800" spc="-145">
                <a:latin typeface="Tahoma"/>
                <a:cs typeface="Tahoma"/>
              </a:rPr>
              <a:t> </a:t>
            </a:r>
            <a:r>
              <a:rPr dirty="0" sz="1800" spc="-70">
                <a:latin typeface="Tahoma"/>
                <a:cs typeface="Tahoma"/>
              </a:rPr>
              <a:t>p</a:t>
            </a:r>
            <a:r>
              <a:rPr dirty="0" sz="1800" spc="-90">
                <a:latin typeface="Tahoma"/>
                <a:cs typeface="Tahoma"/>
              </a:rPr>
              <a:t>r</a:t>
            </a:r>
            <a:r>
              <a:rPr dirty="0" sz="1800" spc="-60">
                <a:latin typeface="Tahoma"/>
                <a:cs typeface="Tahoma"/>
              </a:rPr>
              <a:t>o</a:t>
            </a:r>
            <a:r>
              <a:rPr dirty="0" sz="1800" spc="-125">
                <a:latin typeface="Tahoma"/>
                <a:cs typeface="Tahoma"/>
              </a:rPr>
              <a:t>g</a:t>
            </a:r>
            <a:r>
              <a:rPr dirty="0" sz="1800" spc="-95">
                <a:latin typeface="Tahoma"/>
                <a:cs typeface="Tahoma"/>
              </a:rPr>
              <a:t>r</a:t>
            </a:r>
            <a:r>
              <a:rPr dirty="0" sz="1800" spc="-114">
                <a:latin typeface="Tahoma"/>
                <a:cs typeface="Tahoma"/>
              </a:rPr>
              <a:t>a</a:t>
            </a:r>
            <a:r>
              <a:rPr dirty="0" sz="1800" spc="-15">
                <a:latin typeface="Tahoma"/>
                <a:cs typeface="Tahoma"/>
              </a:rPr>
              <a:t>m</a:t>
            </a:r>
            <a:r>
              <a:rPr dirty="0" sz="1800" spc="-100">
                <a:latin typeface="Tahoma"/>
                <a:cs typeface="Tahoma"/>
              </a:rPr>
              <a:t>s</a:t>
            </a:r>
            <a:r>
              <a:rPr dirty="0" sz="1800" spc="-275">
                <a:latin typeface="Tahoma"/>
                <a:cs typeface="Tahoma"/>
              </a:rPr>
              <a:t>,  </a:t>
            </a:r>
            <a:r>
              <a:rPr dirty="0" sz="1800" spc="-95">
                <a:latin typeface="Tahoma"/>
                <a:cs typeface="Tahoma"/>
              </a:rPr>
              <a:t>e</a:t>
            </a:r>
            <a:r>
              <a:rPr dirty="0" sz="1800" spc="-70">
                <a:latin typeface="Tahoma"/>
                <a:cs typeface="Tahoma"/>
              </a:rPr>
              <a:t>n</a:t>
            </a:r>
            <a:r>
              <a:rPr dirty="0" sz="1800" spc="-90">
                <a:latin typeface="Tahoma"/>
                <a:cs typeface="Tahoma"/>
              </a:rPr>
              <a:t>v</a:t>
            </a:r>
            <a:r>
              <a:rPr dirty="0" sz="1800" spc="-25">
                <a:latin typeface="Tahoma"/>
                <a:cs typeface="Tahoma"/>
              </a:rPr>
              <a:t>i</a:t>
            </a:r>
            <a:r>
              <a:rPr dirty="0" sz="1800" spc="-90">
                <a:latin typeface="Tahoma"/>
                <a:cs typeface="Tahoma"/>
              </a:rPr>
              <a:t>r</a:t>
            </a:r>
            <a:r>
              <a:rPr dirty="0" sz="1800" spc="-45">
                <a:latin typeface="Tahoma"/>
                <a:cs typeface="Tahoma"/>
              </a:rPr>
              <a:t>o</a:t>
            </a:r>
            <a:r>
              <a:rPr dirty="0" sz="1800" spc="-40">
                <a:latin typeface="Tahoma"/>
                <a:cs typeface="Tahoma"/>
              </a:rPr>
              <a:t>n</a:t>
            </a:r>
            <a:r>
              <a:rPr dirty="0" sz="1800" spc="-50">
                <a:latin typeface="Tahoma"/>
                <a:cs typeface="Tahoma"/>
              </a:rPr>
              <a:t>m</a:t>
            </a:r>
            <a:r>
              <a:rPr dirty="0" sz="1800" spc="-95">
                <a:latin typeface="Tahoma"/>
                <a:cs typeface="Tahoma"/>
              </a:rPr>
              <a:t>e</a:t>
            </a:r>
            <a:r>
              <a:rPr dirty="0" sz="1800" spc="-100">
                <a:latin typeface="Tahoma"/>
                <a:cs typeface="Tahoma"/>
              </a:rPr>
              <a:t>n</a:t>
            </a:r>
            <a:r>
              <a:rPr dirty="0" sz="1800" spc="-10">
                <a:latin typeface="Tahoma"/>
                <a:cs typeface="Tahoma"/>
              </a:rPr>
              <a:t>t</a:t>
            </a:r>
            <a:r>
              <a:rPr dirty="0" sz="1800" spc="-100">
                <a:latin typeface="Tahoma"/>
                <a:cs typeface="Tahoma"/>
              </a:rPr>
              <a:t>s</a:t>
            </a:r>
            <a:r>
              <a:rPr dirty="0" sz="1800" spc="-270">
                <a:latin typeface="Tahoma"/>
                <a:cs typeface="Tahoma"/>
              </a:rPr>
              <a:t>,</a:t>
            </a:r>
            <a:r>
              <a:rPr dirty="0" sz="1800" spc="-150">
                <a:latin typeface="Tahoma"/>
                <a:cs typeface="Tahoma"/>
              </a:rPr>
              <a:t> </a:t>
            </a:r>
            <a:r>
              <a:rPr dirty="0" sz="1800" spc="-85">
                <a:latin typeface="Tahoma"/>
                <a:cs typeface="Tahoma"/>
              </a:rPr>
              <a:t>an</a:t>
            </a:r>
            <a:r>
              <a:rPr dirty="0" sz="1800" spc="-80">
                <a:latin typeface="Tahoma"/>
                <a:cs typeface="Tahoma"/>
              </a:rPr>
              <a:t>d</a:t>
            </a:r>
            <a:r>
              <a:rPr dirty="0" sz="1800" spc="-150">
                <a:latin typeface="Tahoma"/>
                <a:cs typeface="Tahoma"/>
              </a:rPr>
              <a:t> </a:t>
            </a:r>
            <a:r>
              <a:rPr dirty="0" sz="1800" spc="-70">
                <a:latin typeface="Tahoma"/>
                <a:cs typeface="Tahoma"/>
              </a:rPr>
              <a:t>p</a:t>
            </a:r>
            <a:r>
              <a:rPr dirty="0" sz="1800" spc="-25">
                <a:latin typeface="Tahoma"/>
                <a:cs typeface="Tahoma"/>
              </a:rPr>
              <a:t>i</a:t>
            </a:r>
            <a:r>
              <a:rPr dirty="0" sz="1800" spc="-55">
                <a:latin typeface="Tahoma"/>
                <a:cs typeface="Tahoma"/>
              </a:rPr>
              <a:t>p</a:t>
            </a:r>
            <a:r>
              <a:rPr dirty="0" sz="1800" spc="-100">
                <a:latin typeface="Tahoma"/>
                <a:cs typeface="Tahoma"/>
              </a:rPr>
              <a:t>e</a:t>
            </a:r>
            <a:r>
              <a:rPr dirty="0" sz="1800" spc="-15">
                <a:latin typeface="Tahoma"/>
                <a:cs typeface="Tahoma"/>
              </a:rPr>
              <a:t>li</a:t>
            </a:r>
            <a:r>
              <a:rPr dirty="0" sz="1800" spc="-85">
                <a:latin typeface="Tahoma"/>
                <a:cs typeface="Tahoma"/>
              </a:rPr>
              <a:t>n</a:t>
            </a:r>
            <a:r>
              <a:rPr dirty="0" sz="1800" spc="-40">
                <a:latin typeface="Tahoma"/>
                <a:cs typeface="Tahoma"/>
              </a:rPr>
              <a:t>e</a:t>
            </a:r>
            <a:r>
              <a:rPr dirty="0" sz="1800" spc="-114">
                <a:latin typeface="Tahoma"/>
                <a:cs typeface="Tahoma"/>
              </a:rPr>
              <a:t>s  </a:t>
            </a:r>
            <a:r>
              <a:rPr dirty="0" sz="1800" spc="-50">
                <a:latin typeface="Tahoma"/>
                <a:cs typeface="Tahoma"/>
              </a:rPr>
              <a:t>u</a:t>
            </a:r>
            <a:r>
              <a:rPr dirty="0" sz="1800" spc="-135">
                <a:latin typeface="Tahoma"/>
                <a:cs typeface="Tahoma"/>
              </a:rPr>
              <a:t>s</a:t>
            </a:r>
            <a:r>
              <a:rPr dirty="0" sz="1800" spc="-25">
                <a:latin typeface="Tahoma"/>
                <a:cs typeface="Tahoma"/>
              </a:rPr>
              <a:t>i</a:t>
            </a:r>
            <a:r>
              <a:rPr dirty="0" sz="1800" spc="-95">
                <a:latin typeface="Tahoma"/>
                <a:cs typeface="Tahoma"/>
              </a:rPr>
              <a:t>n</a:t>
            </a:r>
            <a:r>
              <a:rPr dirty="0" sz="1800" spc="-135">
                <a:latin typeface="Tahoma"/>
                <a:cs typeface="Tahoma"/>
              </a:rPr>
              <a:t>g</a:t>
            </a:r>
            <a:r>
              <a:rPr dirty="0" sz="1800" spc="-155">
                <a:latin typeface="Tahoma"/>
                <a:cs typeface="Tahoma"/>
              </a:rPr>
              <a:t> </a:t>
            </a:r>
            <a:r>
              <a:rPr dirty="0" sz="1800" spc="-110">
                <a:latin typeface="Tahoma"/>
                <a:cs typeface="Tahoma"/>
              </a:rPr>
              <a:t>C</a:t>
            </a:r>
            <a:r>
              <a:rPr dirty="0" sz="1800" spc="-20">
                <a:latin typeface="Tahoma"/>
                <a:cs typeface="Tahoma"/>
              </a:rPr>
              <a:t>l</a:t>
            </a:r>
            <a:r>
              <a:rPr dirty="0" sz="1800" spc="-30">
                <a:latin typeface="Tahoma"/>
                <a:cs typeface="Tahoma"/>
              </a:rPr>
              <a:t>o</a:t>
            </a:r>
            <a:r>
              <a:rPr dirty="0" sz="1800" spc="-75">
                <a:latin typeface="Tahoma"/>
                <a:cs typeface="Tahoma"/>
              </a:rPr>
              <a:t>u</a:t>
            </a:r>
            <a:r>
              <a:rPr dirty="0" sz="1800" spc="-70">
                <a:latin typeface="Tahoma"/>
                <a:cs typeface="Tahoma"/>
              </a:rPr>
              <a:t>d</a:t>
            </a:r>
            <a:r>
              <a:rPr dirty="0" sz="1800" spc="-160">
                <a:latin typeface="Tahoma"/>
                <a:cs typeface="Tahoma"/>
              </a:rPr>
              <a:t> </a:t>
            </a:r>
            <a:r>
              <a:rPr dirty="0" sz="1800" spc="110">
                <a:latin typeface="Tahoma"/>
                <a:cs typeface="Tahoma"/>
              </a:rPr>
              <a:t>M</a:t>
            </a:r>
            <a:r>
              <a:rPr dirty="0" sz="1800" spc="-100">
                <a:latin typeface="Tahoma"/>
                <a:cs typeface="Tahoma"/>
              </a:rPr>
              <a:t>an</a:t>
            </a:r>
            <a:r>
              <a:rPr dirty="0" sz="1800" spc="-135">
                <a:latin typeface="Tahoma"/>
                <a:cs typeface="Tahoma"/>
              </a:rPr>
              <a:t>a</a:t>
            </a:r>
            <a:r>
              <a:rPr dirty="0" sz="1800" spc="-135">
                <a:latin typeface="Tahoma"/>
                <a:cs typeface="Tahoma"/>
              </a:rPr>
              <a:t>g</a:t>
            </a:r>
            <a:r>
              <a:rPr dirty="0" sz="1800" spc="-95">
                <a:latin typeface="Tahoma"/>
                <a:cs typeface="Tahoma"/>
              </a:rPr>
              <a:t>e</a:t>
            </a:r>
            <a:r>
              <a:rPr dirty="0" sz="1800" spc="-100">
                <a:latin typeface="Tahoma"/>
                <a:cs typeface="Tahoma"/>
              </a:rPr>
              <a:t>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82247" y="3865672"/>
            <a:ext cx="255143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3840" marR="5080" indent="-231775">
              <a:lnSpc>
                <a:spcPct val="100000"/>
              </a:lnSpc>
              <a:spcBef>
                <a:spcPts val="100"/>
              </a:spcBef>
              <a:buSzPct val="69444"/>
              <a:buFont typeface="Arial MT"/>
              <a:buChar char="•"/>
              <a:tabLst>
                <a:tab pos="243840" algn="l"/>
                <a:tab pos="244475" algn="l"/>
              </a:tabLst>
            </a:pPr>
            <a:r>
              <a:rPr dirty="0" sz="1800" spc="-100">
                <a:latin typeface="Tahoma"/>
                <a:cs typeface="Tahoma"/>
              </a:rPr>
              <a:t>C</a:t>
            </a:r>
            <a:r>
              <a:rPr dirty="0" sz="1800" spc="-90">
                <a:latin typeface="Tahoma"/>
                <a:cs typeface="Tahoma"/>
              </a:rPr>
              <a:t>r</a:t>
            </a:r>
            <a:r>
              <a:rPr dirty="0" sz="1800" spc="-90">
                <a:latin typeface="Tahoma"/>
                <a:cs typeface="Tahoma"/>
              </a:rPr>
              <a:t>e</a:t>
            </a:r>
            <a:r>
              <a:rPr dirty="0" sz="1800" spc="-125">
                <a:latin typeface="Tahoma"/>
                <a:cs typeface="Tahoma"/>
              </a:rPr>
              <a:t>a</a:t>
            </a:r>
            <a:r>
              <a:rPr dirty="0" sz="1800" spc="-95">
                <a:latin typeface="Tahoma"/>
                <a:cs typeface="Tahoma"/>
              </a:rPr>
              <a:t>te</a:t>
            </a:r>
            <a:r>
              <a:rPr dirty="0" sz="1800" spc="-155">
                <a:latin typeface="Tahoma"/>
                <a:cs typeface="Tahoma"/>
              </a:rPr>
              <a:t> </a:t>
            </a:r>
            <a:r>
              <a:rPr dirty="0" sz="1800" spc="-80">
                <a:latin typeface="Tahoma"/>
                <a:cs typeface="Tahoma"/>
              </a:rPr>
              <a:t>A</a:t>
            </a:r>
            <a:r>
              <a:rPr dirty="0" sz="1800" spc="-80">
                <a:latin typeface="Tahoma"/>
                <a:cs typeface="Tahoma"/>
              </a:rPr>
              <a:t>E</a:t>
            </a:r>
            <a:r>
              <a:rPr dirty="0" sz="1800" spc="100">
                <a:latin typeface="Tahoma"/>
                <a:cs typeface="Tahoma"/>
              </a:rPr>
              <a:t>M</a:t>
            </a:r>
            <a:r>
              <a:rPr dirty="0" sz="1800" spc="-155">
                <a:latin typeface="Tahoma"/>
                <a:cs typeface="Tahoma"/>
              </a:rPr>
              <a:t> </a:t>
            </a:r>
            <a:r>
              <a:rPr dirty="0" sz="1800" spc="-65">
                <a:latin typeface="Tahoma"/>
                <a:cs typeface="Tahoma"/>
              </a:rPr>
              <a:t>P</a:t>
            </a:r>
            <a:r>
              <a:rPr dirty="0" sz="1800" spc="-90">
                <a:latin typeface="Tahoma"/>
                <a:cs typeface="Tahoma"/>
              </a:rPr>
              <a:t>r</a:t>
            </a:r>
            <a:r>
              <a:rPr dirty="0" sz="1800" spc="-35">
                <a:latin typeface="Tahoma"/>
                <a:cs typeface="Tahoma"/>
              </a:rPr>
              <a:t>o</a:t>
            </a:r>
            <a:r>
              <a:rPr dirty="0" sz="1800" spc="-120">
                <a:latin typeface="Tahoma"/>
                <a:cs typeface="Tahoma"/>
              </a:rPr>
              <a:t>j</a:t>
            </a:r>
            <a:r>
              <a:rPr dirty="0" sz="1800" spc="-85">
                <a:latin typeface="Tahoma"/>
                <a:cs typeface="Tahoma"/>
              </a:rPr>
              <a:t>e</a:t>
            </a:r>
            <a:r>
              <a:rPr dirty="0" sz="1800" spc="-30">
                <a:latin typeface="Tahoma"/>
                <a:cs typeface="Tahoma"/>
              </a:rPr>
              <a:t>c</a:t>
            </a:r>
            <a:r>
              <a:rPr dirty="0" sz="1800" spc="-95">
                <a:latin typeface="Tahoma"/>
                <a:cs typeface="Tahoma"/>
              </a:rPr>
              <a:t>t</a:t>
            </a:r>
            <a:r>
              <a:rPr dirty="0" sz="1800" spc="-155">
                <a:latin typeface="Tahoma"/>
                <a:cs typeface="Tahoma"/>
              </a:rPr>
              <a:t> </a:t>
            </a:r>
            <a:r>
              <a:rPr dirty="0" sz="1800" spc="-50">
                <a:latin typeface="Tahoma"/>
                <a:cs typeface="Tahoma"/>
              </a:rPr>
              <a:t>u</a:t>
            </a:r>
            <a:r>
              <a:rPr dirty="0" sz="1800" spc="-135">
                <a:latin typeface="Tahoma"/>
                <a:cs typeface="Tahoma"/>
              </a:rPr>
              <a:t>s</a:t>
            </a:r>
            <a:r>
              <a:rPr dirty="0" sz="1800" spc="-25">
                <a:latin typeface="Tahoma"/>
                <a:cs typeface="Tahoma"/>
              </a:rPr>
              <a:t>i</a:t>
            </a:r>
            <a:r>
              <a:rPr dirty="0" sz="1800" spc="-95">
                <a:latin typeface="Tahoma"/>
                <a:cs typeface="Tahoma"/>
              </a:rPr>
              <a:t>n</a:t>
            </a:r>
            <a:r>
              <a:rPr dirty="0" sz="1800" spc="-95">
                <a:latin typeface="Tahoma"/>
                <a:cs typeface="Tahoma"/>
              </a:rPr>
              <a:t>g  </a:t>
            </a:r>
            <a:r>
              <a:rPr dirty="0" sz="1800" spc="-35">
                <a:latin typeface="Tahoma"/>
                <a:cs typeface="Tahoma"/>
              </a:rPr>
              <a:t>A</a:t>
            </a:r>
            <a:r>
              <a:rPr dirty="0" sz="1800" spc="-60">
                <a:latin typeface="Tahoma"/>
                <a:cs typeface="Tahoma"/>
              </a:rPr>
              <a:t>rc</a:t>
            </a:r>
            <a:r>
              <a:rPr dirty="0" sz="1800" spc="-95">
                <a:latin typeface="Tahoma"/>
                <a:cs typeface="Tahoma"/>
              </a:rPr>
              <a:t>h</a:t>
            </a:r>
            <a:r>
              <a:rPr dirty="0" sz="1800" spc="-85">
                <a:latin typeface="Tahoma"/>
                <a:cs typeface="Tahoma"/>
              </a:rPr>
              <a:t>e</a:t>
            </a:r>
            <a:r>
              <a:rPr dirty="0" sz="1800" spc="-55">
                <a:latin typeface="Tahoma"/>
                <a:cs typeface="Tahoma"/>
              </a:rPr>
              <a:t>t</a:t>
            </a:r>
            <a:r>
              <a:rPr dirty="0" sz="1800" spc="-85">
                <a:latin typeface="Tahoma"/>
                <a:cs typeface="Tahoma"/>
              </a:rPr>
              <a:t>y</a:t>
            </a:r>
            <a:r>
              <a:rPr dirty="0" sz="1800" spc="-55">
                <a:latin typeface="Tahoma"/>
                <a:cs typeface="Tahoma"/>
              </a:rPr>
              <a:t>p</a:t>
            </a:r>
            <a:r>
              <a:rPr dirty="0" sz="1800" spc="-100">
                <a:latin typeface="Tahoma"/>
                <a:cs typeface="Tahoma"/>
              </a:rPr>
              <a:t>e</a:t>
            </a:r>
            <a:r>
              <a:rPr dirty="0" sz="1800" spc="-155">
                <a:latin typeface="Tahoma"/>
                <a:cs typeface="Tahoma"/>
              </a:rPr>
              <a:t> </a:t>
            </a:r>
            <a:r>
              <a:rPr dirty="0" sz="1800" spc="-185">
                <a:latin typeface="Tahoma"/>
                <a:cs typeface="Tahoma"/>
              </a:rPr>
              <a:t>2</a:t>
            </a:r>
            <a:r>
              <a:rPr dirty="0" sz="1800" spc="-105">
                <a:latin typeface="Tahoma"/>
                <a:cs typeface="Tahoma"/>
              </a:rPr>
              <a:t>4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82247" y="4642912"/>
            <a:ext cx="304101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3840" marR="5080" indent="-231775">
              <a:lnSpc>
                <a:spcPct val="100000"/>
              </a:lnSpc>
              <a:spcBef>
                <a:spcPts val="100"/>
              </a:spcBef>
              <a:buSzPct val="69444"/>
              <a:buFont typeface="Arial MT"/>
              <a:buChar char="•"/>
              <a:tabLst>
                <a:tab pos="243840" algn="l"/>
                <a:tab pos="244475" algn="l"/>
              </a:tabLst>
            </a:pPr>
            <a:r>
              <a:rPr dirty="0" sz="1800" spc="-60">
                <a:latin typeface="Tahoma"/>
                <a:cs typeface="Tahoma"/>
              </a:rPr>
              <a:t>U</a:t>
            </a:r>
            <a:r>
              <a:rPr dirty="0" sz="1800" spc="-65">
                <a:latin typeface="Tahoma"/>
                <a:cs typeface="Tahoma"/>
              </a:rPr>
              <a:t>n</a:t>
            </a:r>
            <a:r>
              <a:rPr dirty="0" sz="1800" spc="-60">
                <a:latin typeface="Tahoma"/>
                <a:cs typeface="Tahoma"/>
              </a:rPr>
              <a:t>d</a:t>
            </a:r>
            <a:r>
              <a:rPr dirty="0" sz="1800" spc="-95">
                <a:latin typeface="Tahoma"/>
                <a:cs typeface="Tahoma"/>
              </a:rPr>
              <a:t>e</a:t>
            </a:r>
            <a:r>
              <a:rPr dirty="0" sz="1800" spc="-50">
                <a:latin typeface="Tahoma"/>
                <a:cs typeface="Tahoma"/>
              </a:rPr>
              <a:t>r</a:t>
            </a:r>
            <a:r>
              <a:rPr dirty="0" sz="1800" spc="-130">
                <a:latin typeface="Tahoma"/>
                <a:cs typeface="Tahoma"/>
              </a:rPr>
              <a:t>s</a:t>
            </a:r>
            <a:r>
              <a:rPr dirty="0" sz="1800" spc="-65">
                <a:latin typeface="Tahoma"/>
                <a:cs typeface="Tahoma"/>
              </a:rPr>
              <a:t>t</a:t>
            </a:r>
            <a:r>
              <a:rPr dirty="0" sz="1800" spc="-85">
                <a:latin typeface="Tahoma"/>
                <a:cs typeface="Tahoma"/>
              </a:rPr>
              <a:t>an</a:t>
            </a:r>
            <a:r>
              <a:rPr dirty="0" sz="1800" spc="-80">
                <a:latin typeface="Tahoma"/>
                <a:cs typeface="Tahoma"/>
              </a:rPr>
              <a:t>d</a:t>
            </a:r>
            <a:r>
              <a:rPr dirty="0" sz="1800" spc="-150">
                <a:latin typeface="Tahoma"/>
                <a:cs typeface="Tahoma"/>
              </a:rPr>
              <a:t> </a:t>
            </a:r>
            <a:r>
              <a:rPr dirty="0" sz="1800" spc="-85">
                <a:latin typeface="Tahoma"/>
                <a:cs typeface="Tahoma"/>
              </a:rPr>
              <a:t>t</a:t>
            </a:r>
            <a:r>
              <a:rPr dirty="0" sz="1800" spc="-55">
                <a:latin typeface="Tahoma"/>
                <a:cs typeface="Tahoma"/>
              </a:rPr>
              <a:t>h</a:t>
            </a:r>
            <a:r>
              <a:rPr dirty="0" sz="1800" spc="-100">
                <a:latin typeface="Tahoma"/>
                <a:cs typeface="Tahoma"/>
              </a:rPr>
              <a:t>e</a:t>
            </a:r>
            <a:r>
              <a:rPr dirty="0" sz="1800" spc="-155">
                <a:latin typeface="Tahoma"/>
                <a:cs typeface="Tahoma"/>
              </a:rPr>
              <a:t> </a:t>
            </a:r>
            <a:r>
              <a:rPr dirty="0" sz="1800" spc="110">
                <a:latin typeface="Tahoma"/>
                <a:cs typeface="Tahoma"/>
              </a:rPr>
              <a:t>M</a:t>
            </a:r>
            <a:r>
              <a:rPr dirty="0" sz="1800" spc="-130">
                <a:latin typeface="Tahoma"/>
                <a:cs typeface="Tahoma"/>
              </a:rPr>
              <a:t>a</a:t>
            </a:r>
            <a:r>
              <a:rPr dirty="0" sz="1800" spc="-80">
                <a:latin typeface="Tahoma"/>
                <a:cs typeface="Tahoma"/>
              </a:rPr>
              <a:t>v</a:t>
            </a:r>
            <a:r>
              <a:rPr dirty="0" sz="1800" spc="-95">
                <a:latin typeface="Tahoma"/>
                <a:cs typeface="Tahoma"/>
              </a:rPr>
              <a:t>e</a:t>
            </a:r>
            <a:r>
              <a:rPr dirty="0" sz="1800" spc="-55">
                <a:latin typeface="Tahoma"/>
                <a:cs typeface="Tahoma"/>
              </a:rPr>
              <a:t>n</a:t>
            </a:r>
            <a:r>
              <a:rPr dirty="0" sz="1800" spc="-145">
                <a:latin typeface="Tahoma"/>
                <a:cs typeface="Tahoma"/>
              </a:rPr>
              <a:t> </a:t>
            </a:r>
            <a:r>
              <a:rPr dirty="0" sz="1800" spc="-65">
                <a:latin typeface="Tahoma"/>
                <a:cs typeface="Tahoma"/>
              </a:rPr>
              <a:t>P</a:t>
            </a:r>
            <a:r>
              <a:rPr dirty="0" sz="1800" spc="-85">
                <a:latin typeface="Tahoma"/>
                <a:cs typeface="Tahoma"/>
              </a:rPr>
              <a:t>r</a:t>
            </a:r>
            <a:r>
              <a:rPr dirty="0" sz="1800" spc="-35">
                <a:latin typeface="Tahoma"/>
                <a:cs typeface="Tahoma"/>
              </a:rPr>
              <a:t>o</a:t>
            </a:r>
            <a:r>
              <a:rPr dirty="0" sz="1800" spc="-120">
                <a:latin typeface="Tahoma"/>
                <a:cs typeface="Tahoma"/>
              </a:rPr>
              <a:t>j</a:t>
            </a:r>
            <a:r>
              <a:rPr dirty="0" sz="1800" spc="-85">
                <a:latin typeface="Tahoma"/>
                <a:cs typeface="Tahoma"/>
              </a:rPr>
              <a:t>e</a:t>
            </a:r>
            <a:r>
              <a:rPr dirty="0" sz="1800" spc="-30">
                <a:latin typeface="Tahoma"/>
                <a:cs typeface="Tahoma"/>
              </a:rPr>
              <a:t>c</a:t>
            </a:r>
            <a:r>
              <a:rPr dirty="0" sz="1800" spc="-90">
                <a:latin typeface="Tahoma"/>
                <a:cs typeface="Tahoma"/>
              </a:rPr>
              <a:t>t  </a:t>
            </a:r>
            <a:r>
              <a:rPr dirty="0" sz="1800" spc="-85">
                <a:latin typeface="Tahoma"/>
                <a:cs typeface="Tahoma"/>
              </a:rPr>
              <a:t>structure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82247" y="5420152"/>
            <a:ext cx="21697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0"/>
              </a:spcBef>
              <a:buSzPct val="69444"/>
              <a:buFont typeface="Arial MT"/>
              <a:buChar char="•"/>
              <a:tabLst>
                <a:tab pos="243840" algn="l"/>
                <a:tab pos="244475" algn="l"/>
              </a:tabLst>
            </a:pPr>
            <a:r>
              <a:rPr dirty="0" sz="1800" spc="-50">
                <a:latin typeface="Tahoma"/>
                <a:cs typeface="Tahoma"/>
              </a:rPr>
              <a:t>G</a:t>
            </a:r>
            <a:r>
              <a:rPr dirty="0" sz="1800" spc="-10">
                <a:latin typeface="Tahoma"/>
                <a:cs typeface="Tahoma"/>
              </a:rPr>
              <a:t>i</a:t>
            </a:r>
            <a:r>
              <a:rPr dirty="0" sz="1800" spc="-95">
                <a:latin typeface="Tahoma"/>
                <a:cs typeface="Tahoma"/>
              </a:rPr>
              <a:t>t</a:t>
            </a:r>
            <a:r>
              <a:rPr dirty="0" sz="1800" spc="-150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&amp;</a:t>
            </a:r>
            <a:r>
              <a:rPr dirty="0" sz="1800" spc="-150">
                <a:latin typeface="Tahoma"/>
                <a:cs typeface="Tahoma"/>
              </a:rPr>
              <a:t> </a:t>
            </a:r>
            <a:r>
              <a:rPr dirty="0" sz="1800" spc="-110">
                <a:latin typeface="Tahoma"/>
                <a:cs typeface="Tahoma"/>
              </a:rPr>
              <a:t>C</a:t>
            </a:r>
            <a:r>
              <a:rPr dirty="0" sz="1800" spc="-20">
                <a:latin typeface="Tahoma"/>
                <a:cs typeface="Tahoma"/>
              </a:rPr>
              <a:t>l</a:t>
            </a:r>
            <a:r>
              <a:rPr dirty="0" sz="1800" spc="-30">
                <a:latin typeface="Tahoma"/>
                <a:cs typeface="Tahoma"/>
              </a:rPr>
              <a:t>o</a:t>
            </a:r>
            <a:r>
              <a:rPr dirty="0" sz="1800" spc="-75">
                <a:latin typeface="Tahoma"/>
                <a:cs typeface="Tahoma"/>
              </a:rPr>
              <a:t>u</a:t>
            </a:r>
            <a:r>
              <a:rPr dirty="0" sz="1800" spc="-70">
                <a:latin typeface="Tahoma"/>
                <a:cs typeface="Tahoma"/>
              </a:rPr>
              <a:t>d</a:t>
            </a:r>
            <a:r>
              <a:rPr dirty="0" sz="1800" spc="-155">
                <a:latin typeface="Tahoma"/>
                <a:cs typeface="Tahoma"/>
              </a:rPr>
              <a:t> </a:t>
            </a:r>
            <a:r>
              <a:rPr dirty="0" sz="1800" spc="110">
                <a:latin typeface="Tahoma"/>
                <a:cs typeface="Tahoma"/>
              </a:rPr>
              <a:t>M</a:t>
            </a:r>
            <a:r>
              <a:rPr dirty="0" sz="1800" spc="-100">
                <a:latin typeface="Tahoma"/>
                <a:cs typeface="Tahoma"/>
              </a:rPr>
              <a:t>an</a:t>
            </a:r>
            <a:r>
              <a:rPr dirty="0" sz="1800" spc="-135">
                <a:latin typeface="Tahoma"/>
                <a:cs typeface="Tahoma"/>
              </a:rPr>
              <a:t>a</a:t>
            </a:r>
            <a:r>
              <a:rPr dirty="0" sz="1800" spc="-135">
                <a:latin typeface="Tahoma"/>
                <a:cs typeface="Tahoma"/>
              </a:rPr>
              <a:t>g</a:t>
            </a:r>
            <a:r>
              <a:rPr dirty="0" sz="1800" spc="-95">
                <a:latin typeface="Tahoma"/>
                <a:cs typeface="Tahoma"/>
              </a:rPr>
              <a:t>e</a:t>
            </a:r>
            <a:r>
              <a:rPr dirty="0" sz="1800" spc="-100">
                <a:latin typeface="Tahoma"/>
                <a:cs typeface="Tahoma"/>
              </a:rPr>
              <a:t>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60072" y="3865674"/>
            <a:ext cx="268351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3840" marR="5080" indent="-231775">
              <a:lnSpc>
                <a:spcPct val="100000"/>
              </a:lnSpc>
              <a:spcBef>
                <a:spcPts val="100"/>
              </a:spcBef>
              <a:buSzPct val="69444"/>
              <a:buFont typeface="Arial MT"/>
              <a:buChar char="•"/>
              <a:tabLst>
                <a:tab pos="243840" algn="l"/>
                <a:tab pos="244475" algn="l"/>
              </a:tabLst>
            </a:pPr>
            <a:r>
              <a:rPr dirty="0" sz="1800" spc="-145">
                <a:latin typeface="Tahoma"/>
                <a:cs typeface="Tahoma"/>
              </a:rPr>
              <a:t>W</a:t>
            </a:r>
            <a:r>
              <a:rPr dirty="0" sz="1800" spc="-45">
                <a:latin typeface="Tahoma"/>
                <a:cs typeface="Tahoma"/>
              </a:rPr>
              <a:t>o</a:t>
            </a:r>
            <a:r>
              <a:rPr dirty="0" sz="1800" spc="-75">
                <a:latin typeface="Tahoma"/>
                <a:cs typeface="Tahoma"/>
              </a:rPr>
              <a:t>r</a:t>
            </a:r>
            <a:r>
              <a:rPr dirty="0" sz="1800" spc="-85">
                <a:latin typeface="Tahoma"/>
                <a:cs typeface="Tahoma"/>
              </a:rPr>
              <a:t>k</a:t>
            </a:r>
            <a:r>
              <a:rPr dirty="0" sz="1800" spc="-145">
                <a:latin typeface="Tahoma"/>
                <a:cs typeface="Tahoma"/>
              </a:rPr>
              <a:t> </a:t>
            </a:r>
            <a:r>
              <a:rPr dirty="0" sz="1800" spc="-45">
                <a:latin typeface="Tahoma"/>
                <a:cs typeface="Tahoma"/>
              </a:rPr>
              <a:t>w</a:t>
            </a:r>
            <a:r>
              <a:rPr dirty="0" sz="1800" spc="-10">
                <a:latin typeface="Tahoma"/>
                <a:cs typeface="Tahoma"/>
              </a:rPr>
              <a:t>i</a:t>
            </a:r>
            <a:r>
              <a:rPr dirty="0" sz="1800" spc="-85">
                <a:latin typeface="Tahoma"/>
                <a:cs typeface="Tahoma"/>
              </a:rPr>
              <a:t>t</a:t>
            </a:r>
            <a:r>
              <a:rPr dirty="0" sz="1800" spc="-55">
                <a:latin typeface="Tahoma"/>
                <a:cs typeface="Tahoma"/>
              </a:rPr>
              <a:t>h</a:t>
            </a:r>
            <a:r>
              <a:rPr dirty="0" sz="1800" spc="-150">
                <a:latin typeface="Tahoma"/>
                <a:cs typeface="Tahoma"/>
              </a:rPr>
              <a:t> </a:t>
            </a:r>
            <a:r>
              <a:rPr dirty="0" sz="1800" spc="-55">
                <a:latin typeface="Tahoma"/>
                <a:cs typeface="Tahoma"/>
              </a:rPr>
              <a:t>n</a:t>
            </a:r>
            <a:r>
              <a:rPr dirty="0" sz="1800" spc="-50">
                <a:latin typeface="Tahoma"/>
                <a:cs typeface="Tahoma"/>
              </a:rPr>
              <a:t>o</a:t>
            </a:r>
            <a:r>
              <a:rPr dirty="0" sz="1800" spc="-50">
                <a:latin typeface="Tahoma"/>
                <a:cs typeface="Tahoma"/>
              </a:rPr>
              <a:t>n</a:t>
            </a:r>
            <a:r>
              <a:rPr dirty="0" sz="1800" spc="-110">
                <a:latin typeface="Tahoma"/>
                <a:cs typeface="Tahoma"/>
              </a:rPr>
              <a:t>-</a:t>
            </a:r>
            <a:r>
              <a:rPr dirty="0" sz="1800" spc="-70">
                <a:latin typeface="Tahoma"/>
                <a:cs typeface="Tahoma"/>
              </a:rPr>
              <a:t>p</a:t>
            </a:r>
            <a:r>
              <a:rPr dirty="0" sz="1800" spc="-90">
                <a:latin typeface="Tahoma"/>
                <a:cs typeface="Tahoma"/>
              </a:rPr>
              <a:t>r</a:t>
            </a:r>
            <a:r>
              <a:rPr dirty="0" sz="1800" spc="-30">
                <a:latin typeface="Tahoma"/>
                <a:cs typeface="Tahoma"/>
              </a:rPr>
              <a:t>o</a:t>
            </a:r>
            <a:r>
              <a:rPr dirty="0" sz="1800" spc="-85">
                <a:latin typeface="Tahoma"/>
                <a:cs typeface="Tahoma"/>
              </a:rPr>
              <a:t>d</a:t>
            </a:r>
            <a:r>
              <a:rPr dirty="0" sz="1800" spc="-90">
                <a:latin typeface="Tahoma"/>
                <a:cs typeface="Tahoma"/>
              </a:rPr>
              <a:t>u</a:t>
            </a:r>
            <a:r>
              <a:rPr dirty="0" sz="1800" spc="-15">
                <a:latin typeface="Tahoma"/>
                <a:cs typeface="Tahoma"/>
              </a:rPr>
              <a:t>c</a:t>
            </a:r>
            <a:r>
              <a:rPr dirty="0" sz="1800" spc="-85">
                <a:latin typeface="Tahoma"/>
                <a:cs typeface="Tahoma"/>
              </a:rPr>
              <a:t>t</a:t>
            </a:r>
            <a:r>
              <a:rPr dirty="0" sz="1800" spc="-25">
                <a:latin typeface="Tahoma"/>
                <a:cs typeface="Tahoma"/>
              </a:rPr>
              <a:t>i</a:t>
            </a:r>
            <a:r>
              <a:rPr dirty="0" sz="1800" spc="-45">
                <a:latin typeface="Tahoma"/>
                <a:cs typeface="Tahoma"/>
              </a:rPr>
              <a:t>o</a:t>
            </a:r>
            <a:r>
              <a:rPr dirty="0" sz="1800" spc="-40">
                <a:latin typeface="Tahoma"/>
                <a:cs typeface="Tahoma"/>
              </a:rPr>
              <a:t>n  </a:t>
            </a:r>
            <a:r>
              <a:rPr dirty="0" sz="1800" spc="-60">
                <a:latin typeface="Tahoma"/>
                <a:cs typeface="Tahoma"/>
              </a:rPr>
              <a:t>pipelines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60072" y="4642914"/>
            <a:ext cx="225361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3840" marR="5080" indent="-231775">
              <a:lnSpc>
                <a:spcPct val="100000"/>
              </a:lnSpc>
              <a:spcBef>
                <a:spcPts val="100"/>
              </a:spcBef>
              <a:buSzPct val="69444"/>
              <a:buFont typeface="Arial MT"/>
              <a:buChar char="•"/>
              <a:tabLst>
                <a:tab pos="243840" algn="l"/>
                <a:tab pos="244475" algn="l"/>
              </a:tabLst>
            </a:pPr>
            <a:r>
              <a:rPr dirty="0" sz="1800" spc="-145">
                <a:latin typeface="Tahoma"/>
                <a:cs typeface="Tahoma"/>
              </a:rPr>
              <a:t>W</a:t>
            </a:r>
            <a:r>
              <a:rPr dirty="0" sz="1800" spc="-45">
                <a:latin typeface="Tahoma"/>
                <a:cs typeface="Tahoma"/>
              </a:rPr>
              <a:t>o</a:t>
            </a:r>
            <a:r>
              <a:rPr dirty="0" sz="1800" spc="-75">
                <a:latin typeface="Tahoma"/>
                <a:cs typeface="Tahoma"/>
              </a:rPr>
              <a:t>r</a:t>
            </a:r>
            <a:r>
              <a:rPr dirty="0" sz="1800" spc="-85">
                <a:latin typeface="Tahoma"/>
                <a:cs typeface="Tahoma"/>
              </a:rPr>
              <a:t>k</a:t>
            </a:r>
            <a:r>
              <a:rPr dirty="0" sz="1800" spc="-145">
                <a:latin typeface="Tahoma"/>
                <a:cs typeface="Tahoma"/>
              </a:rPr>
              <a:t> </a:t>
            </a:r>
            <a:r>
              <a:rPr dirty="0" sz="1800" spc="-45">
                <a:latin typeface="Tahoma"/>
                <a:cs typeface="Tahoma"/>
              </a:rPr>
              <a:t>w</a:t>
            </a:r>
            <a:r>
              <a:rPr dirty="0" sz="1800" spc="-10">
                <a:latin typeface="Tahoma"/>
                <a:cs typeface="Tahoma"/>
              </a:rPr>
              <a:t>i</a:t>
            </a:r>
            <a:r>
              <a:rPr dirty="0" sz="1800" spc="-85">
                <a:latin typeface="Tahoma"/>
                <a:cs typeface="Tahoma"/>
              </a:rPr>
              <a:t>t</a:t>
            </a:r>
            <a:r>
              <a:rPr dirty="0" sz="1800" spc="-55">
                <a:latin typeface="Tahoma"/>
                <a:cs typeface="Tahoma"/>
              </a:rPr>
              <a:t>h</a:t>
            </a:r>
            <a:r>
              <a:rPr dirty="0" sz="1800" spc="-150">
                <a:latin typeface="Tahoma"/>
                <a:cs typeface="Tahoma"/>
              </a:rPr>
              <a:t> </a:t>
            </a:r>
            <a:r>
              <a:rPr dirty="0" sz="1800" spc="-70">
                <a:latin typeface="Tahoma"/>
                <a:cs typeface="Tahoma"/>
              </a:rPr>
              <a:t>p</a:t>
            </a:r>
            <a:r>
              <a:rPr dirty="0" sz="1800" spc="-90">
                <a:latin typeface="Tahoma"/>
                <a:cs typeface="Tahoma"/>
              </a:rPr>
              <a:t>r</a:t>
            </a:r>
            <a:r>
              <a:rPr dirty="0" sz="1800" spc="-30">
                <a:latin typeface="Tahoma"/>
                <a:cs typeface="Tahoma"/>
              </a:rPr>
              <a:t>o</a:t>
            </a:r>
            <a:r>
              <a:rPr dirty="0" sz="1800" spc="-85">
                <a:latin typeface="Tahoma"/>
                <a:cs typeface="Tahoma"/>
              </a:rPr>
              <a:t>d</a:t>
            </a:r>
            <a:r>
              <a:rPr dirty="0" sz="1800" spc="-90">
                <a:latin typeface="Tahoma"/>
                <a:cs typeface="Tahoma"/>
              </a:rPr>
              <a:t>u</a:t>
            </a:r>
            <a:r>
              <a:rPr dirty="0" sz="1800" spc="-15">
                <a:latin typeface="Tahoma"/>
                <a:cs typeface="Tahoma"/>
              </a:rPr>
              <a:t>c</a:t>
            </a:r>
            <a:r>
              <a:rPr dirty="0" sz="1800" spc="-85">
                <a:latin typeface="Tahoma"/>
                <a:cs typeface="Tahoma"/>
              </a:rPr>
              <a:t>t</a:t>
            </a:r>
            <a:r>
              <a:rPr dirty="0" sz="1800" spc="-25">
                <a:latin typeface="Tahoma"/>
                <a:cs typeface="Tahoma"/>
              </a:rPr>
              <a:t>i</a:t>
            </a:r>
            <a:r>
              <a:rPr dirty="0" sz="1800" spc="-45">
                <a:latin typeface="Tahoma"/>
                <a:cs typeface="Tahoma"/>
              </a:rPr>
              <a:t>o</a:t>
            </a:r>
            <a:r>
              <a:rPr dirty="0" sz="1800" spc="-40">
                <a:latin typeface="Tahoma"/>
                <a:cs typeface="Tahoma"/>
              </a:rPr>
              <a:t>n  </a:t>
            </a:r>
            <a:r>
              <a:rPr dirty="0" sz="1800" spc="-60">
                <a:latin typeface="Tahoma"/>
                <a:cs typeface="Tahoma"/>
              </a:rPr>
              <a:t>pipelines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60072" y="5420154"/>
            <a:ext cx="280797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3840" marR="5080" indent="-231775">
              <a:lnSpc>
                <a:spcPct val="100000"/>
              </a:lnSpc>
              <a:spcBef>
                <a:spcPts val="100"/>
              </a:spcBef>
              <a:buSzPct val="69444"/>
              <a:buFont typeface="Arial MT"/>
              <a:buChar char="•"/>
              <a:tabLst>
                <a:tab pos="243840" algn="l"/>
                <a:tab pos="244475" algn="l"/>
              </a:tabLst>
            </a:pPr>
            <a:r>
              <a:rPr dirty="0" sz="1800" spc="-60">
                <a:latin typeface="Tahoma"/>
                <a:cs typeface="Tahoma"/>
              </a:rPr>
              <a:t>U</a:t>
            </a:r>
            <a:r>
              <a:rPr dirty="0" sz="1800" spc="-65">
                <a:latin typeface="Tahoma"/>
                <a:cs typeface="Tahoma"/>
              </a:rPr>
              <a:t>n</a:t>
            </a:r>
            <a:r>
              <a:rPr dirty="0" sz="1800" spc="-60">
                <a:latin typeface="Tahoma"/>
                <a:cs typeface="Tahoma"/>
              </a:rPr>
              <a:t>d</a:t>
            </a:r>
            <a:r>
              <a:rPr dirty="0" sz="1800" spc="-95">
                <a:latin typeface="Tahoma"/>
                <a:cs typeface="Tahoma"/>
              </a:rPr>
              <a:t>e</a:t>
            </a:r>
            <a:r>
              <a:rPr dirty="0" sz="1800" spc="-50">
                <a:latin typeface="Tahoma"/>
                <a:cs typeface="Tahoma"/>
              </a:rPr>
              <a:t>r</a:t>
            </a:r>
            <a:r>
              <a:rPr dirty="0" sz="1800" spc="-130">
                <a:latin typeface="Tahoma"/>
                <a:cs typeface="Tahoma"/>
              </a:rPr>
              <a:t>s</a:t>
            </a:r>
            <a:r>
              <a:rPr dirty="0" sz="1800" spc="-65">
                <a:latin typeface="Tahoma"/>
                <a:cs typeface="Tahoma"/>
              </a:rPr>
              <a:t>t</a:t>
            </a:r>
            <a:r>
              <a:rPr dirty="0" sz="1800" spc="-85">
                <a:latin typeface="Tahoma"/>
                <a:cs typeface="Tahoma"/>
              </a:rPr>
              <a:t>an</a:t>
            </a:r>
            <a:r>
              <a:rPr dirty="0" sz="1800" spc="-80">
                <a:latin typeface="Tahoma"/>
                <a:cs typeface="Tahoma"/>
              </a:rPr>
              <a:t>d</a:t>
            </a:r>
            <a:r>
              <a:rPr dirty="0" sz="1800" spc="-150">
                <a:latin typeface="Tahoma"/>
                <a:cs typeface="Tahoma"/>
              </a:rPr>
              <a:t> </a:t>
            </a:r>
            <a:r>
              <a:rPr dirty="0" sz="1800" spc="-85">
                <a:latin typeface="Tahoma"/>
                <a:cs typeface="Tahoma"/>
              </a:rPr>
              <a:t>t</a:t>
            </a:r>
            <a:r>
              <a:rPr dirty="0" sz="1800" spc="-55">
                <a:latin typeface="Tahoma"/>
                <a:cs typeface="Tahoma"/>
              </a:rPr>
              <a:t>h</a:t>
            </a:r>
            <a:r>
              <a:rPr dirty="0" sz="1800" spc="-100">
                <a:latin typeface="Tahoma"/>
                <a:cs typeface="Tahoma"/>
              </a:rPr>
              <a:t>e</a:t>
            </a:r>
            <a:r>
              <a:rPr dirty="0" sz="1800" spc="-155">
                <a:latin typeface="Tahoma"/>
                <a:cs typeface="Tahoma"/>
              </a:rPr>
              <a:t> </a:t>
            </a:r>
            <a:r>
              <a:rPr dirty="0" sz="1800" spc="-70">
                <a:latin typeface="Tahoma"/>
                <a:cs typeface="Tahoma"/>
              </a:rPr>
              <a:t>p</a:t>
            </a:r>
            <a:r>
              <a:rPr dirty="0" sz="1800" spc="-25">
                <a:latin typeface="Tahoma"/>
                <a:cs typeface="Tahoma"/>
              </a:rPr>
              <a:t>i</a:t>
            </a:r>
            <a:r>
              <a:rPr dirty="0" sz="1800" spc="-55">
                <a:latin typeface="Tahoma"/>
                <a:cs typeface="Tahoma"/>
              </a:rPr>
              <a:t>p</a:t>
            </a:r>
            <a:r>
              <a:rPr dirty="0" sz="1800" spc="-100">
                <a:latin typeface="Tahoma"/>
                <a:cs typeface="Tahoma"/>
              </a:rPr>
              <a:t>e</a:t>
            </a:r>
            <a:r>
              <a:rPr dirty="0" sz="1800" spc="-15">
                <a:latin typeface="Tahoma"/>
                <a:cs typeface="Tahoma"/>
              </a:rPr>
              <a:t>li</a:t>
            </a:r>
            <a:r>
              <a:rPr dirty="0" sz="1800" spc="-65">
                <a:latin typeface="Tahoma"/>
                <a:cs typeface="Tahoma"/>
              </a:rPr>
              <a:t>ne  </a:t>
            </a:r>
            <a:r>
              <a:rPr dirty="0" sz="1800" spc="-80">
                <a:latin typeface="Tahoma"/>
                <a:cs typeface="Tahoma"/>
              </a:rPr>
              <a:t>e</a:t>
            </a:r>
            <a:r>
              <a:rPr dirty="0" sz="1800" spc="-140">
                <a:latin typeface="Tahoma"/>
                <a:cs typeface="Tahoma"/>
              </a:rPr>
              <a:t>x</a:t>
            </a:r>
            <a:r>
              <a:rPr dirty="0" sz="1800" spc="-85">
                <a:latin typeface="Tahoma"/>
                <a:cs typeface="Tahoma"/>
              </a:rPr>
              <a:t>e</a:t>
            </a:r>
            <a:r>
              <a:rPr dirty="0" sz="1800" spc="-90">
                <a:latin typeface="Tahoma"/>
                <a:cs typeface="Tahoma"/>
              </a:rPr>
              <a:t>c</a:t>
            </a:r>
            <a:r>
              <a:rPr dirty="0" sz="1800" spc="-55">
                <a:latin typeface="Tahoma"/>
                <a:cs typeface="Tahoma"/>
              </a:rPr>
              <a:t>u</a:t>
            </a:r>
            <a:r>
              <a:rPr dirty="0" sz="1800" spc="-85">
                <a:latin typeface="Tahoma"/>
                <a:cs typeface="Tahoma"/>
              </a:rPr>
              <a:t>t</a:t>
            </a:r>
            <a:r>
              <a:rPr dirty="0" sz="1800" spc="-25">
                <a:latin typeface="Tahoma"/>
                <a:cs typeface="Tahoma"/>
              </a:rPr>
              <a:t>i</a:t>
            </a:r>
            <a:r>
              <a:rPr dirty="0" sz="1800" spc="-45">
                <a:latin typeface="Tahoma"/>
                <a:cs typeface="Tahoma"/>
              </a:rPr>
              <a:t>o</a:t>
            </a:r>
            <a:r>
              <a:rPr dirty="0" sz="1800" spc="-55">
                <a:latin typeface="Tahoma"/>
                <a:cs typeface="Tahoma"/>
              </a:rPr>
              <a:t>n</a:t>
            </a:r>
            <a:r>
              <a:rPr dirty="0" sz="1800" spc="-155">
                <a:latin typeface="Tahoma"/>
                <a:cs typeface="Tahoma"/>
              </a:rPr>
              <a:t> </a:t>
            </a:r>
            <a:r>
              <a:rPr dirty="0" sz="1800" spc="-130">
                <a:latin typeface="Tahoma"/>
                <a:cs typeface="Tahoma"/>
              </a:rPr>
              <a:t>s</a:t>
            </a:r>
            <a:r>
              <a:rPr dirty="0" sz="1800" spc="-65">
                <a:latin typeface="Tahoma"/>
                <a:cs typeface="Tahoma"/>
              </a:rPr>
              <a:t>t</a:t>
            </a:r>
            <a:r>
              <a:rPr dirty="0" sz="1800" spc="-155">
                <a:latin typeface="Tahoma"/>
                <a:cs typeface="Tahoma"/>
              </a:rPr>
              <a:t>a</a:t>
            </a:r>
            <a:r>
              <a:rPr dirty="0" sz="1800" spc="-135">
                <a:latin typeface="Tahoma"/>
                <a:cs typeface="Tahoma"/>
              </a:rPr>
              <a:t>g</a:t>
            </a:r>
            <a:r>
              <a:rPr dirty="0" sz="1800" spc="-65">
                <a:latin typeface="Tahoma"/>
                <a:cs typeface="Tahoma"/>
              </a:rPr>
              <a:t>e</a:t>
            </a:r>
            <a:r>
              <a:rPr dirty="0" sz="1800" spc="-140">
                <a:latin typeface="Tahoma"/>
                <a:cs typeface="Tahoma"/>
              </a:rPr>
              <a:t>s</a:t>
            </a:r>
            <a:r>
              <a:rPr dirty="0" sz="1800" spc="-150">
                <a:latin typeface="Tahoma"/>
                <a:cs typeface="Tahoma"/>
              </a:rPr>
              <a:t> </a:t>
            </a:r>
            <a:r>
              <a:rPr dirty="0" sz="1800" spc="-85">
                <a:latin typeface="Tahoma"/>
                <a:cs typeface="Tahoma"/>
              </a:rPr>
              <a:t>an</a:t>
            </a:r>
            <a:r>
              <a:rPr dirty="0" sz="1800" spc="-80">
                <a:latin typeface="Tahoma"/>
                <a:cs typeface="Tahoma"/>
              </a:rPr>
              <a:t>d</a:t>
            </a:r>
            <a:r>
              <a:rPr dirty="0" sz="1800" spc="-150">
                <a:latin typeface="Tahoma"/>
                <a:cs typeface="Tahoma"/>
              </a:rPr>
              <a:t> </a:t>
            </a:r>
            <a:r>
              <a:rPr dirty="0" sz="1800" spc="-90">
                <a:latin typeface="Tahoma"/>
                <a:cs typeface="Tahoma"/>
              </a:rPr>
              <a:t>r</a:t>
            </a:r>
            <a:r>
              <a:rPr dirty="0" sz="1800" spc="-65">
                <a:latin typeface="Tahoma"/>
                <a:cs typeface="Tahoma"/>
              </a:rPr>
              <a:t>e</a:t>
            </a:r>
            <a:r>
              <a:rPr dirty="0" sz="1800" spc="-140">
                <a:latin typeface="Tahoma"/>
                <a:cs typeface="Tahoma"/>
              </a:rPr>
              <a:t>s</a:t>
            </a:r>
            <a:r>
              <a:rPr dirty="0" sz="1800" spc="-50">
                <a:latin typeface="Tahoma"/>
                <a:cs typeface="Tahoma"/>
              </a:rPr>
              <a:t>u</a:t>
            </a:r>
            <a:r>
              <a:rPr dirty="0" sz="1800" spc="-10">
                <a:latin typeface="Tahoma"/>
                <a:cs typeface="Tahoma"/>
              </a:rPr>
              <a:t>l</a:t>
            </a:r>
            <a:r>
              <a:rPr dirty="0" sz="1800" spc="-50">
                <a:latin typeface="Tahoma"/>
                <a:cs typeface="Tahoma"/>
              </a:rPr>
              <a:t>t</a:t>
            </a:r>
            <a:r>
              <a:rPr dirty="0" sz="1800" spc="-140">
                <a:latin typeface="Tahoma"/>
                <a:cs typeface="Tahoma"/>
              </a:rPr>
              <a:t>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11356" y="1406180"/>
            <a:ext cx="1837055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95275">
              <a:lnSpc>
                <a:spcPct val="100000"/>
              </a:lnSpc>
              <a:spcBef>
                <a:spcPts val="100"/>
              </a:spcBef>
            </a:pPr>
            <a:r>
              <a:rPr dirty="0" sz="2200" spc="-210" b="1">
                <a:latin typeface="Tahoma"/>
                <a:cs typeface="Tahoma"/>
              </a:rPr>
              <a:t>Introduce </a:t>
            </a:r>
            <a:r>
              <a:rPr dirty="0" sz="2200" spc="-204" b="1">
                <a:latin typeface="Tahoma"/>
                <a:cs typeface="Tahoma"/>
              </a:rPr>
              <a:t> </a:t>
            </a:r>
            <a:r>
              <a:rPr dirty="0" sz="2200" spc="-250" b="1">
                <a:latin typeface="Tahoma"/>
                <a:cs typeface="Tahoma"/>
              </a:rPr>
              <a:t>C</a:t>
            </a:r>
            <a:r>
              <a:rPr dirty="0" sz="2200" spc="-65" b="1">
                <a:latin typeface="Tahoma"/>
                <a:cs typeface="Tahoma"/>
              </a:rPr>
              <a:t>l</a:t>
            </a:r>
            <a:r>
              <a:rPr dirty="0" sz="2200" spc="-165" b="1">
                <a:latin typeface="Tahoma"/>
                <a:cs typeface="Tahoma"/>
              </a:rPr>
              <a:t>o</a:t>
            </a:r>
            <a:r>
              <a:rPr dirty="0" sz="2200" spc="-175" b="1">
                <a:latin typeface="Tahoma"/>
                <a:cs typeface="Tahoma"/>
              </a:rPr>
              <a:t>u</a:t>
            </a:r>
            <a:r>
              <a:rPr dirty="0" sz="2200" spc="-170" b="1">
                <a:latin typeface="Tahoma"/>
                <a:cs typeface="Tahoma"/>
              </a:rPr>
              <a:t>d</a:t>
            </a:r>
            <a:r>
              <a:rPr dirty="0" sz="2200" spc="-160" b="1">
                <a:latin typeface="Tahoma"/>
                <a:cs typeface="Tahoma"/>
              </a:rPr>
              <a:t> </a:t>
            </a:r>
            <a:r>
              <a:rPr dirty="0" sz="2200" spc="-150" b="1">
                <a:latin typeface="Tahoma"/>
                <a:cs typeface="Tahoma"/>
              </a:rPr>
              <a:t>M</a:t>
            </a:r>
            <a:r>
              <a:rPr dirty="0" sz="2200" spc="-195" b="1">
                <a:latin typeface="Tahoma"/>
                <a:cs typeface="Tahoma"/>
              </a:rPr>
              <a:t>an</a:t>
            </a:r>
            <a:r>
              <a:rPr dirty="0" sz="2200" spc="-240" b="1">
                <a:latin typeface="Tahoma"/>
                <a:cs typeface="Tahoma"/>
              </a:rPr>
              <a:t>a</a:t>
            </a:r>
            <a:r>
              <a:rPr dirty="0" sz="2200" spc="-254" b="1">
                <a:latin typeface="Tahoma"/>
                <a:cs typeface="Tahoma"/>
              </a:rPr>
              <a:t>g</a:t>
            </a:r>
            <a:r>
              <a:rPr dirty="0" sz="2200" spc="-170" b="1">
                <a:latin typeface="Tahoma"/>
                <a:cs typeface="Tahoma"/>
              </a:rPr>
              <a:t>er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45670" y="1406180"/>
            <a:ext cx="2976245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4325" marR="5080" indent="-302260">
              <a:lnSpc>
                <a:spcPct val="100000"/>
              </a:lnSpc>
              <a:spcBef>
                <a:spcPts val="100"/>
              </a:spcBef>
            </a:pPr>
            <a:r>
              <a:rPr dirty="0" sz="2200" spc="-204" b="1">
                <a:latin typeface="Tahoma"/>
                <a:cs typeface="Tahoma"/>
              </a:rPr>
              <a:t>P</a:t>
            </a:r>
            <a:r>
              <a:rPr dirty="0" sz="2200" spc="-135" b="1">
                <a:latin typeface="Tahoma"/>
                <a:cs typeface="Tahoma"/>
              </a:rPr>
              <a:t>r</a:t>
            </a:r>
            <a:r>
              <a:rPr dirty="0" sz="2200" spc="-170" b="1">
                <a:latin typeface="Tahoma"/>
                <a:cs typeface="Tahoma"/>
              </a:rPr>
              <a:t>e</a:t>
            </a:r>
            <a:r>
              <a:rPr dirty="0" sz="2200" spc="-185" b="1">
                <a:latin typeface="Tahoma"/>
                <a:cs typeface="Tahoma"/>
              </a:rPr>
              <a:t>p</a:t>
            </a:r>
            <a:r>
              <a:rPr dirty="0" sz="2200" spc="-210" b="1">
                <a:latin typeface="Tahoma"/>
                <a:cs typeface="Tahoma"/>
              </a:rPr>
              <a:t>a</a:t>
            </a:r>
            <a:r>
              <a:rPr dirty="0" sz="2200" spc="-130" b="1">
                <a:latin typeface="Tahoma"/>
                <a:cs typeface="Tahoma"/>
              </a:rPr>
              <a:t>r</a:t>
            </a:r>
            <a:r>
              <a:rPr dirty="0" sz="2200" spc="-180" b="1">
                <a:latin typeface="Tahoma"/>
                <a:cs typeface="Tahoma"/>
              </a:rPr>
              <a:t>e</a:t>
            </a:r>
            <a:r>
              <a:rPr dirty="0" sz="2200" spc="-155" b="1">
                <a:latin typeface="Tahoma"/>
                <a:cs typeface="Tahoma"/>
              </a:rPr>
              <a:t> </a:t>
            </a:r>
            <a:r>
              <a:rPr dirty="0" sz="2200" spc="-190" b="1">
                <a:latin typeface="Tahoma"/>
                <a:cs typeface="Tahoma"/>
              </a:rPr>
              <a:t>t</a:t>
            </a:r>
            <a:r>
              <a:rPr dirty="0" sz="2200" spc="-180" b="1">
                <a:latin typeface="Tahoma"/>
                <a:cs typeface="Tahoma"/>
              </a:rPr>
              <a:t>he</a:t>
            </a:r>
            <a:r>
              <a:rPr dirty="0" sz="2200" spc="-160" b="1">
                <a:latin typeface="Tahoma"/>
                <a:cs typeface="Tahoma"/>
              </a:rPr>
              <a:t> </a:t>
            </a:r>
            <a:r>
              <a:rPr dirty="0" sz="2200" spc="-190" b="1">
                <a:latin typeface="Tahoma"/>
                <a:cs typeface="Tahoma"/>
              </a:rPr>
              <a:t>De</a:t>
            </a:r>
            <a:r>
              <a:rPr dirty="0" sz="2200" spc="-180" b="1">
                <a:latin typeface="Tahoma"/>
                <a:cs typeface="Tahoma"/>
              </a:rPr>
              <a:t>p</a:t>
            </a:r>
            <a:r>
              <a:rPr dirty="0" sz="2200" spc="-65" b="1">
                <a:latin typeface="Tahoma"/>
                <a:cs typeface="Tahoma"/>
              </a:rPr>
              <a:t>l</a:t>
            </a:r>
            <a:r>
              <a:rPr dirty="0" sz="2200" spc="-175" b="1">
                <a:latin typeface="Tahoma"/>
                <a:cs typeface="Tahoma"/>
              </a:rPr>
              <a:t>o</a:t>
            </a:r>
            <a:r>
              <a:rPr dirty="0" sz="2200" spc="-150" b="1">
                <a:latin typeface="Tahoma"/>
                <a:cs typeface="Tahoma"/>
              </a:rPr>
              <a:t>y</a:t>
            </a:r>
            <a:r>
              <a:rPr dirty="0" sz="2200" spc="-160" b="1">
                <a:latin typeface="Tahoma"/>
                <a:cs typeface="Tahoma"/>
              </a:rPr>
              <a:t>ment  </a:t>
            </a:r>
            <a:r>
              <a:rPr dirty="0" sz="2200" spc="-310" b="1">
                <a:latin typeface="Tahoma"/>
                <a:cs typeface="Tahoma"/>
              </a:rPr>
              <a:t>w</a:t>
            </a:r>
            <a:r>
              <a:rPr dirty="0" sz="2200" spc="-75" b="1">
                <a:latin typeface="Tahoma"/>
                <a:cs typeface="Tahoma"/>
              </a:rPr>
              <a:t>i</a:t>
            </a:r>
            <a:r>
              <a:rPr dirty="0" sz="2200" spc="-190" b="1">
                <a:latin typeface="Tahoma"/>
                <a:cs typeface="Tahoma"/>
              </a:rPr>
              <a:t>t</a:t>
            </a:r>
            <a:r>
              <a:rPr dirty="0" sz="2200" spc="-180" b="1">
                <a:latin typeface="Tahoma"/>
                <a:cs typeface="Tahoma"/>
              </a:rPr>
              <a:t>h</a:t>
            </a:r>
            <a:r>
              <a:rPr dirty="0" sz="2200" spc="-155" b="1">
                <a:latin typeface="Tahoma"/>
                <a:cs typeface="Tahoma"/>
              </a:rPr>
              <a:t> </a:t>
            </a:r>
            <a:r>
              <a:rPr dirty="0" sz="2200" spc="-250" b="1">
                <a:latin typeface="Tahoma"/>
                <a:cs typeface="Tahoma"/>
              </a:rPr>
              <a:t>C</a:t>
            </a:r>
            <a:r>
              <a:rPr dirty="0" sz="2200" spc="-65" b="1">
                <a:latin typeface="Tahoma"/>
                <a:cs typeface="Tahoma"/>
              </a:rPr>
              <a:t>l</a:t>
            </a:r>
            <a:r>
              <a:rPr dirty="0" sz="2200" spc="-165" b="1">
                <a:latin typeface="Tahoma"/>
                <a:cs typeface="Tahoma"/>
              </a:rPr>
              <a:t>o</a:t>
            </a:r>
            <a:r>
              <a:rPr dirty="0" sz="2200" spc="-175" b="1">
                <a:latin typeface="Tahoma"/>
                <a:cs typeface="Tahoma"/>
              </a:rPr>
              <a:t>u</a:t>
            </a:r>
            <a:r>
              <a:rPr dirty="0" sz="2200" spc="-170" b="1">
                <a:latin typeface="Tahoma"/>
                <a:cs typeface="Tahoma"/>
              </a:rPr>
              <a:t>d</a:t>
            </a:r>
            <a:r>
              <a:rPr dirty="0" sz="2200" spc="-160" b="1">
                <a:latin typeface="Tahoma"/>
                <a:cs typeface="Tahoma"/>
              </a:rPr>
              <a:t> </a:t>
            </a:r>
            <a:r>
              <a:rPr dirty="0" sz="2200" spc="-150" b="1">
                <a:latin typeface="Tahoma"/>
                <a:cs typeface="Tahoma"/>
              </a:rPr>
              <a:t>M</a:t>
            </a:r>
            <a:r>
              <a:rPr dirty="0" sz="2200" spc="-195" b="1">
                <a:latin typeface="Tahoma"/>
                <a:cs typeface="Tahoma"/>
              </a:rPr>
              <a:t>an</a:t>
            </a:r>
            <a:r>
              <a:rPr dirty="0" sz="2200" spc="-235" b="1">
                <a:latin typeface="Tahoma"/>
                <a:cs typeface="Tahoma"/>
              </a:rPr>
              <a:t>a</a:t>
            </a:r>
            <a:r>
              <a:rPr dirty="0" sz="2200" spc="-254" b="1">
                <a:latin typeface="Tahoma"/>
                <a:cs typeface="Tahoma"/>
              </a:rPr>
              <a:t>g</a:t>
            </a:r>
            <a:r>
              <a:rPr dirty="0" sz="2200" spc="-170" b="1">
                <a:latin typeface="Tahoma"/>
                <a:cs typeface="Tahoma"/>
              </a:rPr>
              <a:t>er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24540" y="1406180"/>
            <a:ext cx="2971800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3995" marR="5080" indent="-201930">
              <a:lnSpc>
                <a:spcPct val="100000"/>
              </a:lnSpc>
              <a:spcBef>
                <a:spcPts val="100"/>
              </a:spcBef>
            </a:pPr>
            <a:r>
              <a:rPr dirty="0" sz="2200" spc="-110" b="1">
                <a:latin typeface="Tahoma"/>
                <a:cs typeface="Tahoma"/>
              </a:rPr>
              <a:t>E</a:t>
            </a:r>
            <a:r>
              <a:rPr dirty="0" sz="2200" spc="-310" b="1">
                <a:latin typeface="Tahoma"/>
                <a:cs typeface="Tahoma"/>
              </a:rPr>
              <a:t>x</a:t>
            </a:r>
            <a:r>
              <a:rPr dirty="0" sz="2200" spc="-170" b="1">
                <a:latin typeface="Tahoma"/>
                <a:cs typeface="Tahoma"/>
              </a:rPr>
              <a:t>e</a:t>
            </a:r>
            <a:r>
              <a:rPr dirty="0" sz="2200" spc="-180" b="1">
                <a:latin typeface="Tahoma"/>
                <a:cs typeface="Tahoma"/>
              </a:rPr>
              <a:t>c</a:t>
            </a:r>
            <a:r>
              <a:rPr dirty="0" sz="2200" spc="-195" b="1">
                <a:latin typeface="Tahoma"/>
                <a:cs typeface="Tahoma"/>
              </a:rPr>
              <a:t>u</a:t>
            </a:r>
            <a:r>
              <a:rPr dirty="0" sz="2200" spc="-200" b="1">
                <a:latin typeface="Tahoma"/>
                <a:cs typeface="Tahoma"/>
              </a:rPr>
              <a:t>t</a:t>
            </a:r>
            <a:r>
              <a:rPr dirty="0" sz="2200" spc="-180" b="1">
                <a:latin typeface="Tahoma"/>
                <a:cs typeface="Tahoma"/>
              </a:rPr>
              <a:t>e</a:t>
            </a:r>
            <a:r>
              <a:rPr dirty="0" sz="2200" spc="-165" b="1">
                <a:latin typeface="Tahoma"/>
                <a:cs typeface="Tahoma"/>
              </a:rPr>
              <a:t> </a:t>
            </a:r>
            <a:r>
              <a:rPr dirty="0" sz="2200" spc="-190" b="1">
                <a:latin typeface="Tahoma"/>
                <a:cs typeface="Tahoma"/>
              </a:rPr>
              <a:t>t</a:t>
            </a:r>
            <a:r>
              <a:rPr dirty="0" sz="2200" spc="-180" b="1">
                <a:latin typeface="Tahoma"/>
                <a:cs typeface="Tahoma"/>
              </a:rPr>
              <a:t>he</a:t>
            </a:r>
            <a:r>
              <a:rPr dirty="0" sz="2200" spc="-160" b="1">
                <a:latin typeface="Tahoma"/>
                <a:cs typeface="Tahoma"/>
              </a:rPr>
              <a:t> </a:t>
            </a:r>
            <a:r>
              <a:rPr dirty="0" sz="2200" spc="-190" b="1">
                <a:latin typeface="Tahoma"/>
                <a:cs typeface="Tahoma"/>
              </a:rPr>
              <a:t>De</a:t>
            </a:r>
            <a:r>
              <a:rPr dirty="0" sz="2200" spc="-180" b="1">
                <a:latin typeface="Tahoma"/>
                <a:cs typeface="Tahoma"/>
              </a:rPr>
              <a:t>p</a:t>
            </a:r>
            <a:r>
              <a:rPr dirty="0" sz="2200" spc="-65" b="1">
                <a:latin typeface="Tahoma"/>
                <a:cs typeface="Tahoma"/>
              </a:rPr>
              <a:t>l</a:t>
            </a:r>
            <a:r>
              <a:rPr dirty="0" sz="2200" spc="-175" b="1">
                <a:latin typeface="Tahoma"/>
                <a:cs typeface="Tahoma"/>
              </a:rPr>
              <a:t>o</a:t>
            </a:r>
            <a:r>
              <a:rPr dirty="0" sz="2200" spc="-150" b="1">
                <a:latin typeface="Tahoma"/>
                <a:cs typeface="Tahoma"/>
              </a:rPr>
              <a:t>y</a:t>
            </a:r>
            <a:r>
              <a:rPr dirty="0" sz="2200" spc="-160" b="1">
                <a:latin typeface="Tahoma"/>
                <a:cs typeface="Tahoma"/>
              </a:rPr>
              <a:t>ment  </a:t>
            </a:r>
            <a:r>
              <a:rPr dirty="0" sz="2200" spc="-200" b="1">
                <a:latin typeface="Tahoma"/>
                <a:cs typeface="Tahoma"/>
              </a:rPr>
              <a:t>U</a:t>
            </a:r>
            <a:r>
              <a:rPr dirty="0" sz="2200" spc="-204" b="1">
                <a:latin typeface="Tahoma"/>
                <a:cs typeface="Tahoma"/>
              </a:rPr>
              <a:t>s</a:t>
            </a:r>
            <a:r>
              <a:rPr dirty="0" sz="2200" spc="-135" b="1">
                <a:latin typeface="Tahoma"/>
                <a:cs typeface="Tahoma"/>
              </a:rPr>
              <a:t>i</a:t>
            </a:r>
            <a:r>
              <a:rPr dirty="0" sz="2200" spc="-220" b="1">
                <a:latin typeface="Tahoma"/>
                <a:cs typeface="Tahoma"/>
              </a:rPr>
              <a:t>n</a:t>
            </a:r>
            <a:r>
              <a:rPr dirty="0" sz="2200" spc="-229" b="1">
                <a:latin typeface="Tahoma"/>
                <a:cs typeface="Tahoma"/>
              </a:rPr>
              <a:t>g</a:t>
            </a:r>
            <a:r>
              <a:rPr dirty="0" sz="2200" spc="-135" b="1">
                <a:latin typeface="Tahoma"/>
                <a:cs typeface="Tahoma"/>
              </a:rPr>
              <a:t> </a:t>
            </a:r>
            <a:r>
              <a:rPr dirty="0" sz="2200" spc="-250" b="1">
                <a:latin typeface="Tahoma"/>
                <a:cs typeface="Tahoma"/>
              </a:rPr>
              <a:t>C</a:t>
            </a:r>
            <a:r>
              <a:rPr dirty="0" sz="2200" spc="-65" b="1">
                <a:latin typeface="Tahoma"/>
                <a:cs typeface="Tahoma"/>
              </a:rPr>
              <a:t>l</a:t>
            </a:r>
            <a:r>
              <a:rPr dirty="0" sz="2200" spc="-165" b="1">
                <a:latin typeface="Tahoma"/>
                <a:cs typeface="Tahoma"/>
              </a:rPr>
              <a:t>o</a:t>
            </a:r>
            <a:r>
              <a:rPr dirty="0" sz="2200" spc="-175" b="1">
                <a:latin typeface="Tahoma"/>
                <a:cs typeface="Tahoma"/>
              </a:rPr>
              <a:t>u</a:t>
            </a:r>
            <a:r>
              <a:rPr dirty="0" sz="2200" spc="-170" b="1">
                <a:latin typeface="Tahoma"/>
                <a:cs typeface="Tahoma"/>
              </a:rPr>
              <a:t>d</a:t>
            </a:r>
            <a:r>
              <a:rPr dirty="0" sz="2200" spc="-160" b="1">
                <a:latin typeface="Tahoma"/>
                <a:cs typeface="Tahoma"/>
              </a:rPr>
              <a:t> </a:t>
            </a:r>
            <a:r>
              <a:rPr dirty="0" sz="2200" spc="-150" b="1">
                <a:latin typeface="Tahoma"/>
                <a:cs typeface="Tahoma"/>
              </a:rPr>
              <a:t>M</a:t>
            </a:r>
            <a:r>
              <a:rPr dirty="0" sz="2200" spc="-185" b="1">
                <a:latin typeface="Tahoma"/>
                <a:cs typeface="Tahoma"/>
              </a:rPr>
              <a:t>a</a:t>
            </a:r>
            <a:r>
              <a:rPr dirty="0" sz="2200" spc="-204" b="1">
                <a:latin typeface="Tahoma"/>
                <a:cs typeface="Tahoma"/>
              </a:rPr>
              <a:t>n</a:t>
            </a:r>
            <a:r>
              <a:rPr dirty="0" sz="2200" spc="-254" b="1">
                <a:latin typeface="Tahoma"/>
                <a:cs typeface="Tahoma"/>
              </a:rPr>
              <a:t>a</a:t>
            </a:r>
            <a:r>
              <a:rPr dirty="0" sz="2200" spc="-254" b="1">
                <a:latin typeface="Tahoma"/>
                <a:cs typeface="Tahoma"/>
              </a:rPr>
              <a:t>g</a:t>
            </a:r>
            <a:r>
              <a:rPr dirty="0" sz="2200" spc="-170" b="1">
                <a:latin typeface="Tahoma"/>
                <a:cs typeface="Tahoma"/>
              </a:rPr>
              <a:t>er</a:t>
            </a:r>
            <a:endParaRPr sz="2200">
              <a:latin typeface="Tahoma"/>
              <a:cs typeface="Tahom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7294" y="2234183"/>
            <a:ext cx="1005839" cy="100583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6286" y="2207514"/>
            <a:ext cx="1005839" cy="100583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81066" y="2244851"/>
            <a:ext cx="967739" cy="968501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dirty="0" spc="-40"/>
              <a:t>44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195"/>
              <a:t>©</a:t>
            </a:r>
            <a:r>
              <a:rPr dirty="0" spc="-100"/>
              <a:t> </a:t>
            </a:r>
            <a:r>
              <a:rPr dirty="0" spc="-100"/>
              <a:t>2</a:t>
            </a:r>
            <a:r>
              <a:rPr dirty="0" spc="-35"/>
              <a:t>0</a:t>
            </a:r>
            <a:r>
              <a:rPr dirty="0" spc="-90"/>
              <a:t>2</a:t>
            </a:r>
            <a:r>
              <a:rPr dirty="0" spc="-275"/>
              <a:t>1</a:t>
            </a:r>
            <a:r>
              <a:rPr dirty="0" spc="-90"/>
              <a:t> </a:t>
            </a:r>
            <a:r>
              <a:rPr dirty="0" spc="-20"/>
              <a:t>A</a:t>
            </a:r>
            <a:r>
              <a:rPr dirty="0" spc="-35"/>
              <a:t>d</a:t>
            </a:r>
            <a:r>
              <a:rPr dirty="0" spc="-25"/>
              <a:t>o</a:t>
            </a:r>
            <a:r>
              <a:rPr dirty="0" spc="-25"/>
              <a:t>b</a:t>
            </a:r>
            <a:r>
              <a:rPr dirty="0" spc="-60"/>
              <a:t>e</a:t>
            </a:r>
            <a:r>
              <a:rPr dirty="0" spc="-160"/>
              <a:t>.</a:t>
            </a:r>
            <a:r>
              <a:rPr dirty="0" spc="-120"/>
              <a:t> </a:t>
            </a:r>
            <a:r>
              <a:rPr dirty="0"/>
              <a:t>Al</a:t>
            </a:r>
            <a:r>
              <a:rPr dirty="0"/>
              <a:t>l</a:t>
            </a:r>
            <a:r>
              <a:rPr dirty="0" spc="-105"/>
              <a:t> </a:t>
            </a:r>
            <a:r>
              <a:rPr dirty="0" spc="-65"/>
              <a:t>R</a:t>
            </a:r>
            <a:r>
              <a:rPr dirty="0" spc="-20"/>
              <a:t>i</a:t>
            </a:r>
            <a:r>
              <a:rPr dirty="0" spc="-90"/>
              <a:t>g</a:t>
            </a:r>
            <a:r>
              <a:rPr dirty="0" spc="-55"/>
              <a:t>h</a:t>
            </a:r>
            <a:r>
              <a:rPr dirty="0"/>
              <a:t>t</a:t>
            </a:r>
            <a:r>
              <a:rPr dirty="0" spc="-85"/>
              <a:t>s</a:t>
            </a:r>
            <a:r>
              <a:rPr dirty="0" spc="-110"/>
              <a:t> </a:t>
            </a:r>
            <a:r>
              <a:rPr dirty="0" spc="-75"/>
              <a:t>R</a:t>
            </a:r>
            <a:r>
              <a:rPr dirty="0" spc="-35"/>
              <a:t>e</a:t>
            </a:r>
            <a:r>
              <a:rPr dirty="0" spc="-80"/>
              <a:t>s</a:t>
            </a:r>
            <a:r>
              <a:rPr dirty="0" spc="-60"/>
              <a:t>e</a:t>
            </a:r>
            <a:r>
              <a:rPr dirty="0"/>
              <a:t>r</a:t>
            </a:r>
            <a:r>
              <a:rPr dirty="0" spc="-50"/>
              <a:t>v</a:t>
            </a:r>
            <a:r>
              <a:rPr dirty="0" spc="-50"/>
              <a:t>e</a:t>
            </a:r>
            <a:r>
              <a:rPr dirty="0" spc="-35"/>
              <a:t>d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20"/>
              <a:t>A</a:t>
            </a:r>
            <a:r>
              <a:rPr dirty="0" spc="-35"/>
              <a:t>d</a:t>
            </a:r>
            <a:r>
              <a:rPr dirty="0" spc="-25"/>
              <a:t>o</a:t>
            </a:r>
            <a:r>
              <a:rPr dirty="0" spc="-25"/>
              <a:t>b</a:t>
            </a:r>
            <a:r>
              <a:rPr dirty="0" spc="-55"/>
              <a:t>e</a:t>
            </a:r>
            <a:r>
              <a:rPr dirty="0" spc="-114"/>
              <a:t> </a:t>
            </a:r>
            <a:r>
              <a:rPr dirty="0" spc="-40"/>
              <a:t>D</a:t>
            </a:r>
            <a:r>
              <a:rPr dirty="0" spc="-20"/>
              <a:t>i</a:t>
            </a:r>
            <a:r>
              <a:rPr dirty="0" spc="-60"/>
              <a:t>g</a:t>
            </a:r>
            <a:r>
              <a:rPr dirty="0" spc="-15"/>
              <a:t>i</a:t>
            </a:r>
            <a:r>
              <a:rPr dirty="0" spc="-30"/>
              <a:t>t</a:t>
            </a:r>
            <a:r>
              <a:rPr dirty="0" spc="-65"/>
              <a:t>a</a:t>
            </a:r>
            <a:r>
              <a:rPr dirty="0" spc="15"/>
              <a:t>l</a:t>
            </a:r>
            <a:r>
              <a:rPr dirty="0" spc="-105"/>
              <a:t> </a:t>
            </a:r>
            <a:r>
              <a:rPr dirty="0" spc="-20"/>
              <a:t>L</a:t>
            </a:r>
            <a:r>
              <a:rPr dirty="0" spc="-55"/>
              <a:t>e</a:t>
            </a:r>
            <a:r>
              <a:rPr dirty="0" spc="-65"/>
              <a:t>a</a:t>
            </a:r>
            <a:r>
              <a:rPr dirty="0" spc="-50"/>
              <a:t>r</a:t>
            </a:r>
            <a:r>
              <a:rPr dirty="0" spc="-20"/>
              <a:t>ni</a:t>
            </a:r>
            <a:r>
              <a:rPr dirty="0" spc="-50"/>
              <a:t>n</a:t>
            </a:r>
            <a:r>
              <a:rPr dirty="0" spc="-80"/>
              <a:t>g</a:t>
            </a:r>
            <a:r>
              <a:rPr dirty="0" spc="-100"/>
              <a:t> </a:t>
            </a:r>
            <a:r>
              <a:rPr dirty="0" spc="-85"/>
              <a:t>S</a:t>
            </a:r>
            <a:r>
              <a:rPr dirty="0" spc="-60"/>
              <a:t>e</a:t>
            </a:r>
            <a:r>
              <a:rPr dirty="0"/>
              <a:t>r</a:t>
            </a:r>
            <a:r>
              <a:rPr dirty="0" spc="-50"/>
              <a:t>v</a:t>
            </a:r>
            <a:r>
              <a:rPr dirty="0" spc="-35"/>
              <a:t>ic</a:t>
            </a:r>
            <a:r>
              <a:rPr dirty="0" spc="-30"/>
              <a:t>e</a:t>
            </a:r>
            <a:r>
              <a:rPr dirty="0" spc="-85"/>
              <a:t>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7" y="1105715"/>
            <a:ext cx="4572762" cy="513078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95465" y="5846128"/>
            <a:ext cx="179451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95" b="1">
                <a:latin typeface="Tahoma"/>
                <a:cs typeface="Tahoma"/>
              </a:rPr>
              <a:t>C</a:t>
            </a:r>
            <a:r>
              <a:rPr dirty="0" sz="1600" spc="-125" b="1">
                <a:latin typeface="Tahoma"/>
                <a:cs typeface="Tahoma"/>
              </a:rPr>
              <a:t>o</a:t>
            </a:r>
            <a:r>
              <a:rPr dirty="0" sz="1600" spc="-185" b="1">
                <a:latin typeface="Tahoma"/>
                <a:cs typeface="Tahoma"/>
              </a:rPr>
              <a:t>n</a:t>
            </a:r>
            <a:r>
              <a:rPr dirty="0" sz="1600" spc="-110" b="1">
                <a:latin typeface="Tahoma"/>
                <a:cs typeface="Tahoma"/>
              </a:rPr>
              <a:t>t</a:t>
            </a:r>
            <a:r>
              <a:rPr dirty="0" sz="1600" spc="-175" b="1">
                <a:latin typeface="Tahoma"/>
                <a:cs typeface="Tahoma"/>
              </a:rPr>
              <a:t>a</a:t>
            </a:r>
            <a:r>
              <a:rPr dirty="0" sz="1600" spc="-114" b="1">
                <a:latin typeface="Tahoma"/>
                <a:cs typeface="Tahoma"/>
              </a:rPr>
              <a:t>c</a:t>
            </a:r>
            <a:r>
              <a:rPr dirty="0" sz="1600" spc="-165" b="1">
                <a:latin typeface="Tahoma"/>
                <a:cs typeface="Tahoma"/>
              </a:rPr>
              <a:t>t</a:t>
            </a:r>
            <a:r>
              <a:rPr dirty="0" sz="1600" spc="-114" b="1">
                <a:latin typeface="Tahoma"/>
                <a:cs typeface="Tahoma"/>
              </a:rPr>
              <a:t> </a:t>
            </a:r>
            <a:r>
              <a:rPr dirty="0" sz="1600" spc="-135" b="1">
                <a:latin typeface="Tahoma"/>
                <a:cs typeface="Tahoma"/>
              </a:rPr>
              <a:t>u</a:t>
            </a:r>
            <a:r>
              <a:rPr dirty="0" sz="1600" spc="-185" b="1">
                <a:latin typeface="Tahoma"/>
                <a:cs typeface="Tahoma"/>
              </a:rPr>
              <a:t>s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600" spc="-100">
                <a:latin typeface="Tahoma"/>
                <a:cs typeface="Tahoma"/>
                <a:hlinkClick r:id="rId3"/>
              </a:rPr>
              <a:t>adlsamer@adobe.com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8779" y="372441"/>
            <a:ext cx="487489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210">
                <a:solidFill>
                  <a:srgbClr val="FF0000"/>
                </a:solidFill>
              </a:rPr>
              <a:t>Adobe</a:t>
            </a:r>
            <a:r>
              <a:rPr dirty="0" sz="2800" spc="-185">
                <a:solidFill>
                  <a:srgbClr val="FF0000"/>
                </a:solidFill>
              </a:rPr>
              <a:t> </a:t>
            </a:r>
            <a:r>
              <a:rPr dirty="0" sz="2800" spc="-200">
                <a:solidFill>
                  <a:srgbClr val="FF0000"/>
                </a:solidFill>
              </a:rPr>
              <a:t>Digital</a:t>
            </a:r>
            <a:r>
              <a:rPr dirty="0" sz="2800" spc="-180">
                <a:solidFill>
                  <a:srgbClr val="FF0000"/>
                </a:solidFill>
              </a:rPr>
              <a:t> </a:t>
            </a:r>
            <a:r>
              <a:rPr dirty="0" sz="2800" spc="-220">
                <a:solidFill>
                  <a:srgbClr val="FF0000"/>
                </a:solidFill>
              </a:rPr>
              <a:t>Learning</a:t>
            </a:r>
            <a:r>
              <a:rPr dirty="0" sz="2800" spc="-185">
                <a:solidFill>
                  <a:srgbClr val="FF0000"/>
                </a:solidFill>
              </a:rPr>
              <a:t> </a:t>
            </a:r>
            <a:r>
              <a:rPr dirty="0" sz="2800" spc="-225">
                <a:solidFill>
                  <a:srgbClr val="FF0000"/>
                </a:solidFill>
              </a:rPr>
              <a:t>Services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8541445" y="4758207"/>
            <a:ext cx="286575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dirty="0" sz="1600" spc="-55">
                <a:latin typeface="Tahoma"/>
                <a:cs typeface="Tahoma"/>
              </a:rPr>
              <a:t>A</a:t>
            </a:r>
            <a:r>
              <a:rPr dirty="0" sz="1600" spc="-130">
                <a:latin typeface="Tahoma"/>
                <a:cs typeface="Tahoma"/>
              </a:rPr>
              <a:t> </a:t>
            </a:r>
            <a:r>
              <a:rPr dirty="0" sz="1600" spc="-114">
                <a:latin typeface="Tahoma"/>
                <a:cs typeface="Tahoma"/>
              </a:rPr>
              <a:t>p</a:t>
            </a:r>
            <a:r>
              <a:rPr dirty="0" sz="1600" spc="-65">
                <a:latin typeface="Tahoma"/>
                <a:cs typeface="Tahoma"/>
              </a:rPr>
              <a:t>r</a:t>
            </a:r>
            <a:r>
              <a:rPr dirty="0" sz="1600" spc="-50">
                <a:latin typeface="Tahoma"/>
                <a:cs typeface="Tahoma"/>
              </a:rPr>
              <a:t>o</a:t>
            </a:r>
            <a:r>
              <a:rPr dirty="0" sz="1600" spc="-85">
                <a:latin typeface="Tahoma"/>
                <a:cs typeface="Tahoma"/>
              </a:rPr>
              <a:t>v</a:t>
            </a:r>
            <a:r>
              <a:rPr dirty="0" sz="1600" spc="-105">
                <a:latin typeface="Tahoma"/>
                <a:cs typeface="Tahoma"/>
              </a:rPr>
              <a:t>e</a:t>
            </a:r>
            <a:r>
              <a:rPr dirty="0" sz="1600" spc="-60">
                <a:latin typeface="Tahoma"/>
                <a:cs typeface="Tahoma"/>
              </a:rPr>
              <a:t>n</a:t>
            </a:r>
            <a:r>
              <a:rPr dirty="0" sz="1600" spc="-125">
                <a:latin typeface="Tahoma"/>
                <a:cs typeface="Tahoma"/>
              </a:rPr>
              <a:t> </a:t>
            </a:r>
            <a:r>
              <a:rPr dirty="0" sz="1600" spc="-160" b="1">
                <a:latin typeface="Tahoma"/>
                <a:cs typeface="Tahoma"/>
              </a:rPr>
              <a:t>t</a:t>
            </a:r>
            <a:r>
              <a:rPr dirty="0" sz="1600" spc="-150" b="1">
                <a:latin typeface="Tahoma"/>
                <a:cs typeface="Tahoma"/>
              </a:rPr>
              <a:t>r</a:t>
            </a:r>
            <a:r>
              <a:rPr dirty="0" sz="1600" spc="-175" b="1">
                <a:latin typeface="Tahoma"/>
                <a:cs typeface="Tahoma"/>
              </a:rPr>
              <a:t>a</a:t>
            </a:r>
            <a:r>
              <a:rPr dirty="0" sz="1600" spc="-150" b="1">
                <a:latin typeface="Tahoma"/>
                <a:cs typeface="Tahoma"/>
              </a:rPr>
              <a:t>c</a:t>
            </a:r>
            <a:r>
              <a:rPr dirty="0" sz="1600" spc="-165" b="1">
                <a:latin typeface="Tahoma"/>
                <a:cs typeface="Tahoma"/>
              </a:rPr>
              <a:t>k</a:t>
            </a:r>
            <a:r>
              <a:rPr dirty="0" sz="1600" spc="-110" b="1">
                <a:latin typeface="Tahoma"/>
                <a:cs typeface="Tahoma"/>
              </a:rPr>
              <a:t> </a:t>
            </a:r>
            <a:r>
              <a:rPr dirty="0" sz="1600" spc="-125" b="1">
                <a:latin typeface="Tahoma"/>
                <a:cs typeface="Tahoma"/>
              </a:rPr>
              <a:t>r</a:t>
            </a:r>
            <a:r>
              <a:rPr dirty="0" sz="1600" spc="-140" b="1">
                <a:latin typeface="Tahoma"/>
                <a:cs typeface="Tahoma"/>
              </a:rPr>
              <a:t>e</a:t>
            </a:r>
            <a:r>
              <a:rPr dirty="0" sz="1600" spc="-125" b="1">
                <a:latin typeface="Tahoma"/>
                <a:cs typeface="Tahoma"/>
              </a:rPr>
              <a:t>c</a:t>
            </a:r>
            <a:r>
              <a:rPr dirty="0" sz="1600" spc="-155" b="1">
                <a:latin typeface="Tahoma"/>
                <a:cs typeface="Tahoma"/>
              </a:rPr>
              <a:t>o</a:t>
            </a:r>
            <a:r>
              <a:rPr dirty="0" sz="1600" spc="-125" b="1">
                <a:latin typeface="Tahoma"/>
                <a:cs typeface="Tahoma"/>
              </a:rPr>
              <a:t>r</a:t>
            </a:r>
            <a:r>
              <a:rPr dirty="0" sz="1600" spc="-140" b="1">
                <a:latin typeface="Tahoma"/>
                <a:cs typeface="Tahoma"/>
              </a:rPr>
              <a:t>d</a:t>
            </a:r>
            <a:r>
              <a:rPr dirty="0" sz="1600" spc="-105" b="1">
                <a:latin typeface="Tahoma"/>
                <a:cs typeface="Tahoma"/>
              </a:rPr>
              <a:t> </a:t>
            </a:r>
            <a:r>
              <a:rPr dirty="0" sz="1600" spc="-120" b="1">
                <a:latin typeface="Tahoma"/>
                <a:cs typeface="Tahoma"/>
              </a:rPr>
              <a:t>o</a:t>
            </a:r>
            <a:r>
              <a:rPr dirty="0" sz="1600" spc="-145" b="1">
                <a:latin typeface="Tahoma"/>
                <a:cs typeface="Tahoma"/>
              </a:rPr>
              <a:t>f  </a:t>
            </a:r>
            <a:r>
              <a:rPr dirty="0" sz="1600" spc="-150" b="1">
                <a:latin typeface="Tahoma"/>
                <a:cs typeface="Tahoma"/>
              </a:rPr>
              <a:t>d</a:t>
            </a:r>
            <a:r>
              <a:rPr dirty="0" sz="1600" spc="-150" b="1">
                <a:latin typeface="Tahoma"/>
                <a:cs typeface="Tahoma"/>
              </a:rPr>
              <a:t>e</a:t>
            </a:r>
            <a:r>
              <a:rPr dirty="0" sz="1600" spc="-65" b="1">
                <a:latin typeface="Tahoma"/>
                <a:cs typeface="Tahoma"/>
              </a:rPr>
              <a:t>l</a:t>
            </a:r>
            <a:r>
              <a:rPr dirty="0" sz="1600" spc="-90" b="1">
                <a:latin typeface="Tahoma"/>
                <a:cs typeface="Tahoma"/>
              </a:rPr>
              <a:t>i</a:t>
            </a:r>
            <a:r>
              <a:rPr dirty="0" sz="1600" spc="-155" b="1">
                <a:latin typeface="Tahoma"/>
                <a:cs typeface="Tahoma"/>
              </a:rPr>
              <a:t>v</a:t>
            </a:r>
            <a:r>
              <a:rPr dirty="0" sz="1600" spc="-165" b="1">
                <a:latin typeface="Tahoma"/>
                <a:cs typeface="Tahoma"/>
              </a:rPr>
              <a:t>e</a:t>
            </a:r>
            <a:r>
              <a:rPr dirty="0" sz="1600" spc="-110" b="1">
                <a:latin typeface="Tahoma"/>
                <a:cs typeface="Tahoma"/>
              </a:rPr>
              <a:t>r</a:t>
            </a:r>
            <a:r>
              <a:rPr dirty="0" sz="1600" spc="-100" b="1">
                <a:latin typeface="Tahoma"/>
                <a:cs typeface="Tahoma"/>
              </a:rPr>
              <a:t>i</a:t>
            </a:r>
            <a:r>
              <a:rPr dirty="0" sz="1600" spc="-180" b="1">
                <a:latin typeface="Tahoma"/>
                <a:cs typeface="Tahoma"/>
              </a:rPr>
              <a:t>n</a:t>
            </a:r>
            <a:r>
              <a:rPr dirty="0" sz="1600" spc="-185" b="1">
                <a:latin typeface="Tahoma"/>
                <a:cs typeface="Tahoma"/>
              </a:rPr>
              <a:t>g</a:t>
            </a:r>
            <a:r>
              <a:rPr dirty="0" sz="1600" spc="-95" b="1">
                <a:latin typeface="Tahoma"/>
                <a:cs typeface="Tahoma"/>
              </a:rPr>
              <a:t> </a:t>
            </a:r>
            <a:r>
              <a:rPr dirty="0" sz="1600" spc="-190" b="1">
                <a:latin typeface="Tahoma"/>
                <a:cs typeface="Tahoma"/>
              </a:rPr>
              <a:t>s</a:t>
            </a:r>
            <a:r>
              <a:rPr dirty="0" sz="1600" spc="-155" b="1">
                <a:latin typeface="Tahoma"/>
                <a:cs typeface="Tahoma"/>
              </a:rPr>
              <a:t>u</a:t>
            </a:r>
            <a:r>
              <a:rPr dirty="0" sz="1600" spc="-145" b="1">
                <a:latin typeface="Tahoma"/>
                <a:cs typeface="Tahoma"/>
              </a:rPr>
              <a:t>cc</a:t>
            </a:r>
            <a:r>
              <a:rPr dirty="0" sz="1600" spc="-145" b="1">
                <a:latin typeface="Tahoma"/>
                <a:cs typeface="Tahoma"/>
              </a:rPr>
              <a:t>e</a:t>
            </a:r>
            <a:r>
              <a:rPr dirty="0" sz="1600" spc="-160" b="1">
                <a:latin typeface="Tahoma"/>
                <a:cs typeface="Tahoma"/>
              </a:rPr>
              <a:t>s</a:t>
            </a:r>
            <a:r>
              <a:rPr dirty="0" sz="1600" spc="-195" b="1">
                <a:latin typeface="Tahoma"/>
                <a:cs typeface="Tahoma"/>
              </a:rPr>
              <a:t>s</a:t>
            </a:r>
            <a:r>
              <a:rPr dirty="0" sz="1600" spc="-270">
                <a:latin typeface="Tahoma"/>
                <a:cs typeface="Tahoma"/>
              </a:rPr>
              <a:t>,</a:t>
            </a:r>
            <a:r>
              <a:rPr dirty="0" sz="1600" spc="-140">
                <a:latin typeface="Tahoma"/>
                <a:cs typeface="Tahoma"/>
              </a:rPr>
              <a:t> </a:t>
            </a:r>
            <a:r>
              <a:rPr dirty="0" sz="1600" spc="-60">
                <a:latin typeface="Tahoma"/>
                <a:cs typeface="Tahoma"/>
              </a:rPr>
              <a:t>o</a:t>
            </a:r>
            <a:r>
              <a:rPr dirty="0" sz="1600" spc="-75">
                <a:latin typeface="Tahoma"/>
                <a:cs typeface="Tahoma"/>
              </a:rPr>
              <a:t>u</a:t>
            </a:r>
            <a:r>
              <a:rPr dirty="0" sz="1600" spc="-120">
                <a:latin typeface="Tahoma"/>
                <a:cs typeface="Tahoma"/>
              </a:rPr>
              <a:t>r</a:t>
            </a:r>
            <a:r>
              <a:rPr dirty="0" sz="1600" spc="-140">
                <a:latin typeface="Tahoma"/>
                <a:cs typeface="Tahoma"/>
              </a:rPr>
              <a:t> </a:t>
            </a:r>
            <a:r>
              <a:rPr dirty="0" sz="1600" spc="-135">
                <a:latin typeface="Tahoma"/>
                <a:cs typeface="Tahoma"/>
              </a:rPr>
              <a:t>s</a:t>
            </a:r>
            <a:r>
              <a:rPr dirty="0" sz="1600" spc="-105">
                <a:latin typeface="Tahoma"/>
                <a:cs typeface="Tahoma"/>
              </a:rPr>
              <a:t>e</a:t>
            </a:r>
            <a:r>
              <a:rPr dirty="0" sz="1600" spc="-45">
                <a:latin typeface="Tahoma"/>
                <a:cs typeface="Tahoma"/>
              </a:rPr>
              <a:t>r</a:t>
            </a:r>
            <a:r>
              <a:rPr dirty="0" sz="1600" spc="-100">
                <a:latin typeface="Tahoma"/>
                <a:cs typeface="Tahoma"/>
              </a:rPr>
              <a:t>v</a:t>
            </a:r>
            <a:r>
              <a:rPr dirty="0" sz="1600" spc="-50">
                <a:latin typeface="Tahoma"/>
                <a:cs typeface="Tahoma"/>
              </a:rPr>
              <a:t>i</a:t>
            </a:r>
            <a:r>
              <a:rPr dirty="0" sz="1600" spc="-85">
                <a:latin typeface="Tahoma"/>
                <a:cs typeface="Tahoma"/>
              </a:rPr>
              <a:t>c</a:t>
            </a:r>
            <a:r>
              <a:rPr dirty="0" sz="1600" spc="-75">
                <a:latin typeface="Tahoma"/>
                <a:cs typeface="Tahoma"/>
              </a:rPr>
              <a:t>e</a:t>
            </a:r>
            <a:r>
              <a:rPr dirty="0" sz="1600" spc="-145">
                <a:latin typeface="Tahoma"/>
                <a:cs typeface="Tahoma"/>
              </a:rPr>
              <a:t>s</a:t>
            </a:r>
            <a:r>
              <a:rPr dirty="0" sz="1600" spc="-120">
                <a:latin typeface="Tahoma"/>
                <a:cs typeface="Tahoma"/>
              </a:rPr>
              <a:t> </a:t>
            </a:r>
            <a:r>
              <a:rPr dirty="0" sz="1600" spc="-120">
                <a:latin typeface="Tahoma"/>
                <a:cs typeface="Tahoma"/>
              </a:rPr>
              <a:t>a</a:t>
            </a:r>
            <a:r>
              <a:rPr dirty="0" sz="1600" spc="-110">
                <a:latin typeface="Tahoma"/>
                <a:cs typeface="Tahoma"/>
              </a:rPr>
              <a:t>r</a:t>
            </a:r>
            <a:r>
              <a:rPr dirty="0" sz="1600" spc="-75">
                <a:latin typeface="Tahoma"/>
                <a:cs typeface="Tahoma"/>
              </a:rPr>
              <a:t>e  </a:t>
            </a:r>
            <a:r>
              <a:rPr dirty="0" sz="1600" spc="-70">
                <a:latin typeface="Tahoma"/>
                <a:cs typeface="Tahoma"/>
              </a:rPr>
              <a:t>h</a:t>
            </a:r>
            <a:r>
              <a:rPr dirty="0" sz="1600" spc="-50">
                <a:latin typeface="Tahoma"/>
                <a:cs typeface="Tahoma"/>
              </a:rPr>
              <a:t>i</a:t>
            </a:r>
            <a:r>
              <a:rPr dirty="0" sz="1600" spc="-70">
                <a:latin typeface="Tahoma"/>
                <a:cs typeface="Tahoma"/>
              </a:rPr>
              <a:t>ghl</a:t>
            </a:r>
            <a:r>
              <a:rPr dirty="0" sz="1600" spc="-95">
                <a:latin typeface="Tahoma"/>
                <a:cs typeface="Tahoma"/>
              </a:rPr>
              <a:t>y</a:t>
            </a:r>
            <a:r>
              <a:rPr dirty="0" sz="1600" spc="-114">
                <a:latin typeface="Tahoma"/>
                <a:cs typeface="Tahoma"/>
              </a:rPr>
              <a:t> </a:t>
            </a:r>
            <a:r>
              <a:rPr dirty="0" sz="1600" spc="-110">
                <a:latin typeface="Tahoma"/>
                <a:cs typeface="Tahoma"/>
              </a:rPr>
              <a:t>r</a:t>
            </a:r>
            <a:r>
              <a:rPr dirty="0" sz="1600" spc="-135">
                <a:latin typeface="Tahoma"/>
                <a:cs typeface="Tahoma"/>
              </a:rPr>
              <a:t>a</a:t>
            </a:r>
            <a:r>
              <a:rPr dirty="0" sz="1600" spc="-110">
                <a:latin typeface="Tahoma"/>
                <a:cs typeface="Tahoma"/>
              </a:rPr>
              <a:t>t</a:t>
            </a:r>
            <a:r>
              <a:rPr dirty="0" sz="1600" spc="-90">
                <a:latin typeface="Tahoma"/>
                <a:cs typeface="Tahoma"/>
              </a:rPr>
              <a:t>e</a:t>
            </a:r>
            <a:r>
              <a:rPr dirty="0" sz="1600" spc="-75">
                <a:latin typeface="Tahoma"/>
                <a:cs typeface="Tahoma"/>
              </a:rPr>
              <a:t>d</a:t>
            </a:r>
            <a:r>
              <a:rPr dirty="0" sz="1600" spc="-130">
                <a:latin typeface="Tahoma"/>
                <a:cs typeface="Tahoma"/>
              </a:rPr>
              <a:t> </a:t>
            </a:r>
            <a:r>
              <a:rPr dirty="0" sz="1600" spc="-70">
                <a:latin typeface="Tahoma"/>
                <a:cs typeface="Tahoma"/>
              </a:rPr>
              <a:t>b</a:t>
            </a:r>
            <a:r>
              <a:rPr dirty="0" sz="1600" spc="-95">
                <a:latin typeface="Tahoma"/>
                <a:cs typeface="Tahoma"/>
              </a:rPr>
              <a:t>y</a:t>
            </a:r>
            <a:r>
              <a:rPr dirty="0" sz="1600" spc="-130">
                <a:latin typeface="Tahoma"/>
                <a:cs typeface="Tahoma"/>
              </a:rPr>
              <a:t> </a:t>
            </a:r>
            <a:r>
              <a:rPr dirty="0" sz="1600" spc="-95">
                <a:latin typeface="Tahoma"/>
                <a:cs typeface="Tahoma"/>
              </a:rPr>
              <a:t>c</a:t>
            </a:r>
            <a:r>
              <a:rPr dirty="0" sz="1600" spc="-50">
                <a:latin typeface="Tahoma"/>
                <a:cs typeface="Tahoma"/>
              </a:rPr>
              <a:t>u</a:t>
            </a:r>
            <a:r>
              <a:rPr dirty="0" sz="1600" spc="-135">
                <a:latin typeface="Tahoma"/>
                <a:cs typeface="Tahoma"/>
              </a:rPr>
              <a:t>s</a:t>
            </a:r>
            <a:r>
              <a:rPr dirty="0" sz="1600" spc="-110">
                <a:latin typeface="Tahoma"/>
                <a:cs typeface="Tahoma"/>
              </a:rPr>
              <a:t>t</a:t>
            </a:r>
            <a:r>
              <a:rPr dirty="0" sz="1600" spc="-60">
                <a:latin typeface="Tahoma"/>
                <a:cs typeface="Tahoma"/>
              </a:rPr>
              <a:t>o</a:t>
            </a:r>
            <a:r>
              <a:rPr dirty="0" sz="1600" spc="-35">
                <a:latin typeface="Tahoma"/>
                <a:cs typeface="Tahoma"/>
              </a:rPr>
              <a:t>m</a:t>
            </a:r>
            <a:r>
              <a:rPr dirty="0" sz="1600" spc="-105">
                <a:latin typeface="Tahoma"/>
                <a:cs typeface="Tahoma"/>
              </a:rPr>
              <a:t>e</a:t>
            </a:r>
            <a:r>
              <a:rPr dirty="0" sz="1600" spc="-80">
                <a:latin typeface="Tahoma"/>
                <a:cs typeface="Tahoma"/>
              </a:rPr>
              <a:t>r</a:t>
            </a:r>
            <a:r>
              <a:rPr dirty="0" sz="1600" spc="-150">
                <a:latin typeface="Tahoma"/>
                <a:cs typeface="Tahoma"/>
              </a:rPr>
              <a:t>s</a:t>
            </a:r>
            <a:r>
              <a:rPr dirty="0" sz="1600" spc="-270">
                <a:latin typeface="Tahoma"/>
                <a:cs typeface="Tahoma"/>
              </a:rPr>
              <a:t>*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07340" y="2314521"/>
            <a:ext cx="261747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 spc="-55">
                <a:latin typeface="Tahoma"/>
                <a:cs typeface="Tahoma"/>
              </a:rPr>
              <a:t>A</a:t>
            </a:r>
            <a:r>
              <a:rPr dirty="0" sz="1600" spc="-130">
                <a:latin typeface="Tahoma"/>
                <a:cs typeface="Tahoma"/>
              </a:rPr>
              <a:t> </a:t>
            </a:r>
            <a:r>
              <a:rPr dirty="0" sz="1600" spc="-135">
                <a:latin typeface="Tahoma"/>
                <a:cs typeface="Tahoma"/>
              </a:rPr>
              <a:t>g</a:t>
            </a:r>
            <a:r>
              <a:rPr dirty="0" sz="1600" spc="-40">
                <a:latin typeface="Tahoma"/>
                <a:cs typeface="Tahoma"/>
              </a:rPr>
              <a:t>lo</a:t>
            </a:r>
            <a:r>
              <a:rPr dirty="0" sz="1600" spc="-55">
                <a:latin typeface="Tahoma"/>
                <a:cs typeface="Tahoma"/>
              </a:rPr>
              <a:t>b</a:t>
            </a:r>
            <a:r>
              <a:rPr dirty="0" sz="1600" spc="-120">
                <a:latin typeface="Tahoma"/>
                <a:cs typeface="Tahoma"/>
              </a:rPr>
              <a:t>a</a:t>
            </a:r>
            <a:r>
              <a:rPr dirty="0" sz="1600" spc="-20">
                <a:latin typeface="Tahoma"/>
                <a:cs typeface="Tahoma"/>
              </a:rPr>
              <a:t>l</a:t>
            </a:r>
            <a:r>
              <a:rPr dirty="0" sz="1600" spc="-130">
                <a:latin typeface="Tahoma"/>
                <a:cs typeface="Tahoma"/>
              </a:rPr>
              <a:t> </a:t>
            </a:r>
            <a:r>
              <a:rPr dirty="0" sz="1600" spc="-60">
                <a:latin typeface="Tahoma"/>
                <a:cs typeface="Tahoma"/>
              </a:rPr>
              <a:t>n</a:t>
            </a:r>
            <a:r>
              <a:rPr dirty="0" sz="1600" spc="-90">
                <a:latin typeface="Tahoma"/>
                <a:cs typeface="Tahoma"/>
              </a:rPr>
              <a:t>e</a:t>
            </a:r>
            <a:r>
              <a:rPr dirty="0" sz="1600" spc="-80">
                <a:latin typeface="Tahoma"/>
                <a:cs typeface="Tahoma"/>
              </a:rPr>
              <a:t>t</a:t>
            </a:r>
            <a:r>
              <a:rPr dirty="0" sz="1600" spc="-70">
                <a:latin typeface="Tahoma"/>
                <a:cs typeface="Tahoma"/>
              </a:rPr>
              <a:t>w</a:t>
            </a:r>
            <a:r>
              <a:rPr dirty="0" sz="1600" spc="-60">
                <a:latin typeface="Tahoma"/>
                <a:cs typeface="Tahoma"/>
              </a:rPr>
              <a:t>o</a:t>
            </a:r>
            <a:r>
              <a:rPr dirty="0" sz="1600" spc="-100">
                <a:latin typeface="Tahoma"/>
                <a:cs typeface="Tahoma"/>
              </a:rPr>
              <a:t>r</a:t>
            </a:r>
            <a:r>
              <a:rPr dirty="0" sz="1600" spc="-105">
                <a:latin typeface="Tahoma"/>
                <a:cs typeface="Tahoma"/>
              </a:rPr>
              <a:t>k</a:t>
            </a:r>
            <a:r>
              <a:rPr dirty="0" sz="1600" spc="-130">
                <a:latin typeface="Tahoma"/>
                <a:cs typeface="Tahoma"/>
              </a:rPr>
              <a:t> </a:t>
            </a:r>
            <a:r>
              <a:rPr dirty="0" sz="1600" spc="-60">
                <a:latin typeface="Tahoma"/>
                <a:cs typeface="Tahoma"/>
              </a:rPr>
              <a:t>o</a:t>
            </a:r>
            <a:r>
              <a:rPr dirty="0" sz="1600" spc="-150">
                <a:latin typeface="Tahoma"/>
                <a:cs typeface="Tahoma"/>
              </a:rPr>
              <a:t>f</a:t>
            </a:r>
            <a:r>
              <a:rPr dirty="0" sz="1600" spc="-130">
                <a:latin typeface="Tahoma"/>
                <a:cs typeface="Tahoma"/>
              </a:rPr>
              <a:t> </a:t>
            </a:r>
            <a:r>
              <a:rPr dirty="0" sz="1600" spc="-85">
                <a:latin typeface="Tahoma"/>
                <a:cs typeface="Tahoma"/>
              </a:rPr>
              <a:t>e</a:t>
            </a:r>
            <a:r>
              <a:rPr dirty="0" sz="1600" spc="-145">
                <a:latin typeface="Tahoma"/>
                <a:cs typeface="Tahoma"/>
              </a:rPr>
              <a:t>x</a:t>
            </a:r>
            <a:r>
              <a:rPr dirty="0" sz="1600" spc="-60">
                <a:latin typeface="Tahoma"/>
                <a:cs typeface="Tahoma"/>
              </a:rPr>
              <a:t>p</a:t>
            </a:r>
            <a:r>
              <a:rPr dirty="0" sz="1600" spc="-105">
                <a:latin typeface="Tahoma"/>
                <a:cs typeface="Tahoma"/>
              </a:rPr>
              <a:t>e</a:t>
            </a:r>
            <a:r>
              <a:rPr dirty="0" sz="1600" spc="-114">
                <a:latin typeface="Tahoma"/>
                <a:cs typeface="Tahoma"/>
              </a:rPr>
              <a:t>r</a:t>
            </a:r>
            <a:r>
              <a:rPr dirty="0" sz="1600" spc="-50">
                <a:latin typeface="Tahoma"/>
                <a:cs typeface="Tahoma"/>
              </a:rPr>
              <a:t>i</a:t>
            </a:r>
            <a:r>
              <a:rPr dirty="0" sz="1600" spc="-100">
                <a:latin typeface="Tahoma"/>
                <a:cs typeface="Tahoma"/>
              </a:rPr>
              <a:t>e</a:t>
            </a:r>
            <a:r>
              <a:rPr dirty="0" sz="1600" spc="-60">
                <a:latin typeface="Tahoma"/>
                <a:cs typeface="Tahoma"/>
              </a:rPr>
              <a:t>n</a:t>
            </a:r>
            <a:r>
              <a:rPr dirty="0" sz="1600" spc="-85">
                <a:latin typeface="Tahoma"/>
                <a:cs typeface="Tahoma"/>
              </a:rPr>
              <a:t>c</a:t>
            </a:r>
            <a:r>
              <a:rPr dirty="0" sz="1600" spc="-90">
                <a:latin typeface="Tahoma"/>
                <a:cs typeface="Tahoma"/>
              </a:rPr>
              <a:t>e</a:t>
            </a:r>
            <a:r>
              <a:rPr dirty="0" sz="1600" spc="-40">
                <a:latin typeface="Tahoma"/>
                <a:cs typeface="Tahoma"/>
              </a:rPr>
              <a:t>d</a:t>
            </a:r>
            <a:r>
              <a:rPr dirty="0" sz="1600" spc="-275">
                <a:latin typeface="Tahoma"/>
                <a:cs typeface="Tahoma"/>
              </a:rPr>
              <a:t>,  </a:t>
            </a:r>
            <a:r>
              <a:rPr dirty="0" sz="1600" spc="-100" b="1">
                <a:latin typeface="Tahoma"/>
                <a:cs typeface="Tahoma"/>
              </a:rPr>
              <a:t>i</a:t>
            </a:r>
            <a:r>
              <a:rPr dirty="0" sz="1600" spc="-150" b="1">
                <a:latin typeface="Tahoma"/>
                <a:cs typeface="Tahoma"/>
              </a:rPr>
              <a:t>n</a:t>
            </a:r>
            <a:r>
              <a:rPr dirty="0" sz="1600" spc="-160" b="1">
                <a:latin typeface="Tahoma"/>
                <a:cs typeface="Tahoma"/>
              </a:rPr>
              <a:t>d</a:t>
            </a:r>
            <a:r>
              <a:rPr dirty="0" sz="1600" spc="-130" b="1">
                <a:latin typeface="Tahoma"/>
                <a:cs typeface="Tahoma"/>
              </a:rPr>
              <a:t>u</a:t>
            </a:r>
            <a:r>
              <a:rPr dirty="0" sz="1600" spc="-175" b="1">
                <a:latin typeface="Tahoma"/>
                <a:cs typeface="Tahoma"/>
              </a:rPr>
              <a:t>s</a:t>
            </a:r>
            <a:r>
              <a:rPr dirty="0" sz="1600" spc="-160" b="1">
                <a:latin typeface="Tahoma"/>
                <a:cs typeface="Tahoma"/>
              </a:rPr>
              <a:t>t</a:t>
            </a:r>
            <a:r>
              <a:rPr dirty="0" sz="1600" spc="-65" b="1">
                <a:latin typeface="Tahoma"/>
                <a:cs typeface="Tahoma"/>
              </a:rPr>
              <a:t>r</a:t>
            </a:r>
            <a:r>
              <a:rPr dirty="0" sz="1600" spc="-150" b="1">
                <a:latin typeface="Tahoma"/>
                <a:cs typeface="Tahoma"/>
              </a:rPr>
              <a:t>y</a:t>
            </a:r>
            <a:r>
              <a:rPr dirty="0" sz="1600" spc="-175" b="1">
                <a:latin typeface="Tahoma"/>
                <a:cs typeface="Tahoma"/>
              </a:rPr>
              <a:t>-</a:t>
            </a:r>
            <a:r>
              <a:rPr dirty="0" sz="1600" spc="-60" b="1">
                <a:latin typeface="Tahoma"/>
                <a:cs typeface="Tahoma"/>
              </a:rPr>
              <a:t>l</a:t>
            </a:r>
            <a:r>
              <a:rPr dirty="0" sz="1600" spc="-155" b="1">
                <a:latin typeface="Tahoma"/>
                <a:cs typeface="Tahoma"/>
              </a:rPr>
              <a:t>e</a:t>
            </a:r>
            <a:r>
              <a:rPr dirty="0" sz="1600" spc="-175" b="1">
                <a:latin typeface="Tahoma"/>
                <a:cs typeface="Tahoma"/>
              </a:rPr>
              <a:t>a</a:t>
            </a:r>
            <a:r>
              <a:rPr dirty="0" sz="1600" spc="-125" b="1">
                <a:latin typeface="Tahoma"/>
                <a:cs typeface="Tahoma"/>
              </a:rPr>
              <a:t>di</a:t>
            </a:r>
            <a:r>
              <a:rPr dirty="0" sz="1600" spc="-180" b="1">
                <a:latin typeface="Tahoma"/>
                <a:cs typeface="Tahoma"/>
              </a:rPr>
              <a:t>n</a:t>
            </a:r>
            <a:r>
              <a:rPr dirty="0" sz="1600" spc="-185" b="1">
                <a:latin typeface="Tahoma"/>
                <a:cs typeface="Tahoma"/>
              </a:rPr>
              <a:t>g</a:t>
            </a:r>
            <a:r>
              <a:rPr dirty="0" sz="1600" spc="-90" b="1">
                <a:latin typeface="Tahoma"/>
                <a:cs typeface="Tahoma"/>
              </a:rPr>
              <a:t> </a:t>
            </a:r>
            <a:r>
              <a:rPr dirty="0" sz="1600" spc="-100" b="1">
                <a:latin typeface="Tahoma"/>
                <a:cs typeface="Tahoma"/>
              </a:rPr>
              <a:t>i</a:t>
            </a:r>
            <a:r>
              <a:rPr dirty="0" sz="1600" spc="-135" b="1">
                <a:latin typeface="Tahoma"/>
                <a:cs typeface="Tahoma"/>
              </a:rPr>
              <a:t>n</a:t>
            </a:r>
            <a:r>
              <a:rPr dirty="0" sz="1600" spc="-175" b="1">
                <a:latin typeface="Tahoma"/>
                <a:cs typeface="Tahoma"/>
              </a:rPr>
              <a:t>s</a:t>
            </a:r>
            <a:r>
              <a:rPr dirty="0" sz="1600" spc="-160" b="1">
                <a:latin typeface="Tahoma"/>
                <a:cs typeface="Tahoma"/>
              </a:rPr>
              <a:t>t</a:t>
            </a:r>
            <a:r>
              <a:rPr dirty="0" sz="1600" spc="-135" b="1">
                <a:latin typeface="Tahoma"/>
                <a:cs typeface="Tahoma"/>
              </a:rPr>
              <a:t>r</a:t>
            </a:r>
            <a:r>
              <a:rPr dirty="0" sz="1600" spc="-155" b="1">
                <a:latin typeface="Tahoma"/>
                <a:cs typeface="Tahoma"/>
              </a:rPr>
              <a:t>u</a:t>
            </a:r>
            <a:r>
              <a:rPr dirty="0" sz="1600" spc="-114" b="1">
                <a:latin typeface="Tahoma"/>
                <a:cs typeface="Tahoma"/>
              </a:rPr>
              <a:t>c</a:t>
            </a:r>
            <a:r>
              <a:rPr dirty="0" sz="1600" spc="-170" b="1">
                <a:latin typeface="Tahoma"/>
                <a:cs typeface="Tahoma"/>
              </a:rPr>
              <a:t>t</a:t>
            </a:r>
            <a:r>
              <a:rPr dirty="0" sz="1600" spc="-125" b="1">
                <a:latin typeface="Tahoma"/>
                <a:cs typeface="Tahoma"/>
              </a:rPr>
              <a:t>o</a:t>
            </a:r>
            <a:r>
              <a:rPr dirty="0" sz="1600" spc="-105" b="1">
                <a:latin typeface="Tahoma"/>
                <a:cs typeface="Tahoma"/>
              </a:rPr>
              <a:t>r</a:t>
            </a:r>
            <a:r>
              <a:rPr dirty="0" sz="1600" spc="-135" b="1">
                <a:latin typeface="Tahoma"/>
                <a:cs typeface="Tahoma"/>
              </a:rPr>
              <a:t>s  </a:t>
            </a:r>
            <a:r>
              <a:rPr dirty="0" sz="1600" spc="-55">
                <a:latin typeface="Tahoma"/>
                <a:cs typeface="Tahoma"/>
              </a:rPr>
              <a:t>w</a:t>
            </a:r>
            <a:r>
              <a:rPr dirty="0" sz="1600" spc="-35">
                <a:latin typeface="Tahoma"/>
                <a:cs typeface="Tahoma"/>
              </a:rPr>
              <a:t>i</a:t>
            </a:r>
            <a:r>
              <a:rPr dirty="0" sz="1600" spc="-55">
                <a:latin typeface="Tahoma"/>
                <a:cs typeface="Tahoma"/>
              </a:rPr>
              <a:t>t</a:t>
            </a:r>
            <a:r>
              <a:rPr dirty="0" sz="1600" spc="-100">
                <a:latin typeface="Tahoma"/>
                <a:cs typeface="Tahoma"/>
              </a:rPr>
              <a:t>h</a:t>
            </a:r>
            <a:r>
              <a:rPr dirty="0" sz="1600" spc="-120">
                <a:latin typeface="Tahoma"/>
                <a:cs typeface="Tahoma"/>
              </a:rPr>
              <a:t> </a:t>
            </a:r>
            <a:r>
              <a:rPr dirty="0" sz="1600" spc="-110">
                <a:latin typeface="Tahoma"/>
                <a:cs typeface="Tahoma"/>
              </a:rPr>
              <a:t>r</a:t>
            </a:r>
            <a:r>
              <a:rPr dirty="0" sz="1600" spc="-105">
                <a:latin typeface="Tahoma"/>
                <a:cs typeface="Tahoma"/>
              </a:rPr>
              <a:t>e</a:t>
            </a:r>
            <a:r>
              <a:rPr dirty="0" sz="1600" spc="-110">
                <a:latin typeface="Tahoma"/>
                <a:cs typeface="Tahoma"/>
              </a:rPr>
              <a:t>a</a:t>
            </a:r>
            <a:r>
              <a:rPr dirty="0" sz="1600" spc="-25">
                <a:latin typeface="Tahoma"/>
                <a:cs typeface="Tahoma"/>
              </a:rPr>
              <a:t>l</a:t>
            </a:r>
            <a:r>
              <a:rPr dirty="0" sz="1600" spc="-95">
                <a:latin typeface="Tahoma"/>
                <a:cs typeface="Tahoma"/>
              </a:rPr>
              <a:t>-</a:t>
            </a:r>
            <a:r>
              <a:rPr dirty="0" sz="1600" spc="-70">
                <a:latin typeface="Tahoma"/>
                <a:cs typeface="Tahoma"/>
              </a:rPr>
              <a:t>w</a:t>
            </a:r>
            <a:r>
              <a:rPr dirty="0" sz="1600" spc="-60">
                <a:latin typeface="Tahoma"/>
                <a:cs typeface="Tahoma"/>
              </a:rPr>
              <a:t>o</a:t>
            </a:r>
            <a:r>
              <a:rPr dirty="0" sz="1600" spc="-100">
                <a:latin typeface="Tahoma"/>
                <a:cs typeface="Tahoma"/>
              </a:rPr>
              <a:t>r</a:t>
            </a:r>
            <a:r>
              <a:rPr dirty="0" sz="1600" spc="-35">
                <a:latin typeface="Tahoma"/>
                <a:cs typeface="Tahoma"/>
              </a:rPr>
              <a:t>l</a:t>
            </a:r>
            <a:r>
              <a:rPr dirty="0" sz="1600" spc="-65">
                <a:latin typeface="Tahoma"/>
                <a:cs typeface="Tahoma"/>
              </a:rPr>
              <a:t>d</a:t>
            </a:r>
            <a:r>
              <a:rPr dirty="0" sz="1600" spc="-125">
                <a:latin typeface="Tahoma"/>
                <a:cs typeface="Tahoma"/>
              </a:rPr>
              <a:t> </a:t>
            </a:r>
            <a:r>
              <a:rPr dirty="0" sz="1600" spc="-85">
                <a:latin typeface="Tahoma"/>
                <a:cs typeface="Tahoma"/>
              </a:rPr>
              <a:t>e</a:t>
            </a:r>
            <a:r>
              <a:rPr dirty="0" sz="1600" spc="-145">
                <a:latin typeface="Tahoma"/>
                <a:cs typeface="Tahoma"/>
              </a:rPr>
              <a:t>x</a:t>
            </a:r>
            <a:r>
              <a:rPr dirty="0" sz="1600" spc="-60">
                <a:latin typeface="Tahoma"/>
                <a:cs typeface="Tahoma"/>
              </a:rPr>
              <a:t>p</a:t>
            </a:r>
            <a:r>
              <a:rPr dirty="0" sz="1600" spc="-105">
                <a:latin typeface="Tahoma"/>
                <a:cs typeface="Tahoma"/>
              </a:rPr>
              <a:t>e</a:t>
            </a:r>
            <a:r>
              <a:rPr dirty="0" sz="1600" spc="-114">
                <a:latin typeface="Tahoma"/>
                <a:cs typeface="Tahoma"/>
              </a:rPr>
              <a:t>r</a:t>
            </a:r>
            <a:r>
              <a:rPr dirty="0" sz="1600" spc="-50">
                <a:latin typeface="Tahoma"/>
                <a:cs typeface="Tahoma"/>
              </a:rPr>
              <a:t>i</a:t>
            </a:r>
            <a:r>
              <a:rPr dirty="0" sz="1600" spc="-100">
                <a:latin typeface="Tahoma"/>
                <a:cs typeface="Tahoma"/>
              </a:rPr>
              <a:t>e</a:t>
            </a:r>
            <a:r>
              <a:rPr dirty="0" sz="1600" spc="-60">
                <a:latin typeface="Tahoma"/>
                <a:cs typeface="Tahoma"/>
              </a:rPr>
              <a:t>n</a:t>
            </a:r>
            <a:r>
              <a:rPr dirty="0" sz="1600" spc="-85">
                <a:latin typeface="Tahoma"/>
                <a:cs typeface="Tahoma"/>
              </a:rPr>
              <a:t>c</a:t>
            </a:r>
            <a:r>
              <a:rPr dirty="0" sz="1600" spc="-105">
                <a:latin typeface="Tahoma"/>
                <a:cs typeface="Tahoma"/>
              </a:rPr>
              <a:t>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0300" y="4750883"/>
            <a:ext cx="2700655" cy="10013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 spc="-125" b="1">
                <a:latin typeface="Tahoma"/>
                <a:cs typeface="Tahoma"/>
              </a:rPr>
              <a:t>M</a:t>
            </a:r>
            <a:r>
              <a:rPr dirty="0" sz="1600" spc="-155" b="1">
                <a:latin typeface="Tahoma"/>
                <a:cs typeface="Tahoma"/>
              </a:rPr>
              <a:t>u</a:t>
            </a:r>
            <a:r>
              <a:rPr dirty="0" sz="1600" spc="-45" b="1">
                <a:latin typeface="Tahoma"/>
                <a:cs typeface="Tahoma"/>
              </a:rPr>
              <a:t>l</a:t>
            </a:r>
            <a:r>
              <a:rPr dirty="0" sz="1600" spc="-155" b="1">
                <a:latin typeface="Tahoma"/>
                <a:cs typeface="Tahoma"/>
              </a:rPr>
              <a:t>t</a:t>
            </a:r>
            <a:r>
              <a:rPr dirty="0" sz="1600" spc="-100" b="1">
                <a:latin typeface="Tahoma"/>
                <a:cs typeface="Tahoma"/>
              </a:rPr>
              <a:t>i</a:t>
            </a:r>
            <a:r>
              <a:rPr dirty="0" sz="1600" spc="-135" b="1">
                <a:latin typeface="Tahoma"/>
                <a:cs typeface="Tahoma"/>
              </a:rPr>
              <a:t>p</a:t>
            </a:r>
            <a:r>
              <a:rPr dirty="0" sz="1600" spc="-60" b="1">
                <a:latin typeface="Tahoma"/>
                <a:cs typeface="Tahoma"/>
              </a:rPr>
              <a:t>l</a:t>
            </a:r>
            <a:r>
              <a:rPr dirty="0" sz="1600" spc="-150" b="1">
                <a:latin typeface="Tahoma"/>
                <a:cs typeface="Tahoma"/>
              </a:rPr>
              <a:t>e</a:t>
            </a:r>
            <a:r>
              <a:rPr dirty="0" sz="1600" spc="-130" b="1">
                <a:latin typeface="Tahoma"/>
                <a:cs typeface="Tahoma"/>
              </a:rPr>
              <a:t> </a:t>
            </a:r>
            <a:r>
              <a:rPr dirty="0" sz="1600" spc="-160" b="1">
                <a:latin typeface="Tahoma"/>
                <a:cs typeface="Tahoma"/>
              </a:rPr>
              <a:t>t</a:t>
            </a:r>
            <a:r>
              <a:rPr dirty="0" sz="1600" spc="-150" b="1">
                <a:latin typeface="Tahoma"/>
                <a:cs typeface="Tahoma"/>
              </a:rPr>
              <a:t>r</a:t>
            </a:r>
            <a:r>
              <a:rPr dirty="0" sz="1600" spc="-170" b="1">
                <a:latin typeface="Tahoma"/>
                <a:cs typeface="Tahoma"/>
              </a:rPr>
              <a:t>a</a:t>
            </a:r>
            <a:r>
              <a:rPr dirty="0" sz="1600" spc="-100" b="1">
                <a:latin typeface="Tahoma"/>
                <a:cs typeface="Tahoma"/>
              </a:rPr>
              <a:t>i</a:t>
            </a:r>
            <a:r>
              <a:rPr dirty="0" sz="1600" spc="-150" b="1">
                <a:latin typeface="Tahoma"/>
                <a:cs typeface="Tahoma"/>
              </a:rPr>
              <a:t>n</a:t>
            </a:r>
            <a:r>
              <a:rPr dirty="0" sz="1600" spc="-100" b="1">
                <a:latin typeface="Tahoma"/>
                <a:cs typeface="Tahoma"/>
              </a:rPr>
              <a:t>i</a:t>
            </a:r>
            <a:r>
              <a:rPr dirty="0" sz="1600" spc="-180" b="1">
                <a:latin typeface="Tahoma"/>
                <a:cs typeface="Tahoma"/>
              </a:rPr>
              <a:t>n</a:t>
            </a:r>
            <a:r>
              <a:rPr dirty="0" sz="1600" spc="-185" b="1">
                <a:latin typeface="Tahoma"/>
                <a:cs typeface="Tahoma"/>
              </a:rPr>
              <a:t>g</a:t>
            </a:r>
            <a:r>
              <a:rPr dirty="0" sz="1600" spc="-90" b="1">
                <a:latin typeface="Tahoma"/>
                <a:cs typeface="Tahoma"/>
              </a:rPr>
              <a:t> </a:t>
            </a:r>
            <a:r>
              <a:rPr dirty="0" sz="1600" spc="-175" b="1">
                <a:latin typeface="Tahoma"/>
                <a:cs typeface="Tahoma"/>
              </a:rPr>
              <a:t>m</a:t>
            </a:r>
            <a:r>
              <a:rPr dirty="0" sz="1600" spc="-110" b="1">
                <a:latin typeface="Tahoma"/>
                <a:cs typeface="Tahoma"/>
              </a:rPr>
              <a:t>o</a:t>
            </a:r>
            <a:r>
              <a:rPr dirty="0" sz="1600" spc="-135" b="1">
                <a:latin typeface="Tahoma"/>
                <a:cs typeface="Tahoma"/>
              </a:rPr>
              <a:t>d</a:t>
            </a:r>
            <a:r>
              <a:rPr dirty="0" sz="1600" spc="-170" b="1">
                <a:latin typeface="Tahoma"/>
                <a:cs typeface="Tahoma"/>
              </a:rPr>
              <a:t>a</a:t>
            </a:r>
            <a:r>
              <a:rPr dirty="0" sz="1600" spc="-65" b="1">
                <a:latin typeface="Tahoma"/>
                <a:cs typeface="Tahoma"/>
              </a:rPr>
              <a:t>l</a:t>
            </a:r>
            <a:r>
              <a:rPr dirty="0" sz="1600" spc="-75" b="1">
                <a:latin typeface="Tahoma"/>
                <a:cs typeface="Tahoma"/>
              </a:rPr>
              <a:t>i</a:t>
            </a:r>
            <a:r>
              <a:rPr dirty="0" sz="1600" spc="-155" b="1">
                <a:latin typeface="Tahoma"/>
                <a:cs typeface="Tahoma"/>
              </a:rPr>
              <a:t>t</a:t>
            </a:r>
            <a:r>
              <a:rPr dirty="0" sz="1600" spc="-95" b="1">
                <a:latin typeface="Tahoma"/>
                <a:cs typeface="Tahoma"/>
              </a:rPr>
              <a:t>i</a:t>
            </a:r>
            <a:r>
              <a:rPr dirty="0" sz="1600" spc="-130" b="1">
                <a:latin typeface="Tahoma"/>
                <a:cs typeface="Tahoma"/>
              </a:rPr>
              <a:t>e</a:t>
            </a:r>
            <a:r>
              <a:rPr dirty="0" sz="1600" spc="-135" b="1">
                <a:latin typeface="Tahoma"/>
                <a:cs typeface="Tahoma"/>
              </a:rPr>
              <a:t>s  </a:t>
            </a:r>
            <a:r>
              <a:rPr dirty="0" sz="1600" spc="-100">
                <a:latin typeface="Tahoma"/>
                <a:cs typeface="Tahoma"/>
              </a:rPr>
              <a:t>t</a:t>
            </a:r>
            <a:r>
              <a:rPr dirty="0" sz="1600" spc="-65">
                <a:latin typeface="Tahoma"/>
                <a:cs typeface="Tahoma"/>
              </a:rPr>
              <a:t>h</a:t>
            </a:r>
            <a:r>
              <a:rPr dirty="0" sz="1600" spc="-145">
                <a:latin typeface="Tahoma"/>
                <a:cs typeface="Tahoma"/>
              </a:rPr>
              <a:t>a</a:t>
            </a:r>
            <a:r>
              <a:rPr dirty="0" sz="1600" spc="-85">
                <a:latin typeface="Tahoma"/>
                <a:cs typeface="Tahoma"/>
              </a:rPr>
              <a:t>t</a:t>
            </a:r>
            <a:r>
              <a:rPr dirty="0" sz="1600" spc="-120">
                <a:latin typeface="Tahoma"/>
                <a:cs typeface="Tahoma"/>
              </a:rPr>
              <a:t> </a:t>
            </a:r>
            <a:r>
              <a:rPr dirty="0" sz="1600" spc="-80">
                <a:latin typeface="Tahoma"/>
                <a:cs typeface="Tahoma"/>
              </a:rPr>
              <a:t>p</a:t>
            </a:r>
            <a:r>
              <a:rPr dirty="0" sz="1600" spc="-110">
                <a:latin typeface="Tahoma"/>
                <a:cs typeface="Tahoma"/>
              </a:rPr>
              <a:t>r</a:t>
            </a:r>
            <a:r>
              <a:rPr dirty="0" sz="1600" spc="-50">
                <a:latin typeface="Tahoma"/>
                <a:cs typeface="Tahoma"/>
              </a:rPr>
              <a:t>o</a:t>
            </a:r>
            <a:r>
              <a:rPr dirty="0" sz="1600" spc="-100">
                <a:latin typeface="Tahoma"/>
                <a:cs typeface="Tahoma"/>
              </a:rPr>
              <a:t>v</a:t>
            </a:r>
            <a:r>
              <a:rPr dirty="0" sz="1600" spc="-65">
                <a:latin typeface="Tahoma"/>
                <a:cs typeface="Tahoma"/>
              </a:rPr>
              <a:t>id</a:t>
            </a:r>
            <a:r>
              <a:rPr dirty="0" sz="1600" spc="-105">
                <a:latin typeface="Tahoma"/>
                <a:cs typeface="Tahoma"/>
              </a:rPr>
              <a:t>e</a:t>
            </a:r>
            <a:r>
              <a:rPr dirty="0" sz="1600" spc="-120">
                <a:latin typeface="Tahoma"/>
                <a:cs typeface="Tahoma"/>
              </a:rPr>
              <a:t> </a:t>
            </a:r>
            <a:r>
              <a:rPr dirty="0" sz="1600" spc="-114">
                <a:latin typeface="Tahoma"/>
                <a:cs typeface="Tahoma"/>
              </a:rPr>
              <a:t>f</a:t>
            </a:r>
            <a:r>
              <a:rPr dirty="0" sz="1600" spc="-45">
                <a:latin typeface="Tahoma"/>
                <a:cs typeface="Tahoma"/>
              </a:rPr>
              <a:t>l</a:t>
            </a:r>
            <a:r>
              <a:rPr dirty="0" sz="1600" spc="-65">
                <a:latin typeface="Tahoma"/>
                <a:cs typeface="Tahoma"/>
              </a:rPr>
              <a:t>e</a:t>
            </a:r>
            <a:r>
              <a:rPr dirty="0" sz="1600" spc="-125">
                <a:latin typeface="Tahoma"/>
                <a:cs typeface="Tahoma"/>
              </a:rPr>
              <a:t>x</a:t>
            </a:r>
            <a:r>
              <a:rPr dirty="0" sz="1600" spc="-45">
                <a:latin typeface="Tahoma"/>
                <a:cs typeface="Tahoma"/>
              </a:rPr>
              <a:t>i</a:t>
            </a:r>
            <a:r>
              <a:rPr dirty="0" sz="1600" spc="-85">
                <a:latin typeface="Tahoma"/>
                <a:cs typeface="Tahoma"/>
              </a:rPr>
              <a:t>b</a:t>
            </a:r>
            <a:r>
              <a:rPr dirty="0" sz="1600" spc="-35">
                <a:latin typeface="Tahoma"/>
                <a:cs typeface="Tahoma"/>
              </a:rPr>
              <a:t>i</a:t>
            </a:r>
            <a:r>
              <a:rPr dirty="0" sz="1600" spc="-35">
                <a:latin typeface="Tahoma"/>
                <a:cs typeface="Tahoma"/>
              </a:rPr>
              <a:t>l</a:t>
            </a:r>
            <a:r>
              <a:rPr dirty="0" sz="1600" spc="-20">
                <a:latin typeface="Tahoma"/>
                <a:cs typeface="Tahoma"/>
              </a:rPr>
              <a:t>i</a:t>
            </a:r>
            <a:r>
              <a:rPr dirty="0" sz="1600" spc="-75">
                <a:latin typeface="Tahoma"/>
                <a:cs typeface="Tahoma"/>
              </a:rPr>
              <a:t>t</a:t>
            </a:r>
            <a:r>
              <a:rPr dirty="0" sz="1600" spc="-95">
                <a:latin typeface="Tahoma"/>
                <a:cs typeface="Tahoma"/>
              </a:rPr>
              <a:t>y</a:t>
            </a:r>
            <a:r>
              <a:rPr dirty="0" sz="1600" spc="-135">
                <a:latin typeface="Tahoma"/>
                <a:cs typeface="Tahoma"/>
              </a:rPr>
              <a:t> </a:t>
            </a:r>
            <a:r>
              <a:rPr dirty="0" sz="1600" spc="-125">
                <a:latin typeface="Tahoma"/>
                <a:cs typeface="Tahoma"/>
              </a:rPr>
              <a:t>f</a:t>
            </a:r>
            <a:r>
              <a:rPr dirty="0" sz="1600" spc="-60">
                <a:latin typeface="Tahoma"/>
                <a:cs typeface="Tahoma"/>
              </a:rPr>
              <a:t>o</a:t>
            </a:r>
            <a:r>
              <a:rPr dirty="0" sz="1600" spc="-120">
                <a:latin typeface="Tahoma"/>
                <a:cs typeface="Tahoma"/>
              </a:rPr>
              <a:t>r</a:t>
            </a:r>
            <a:r>
              <a:rPr dirty="0" sz="1600" spc="-135">
                <a:latin typeface="Tahoma"/>
                <a:cs typeface="Tahoma"/>
              </a:rPr>
              <a:t> </a:t>
            </a:r>
            <a:r>
              <a:rPr dirty="0" sz="1600" spc="-85">
                <a:latin typeface="Tahoma"/>
                <a:cs typeface="Tahoma"/>
              </a:rPr>
              <a:t>y</a:t>
            </a:r>
            <a:r>
              <a:rPr dirty="0" sz="1600" spc="-60">
                <a:latin typeface="Tahoma"/>
                <a:cs typeface="Tahoma"/>
              </a:rPr>
              <a:t>o</a:t>
            </a:r>
            <a:r>
              <a:rPr dirty="0" sz="1600" spc="-75">
                <a:latin typeface="Tahoma"/>
                <a:cs typeface="Tahoma"/>
              </a:rPr>
              <a:t>u</a:t>
            </a:r>
            <a:r>
              <a:rPr dirty="0" sz="1600" spc="-130">
                <a:latin typeface="Tahoma"/>
                <a:cs typeface="Tahoma"/>
              </a:rPr>
              <a:t> </a:t>
            </a:r>
            <a:r>
              <a:rPr dirty="0" sz="1600" spc="-70">
                <a:latin typeface="Tahoma"/>
                <a:cs typeface="Tahoma"/>
              </a:rPr>
              <a:t>to  </a:t>
            </a:r>
            <a:r>
              <a:rPr dirty="0" sz="1600" spc="-25">
                <a:latin typeface="Tahoma"/>
                <a:cs typeface="Tahoma"/>
              </a:rPr>
              <a:t>l</a:t>
            </a:r>
            <a:r>
              <a:rPr dirty="0" sz="1600" spc="-100">
                <a:latin typeface="Tahoma"/>
                <a:cs typeface="Tahoma"/>
              </a:rPr>
              <a:t>e</a:t>
            </a:r>
            <a:r>
              <a:rPr dirty="0" sz="1600" spc="-140">
                <a:latin typeface="Tahoma"/>
                <a:cs typeface="Tahoma"/>
              </a:rPr>
              <a:t>a</a:t>
            </a:r>
            <a:r>
              <a:rPr dirty="0" sz="1600" spc="-85">
                <a:latin typeface="Tahoma"/>
                <a:cs typeface="Tahoma"/>
              </a:rPr>
              <a:t>r</a:t>
            </a:r>
            <a:r>
              <a:rPr dirty="0" sz="1600" spc="-60">
                <a:latin typeface="Tahoma"/>
                <a:cs typeface="Tahoma"/>
              </a:rPr>
              <a:t>n</a:t>
            </a:r>
            <a:r>
              <a:rPr dirty="0" sz="1600" spc="-125">
                <a:latin typeface="Tahoma"/>
                <a:cs typeface="Tahoma"/>
              </a:rPr>
              <a:t> </a:t>
            </a:r>
            <a:r>
              <a:rPr dirty="0" sz="1600" spc="-55">
                <a:latin typeface="Tahoma"/>
                <a:cs typeface="Tahoma"/>
              </a:rPr>
              <a:t>w</a:t>
            </a:r>
            <a:r>
              <a:rPr dirty="0" sz="1600" spc="-35">
                <a:latin typeface="Tahoma"/>
                <a:cs typeface="Tahoma"/>
              </a:rPr>
              <a:t>i</a:t>
            </a:r>
            <a:r>
              <a:rPr dirty="0" sz="1600" spc="-100">
                <a:latin typeface="Tahoma"/>
                <a:cs typeface="Tahoma"/>
              </a:rPr>
              <a:t>t</a:t>
            </a:r>
            <a:r>
              <a:rPr dirty="0" sz="1600" spc="-60">
                <a:latin typeface="Tahoma"/>
                <a:cs typeface="Tahoma"/>
              </a:rPr>
              <a:t>h</a:t>
            </a:r>
            <a:r>
              <a:rPr dirty="0" sz="1600" spc="-120">
                <a:latin typeface="Tahoma"/>
                <a:cs typeface="Tahoma"/>
              </a:rPr>
              <a:t> </a:t>
            </a:r>
            <a:r>
              <a:rPr dirty="0" sz="1600" spc="-125">
                <a:latin typeface="Tahoma"/>
                <a:cs typeface="Tahoma"/>
              </a:rPr>
              <a:t>a</a:t>
            </a:r>
            <a:r>
              <a:rPr dirty="0" sz="1600" spc="-85">
                <a:latin typeface="Tahoma"/>
                <a:cs typeface="Tahoma"/>
              </a:rPr>
              <a:t>cc</a:t>
            </a:r>
            <a:r>
              <a:rPr dirty="0" sz="1600" spc="-75">
                <a:latin typeface="Tahoma"/>
                <a:cs typeface="Tahoma"/>
              </a:rPr>
              <a:t>e</a:t>
            </a:r>
            <a:r>
              <a:rPr dirty="0" sz="1600" spc="-120">
                <a:latin typeface="Tahoma"/>
                <a:cs typeface="Tahoma"/>
              </a:rPr>
              <a:t>s</a:t>
            </a:r>
            <a:r>
              <a:rPr dirty="0" sz="1600" spc="-145">
                <a:latin typeface="Tahoma"/>
                <a:cs typeface="Tahoma"/>
              </a:rPr>
              <a:t>s</a:t>
            </a:r>
            <a:r>
              <a:rPr dirty="0" sz="1600" spc="-135">
                <a:latin typeface="Tahoma"/>
                <a:cs typeface="Tahoma"/>
              </a:rPr>
              <a:t> </a:t>
            </a:r>
            <a:r>
              <a:rPr dirty="0" sz="1600" spc="-110">
                <a:latin typeface="Tahoma"/>
                <a:cs typeface="Tahoma"/>
              </a:rPr>
              <a:t>t</a:t>
            </a:r>
            <a:r>
              <a:rPr dirty="0" sz="1600" spc="-55">
                <a:latin typeface="Tahoma"/>
                <a:cs typeface="Tahoma"/>
              </a:rPr>
              <a:t>o</a:t>
            </a:r>
            <a:r>
              <a:rPr dirty="0" sz="1600" spc="-125">
                <a:latin typeface="Tahoma"/>
                <a:cs typeface="Tahoma"/>
              </a:rPr>
              <a:t> </a:t>
            </a:r>
            <a:r>
              <a:rPr dirty="0" sz="1600" spc="-60">
                <a:latin typeface="Tahoma"/>
                <a:cs typeface="Tahoma"/>
              </a:rPr>
              <a:t>o</a:t>
            </a:r>
            <a:r>
              <a:rPr dirty="0" sz="1600" spc="-95">
                <a:latin typeface="Tahoma"/>
                <a:cs typeface="Tahoma"/>
              </a:rPr>
              <a:t>ur</a:t>
            </a:r>
            <a:r>
              <a:rPr dirty="0" sz="1600" spc="-130">
                <a:latin typeface="Tahoma"/>
                <a:cs typeface="Tahoma"/>
              </a:rPr>
              <a:t> </a:t>
            </a:r>
            <a:r>
              <a:rPr dirty="0" sz="1600" spc="-65">
                <a:latin typeface="Tahoma"/>
                <a:cs typeface="Tahoma"/>
              </a:rPr>
              <a:t>h</a:t>
            </a:r>
            <a:r>
              <a:rPr dirty="0" sz="1600" spc="-85">
                <a:latin typeface="Tahoma"/>
                <a:cs typeface="Tahoma"/>
              </a:rPr>
              <a:t>an</a:t>
            </a:r>
            <a:r>
              <a:rPr dirty="0" sz="1600" spc="-70">
                <a:latin typeface="Tahoma"/>
                <a:cs typeface="Tahoma"/>
              </a:rPr>
              <a:t>d</a:t>
            </a:r>
            <a:r>
              <a:rPr dirty="0" sz="1600" spc="-120">
                <a:latin typeface="Tahoma"/>
                <a:cs typeface="Tahoma"/>
              </a:rPr>
              <a:t>s</a:t>
            </a:r>
            <a:r>
              <a:rPr dirty="0" sz="1600" spc="-90">
                <a:latin typeface="Tahoma"/>
                <a:cs typeface="Tahoma"/>
              </a:rPr>
              <a:t>-</a:t>
            </a:r>
            <a:r>
              <a:rPr dirty="0" sz="1600" spc="-50">
                <a:latin typeface="Tahoma"/>
                <a:cs typeface="Tahoma"/>
              </a:rPr>
              <a:t>on  </a:t>
            </a:r>
            <a:r>
              <a:rPr dirty="0" sz="1600" spc="-80">
                <a:latin typeface="Tahoma"/>
                <a:cs typeface="Tahoma"/>
              </a:rPr>
              <a:t>environments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23432" y="1182624"/>
            <a:ext cx="985265" cy="98450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481566" y="1182624"/>
            <a:ext cx="985265" cy="98450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23432" y="3641597"/>
            <a:ext cx="985265" cy="98526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481565" y="3641597"/>
            <a:ext cx="985265" cy="98526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8708856" y="2305709"/>
            <a:ext cx="2530475" cy="10013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-635">
              <a:lnSpc>
                <a:spcPct val="100000"/>
              </a:lnSpc>
              <a:spcBef>
                <a:spcPts val="100"/>
              </a:spcBef>
            </a:pPr>
            <a:r>
              <a:rPr dirty="0" sz="1600" spc="-114" b="1">
                <a:latin typeface="Tahoma"/>
                <a:cs typeface="Tahoma"/>
              </a:rPr>
              <a:t>M</a:t>
            </a:r>
            <a:r>
              <a:rPr dirty="0" sz="1600" spc="-95" b="1">
                <a:latin typeface="Tahoma"/>
                <a:cs typeface="Tahoma"/>
              </a:rPr>
              <a:t>o</a:t>
            </a:r>
            <a:r>
              <a:rPr dirty="0" sz="1600" spc="-175" b="1">
                <a:latin typeface="Tahoma"/>
                <a:cs typeface="Tahoma"/>
              </a:rPr>
              <a:t>s</a:t>
            </a:r>
            <a:r>
              <a:rPr dirty="0" sz="1600" spc="-165" b="1">
                <a:latin typeface="Tahoma"/>
                <a:cs typeface="Tahoma"/>
              </a:rPr>
              <a:t>t</a:t>
            </a:r>
            <a:r>
              <a:rPr dirty="0" sz="1600" spc="-114" b="1">
                <a:latin typeface="Tahoma"/>
                <a:cs typeface="Tahoma"/>
              </a:rPr>
              <a:t> </a:t>
            </a:r>
            <a:r>
              <a:rPr dirty="0" sz="1600" spc="-125" b="1">
                <a:latin typeface="Tahoma"/>
                <a:cs typeface="Tahoma"/>
              </a:rPr>
              <a:t>c</a:t>
            </a:r>
            <a:r>
              <a:rPr dirty="0" sz="1600" spc="-155" b="1">
                <a:latin typeface="Tahoma"/>
                <a:cs typeface="Tahoma"/>
              </a:rPr>
              <a:t>o</a:t>
            </a:r>
            <a:r>
              <a:rPr dirty="0" sz="1600" spc="-155" b="1">
                <a:latin typeface="Tahoma"/>
                <a:cs typeface="Tahoma"/>
              </a:rPr>
              <a:t>mp</a:t>
            </a:r>
            <a:r>
              <a:rPr dirty="0" sz="1600" spc="-60" b="1">
                <a:latin typeface="Tahoma"/>
                <a:cs typeface="Tahoma"/>
              </a:rPr>
              <a:t>l</a:t>
            </a:r>
            <a:r>
              <a:rPr dirty="0" sz="1600" spc="-130" b="1">
                <a:latin typeface="Tahoma"/>
                <a:cs typeface="Tahoma"/>
              </a:rPr>
              <a:t>e</a:t>
            </a:r>
            <a:r>
              <a:rPr dirty="0" sz="1600" spc="-160" b="1">
                <a:latin typeface="Tahoma"/>
                <a:cs typeface="Tahoma"/>
              </a:rPr>
              <a:t>te,</a:t>
            </a:r>
            <a:r>
              <a:rPr dirty="0" sz="1600" spc="-120" b="1">
                <a:latin typeface="Tahoma"/>
                <a:cs typeface="Tahoma"/>
              </a:rPr>
              <a:t> </a:t>
            </a:r>
            <a:r>
              <a:rPr dirty="0" sz="1600" spc="-155" b="1">
                <a:latin typeface="Tahoma"/>
                <a:cs typeface="Tahoma"/>
              </a:rPr>
              <a:t>u</a:t>
            </a:r>
            <a:r>
              <a:rPr dirty="0" sz="1600" spc="-105" b="1">
                <a:latin typeface="Tahoma"/>
                <a:cs typeface="Tahoma"/>
              </a:rPr>
              <a:t>p</a:t>
            </a:r>
            <a:r>
              <a:rPr dirty="0" sz="1600" spc="-170" b="1">
                <a:latin typeface="Tahoma"/>
                <a:cs typeface="Tahoma"/>
              </a:rPr>
              <a:t>-</a:t>
            </a:r>
            <a:r>
              <a:rPr dirty="0" sz="1600" spc="-114" b="1">
                <a:latin typeface="Tahoma"/>
                <a:cs typeface="Tahoma"/>
              </a:rPr>
              <a:t>t</a:t>
            </a:r>
            <a:r>
              <a:rPr dirty="0" sz="1600" spc="-145" b="1">
                <a:latin typeface="Tahoma"/>
                <a:cs typeface="Tahoma"/>
              </a:rPr>
              <a:t>o</a:t>
            </a:r>
            <a:r>
              <a:rPr dirty="0" sz="1600" spc="-150" b="1">
                <a:latin typeface="Tahoma"/>
                <a:cs typeface="Tahoma"/>
              </a:rPr>
              <a:t>-</a:t>
            </a:r>
            <a:r>
              <a:rPr dirty="0" sz="1600" spc="-135" b="1">
                <a:latin typeface="Tahoma"/>
                <a:cs typeface="Tahoma"/>
              </a:rPr>
              <a:t>d</a:t>
            </a:r>
            <a:r>
              <a:rPr dirty="0" sz="1600" spc="-175" b="1">
                <a:latin typeface="Tahoma"/>
                <a:cs typeface="Tahoma"/>
              </a:rPr>
              <a:t>a</a:t>
            </a:r>
            <a:r>
              <a:rPr dirty="0" sz="1600" spc="-125" b="1">
                <a:latin typeface="Tahoma"/>
                <a:cs typeface="Tahoma"/>
              </a:rPr>
              <a:t>te  </a:t>
            </a:r>
            <a:r>
              <a:rPr dirty="0" sz="1600" spc="-160" b="1">
                <a:latin typeface="Tahoma"/>
                <a:cs typeface="Tahoma"/>
              </a:rPr>
              <a:t>t</a:t>
            </a:r>
            <a:r>
              <a:rPr dirty="0" sz="1600" spc="-140" b="1">
                <a:latin typeface="Tahoma"/>
                <a:cs typeface="Tahoma"/>
              </a:rPr>
              <a:t>r</a:t>
            </a:r>
            <a:r>
              <a:rPr dirty="0" sz="1600" spc="-180" b="1">
                <a:latin typeface="Tahoma"/>
                <a:cs typeface="Tahoma"/>
              </a:rPr>
              <a:t>a</a:t>
            </a:r>
            <a:r>
              <a:rPr dirty="0" sz="1600" spc="-100" b="1">
                <a:latin typeface="Tahoma"/>
                <a:cs typeface="Tahoma"/>
              </a:rPr>
              <a:t>i</a:t>
            </a:r>
            <a:r>
              <a:rPr dirty="0" sz="1600" spc="-150" b="1">
                <a:latin typeface="Tahoma"/>
                <a:cs typeface="Tahoma"/>
              </a:rPr>
              <a:t>n</a:t>
            </a:r>
            <a:r>
              <a:rPr dirty="0" sz="1600" spc="-100" b="1">
                <a:latin typeface="Tahoma"/>
                <a:cs typeface="Tahoma"/>
              </a:rPr>
              <a:t>i</a:t>
            </a:r>
            <a:r>
              <a:rPr dirty="0" sz="1600" spc="-180" b="1">
                <a:latin typeface="Tahoma"/>
                <a:cs typeface="Tahoma"/>
              </a:rPr>
              <a:t>n</a:t>
            </a:r>
            <a:r>
              <a:rPr dirty="0" sz="1600" spc="-185" b="1">
                <a:latin typeface="Tahoma"/>
                <a:cs typeface="Tahoma"/>
              </a:rPr>
              <a:t>g</a:t>
            </a:r>
            <a:r>
              <a:rPr dirty="0" sz="1600" spc="-90" b="1">
                <a:latin typeface="Tahoma"/>
                <a:cs typeface="Tahoma"/>
              </a:rPr>
              <a:t> </a:t>
            </a:r>
            <a:r>
              <a:rPr dirty="0" sz="1600" spc="-100">
                <a:latin typeface="Tahoma"/>
                <a:cs typeface="Tahoma"/>
              </a:rPr>
              <a:t>t</a:t>
            </a:r>
            <a:r>
              <a:rPr dirty="0" sz="1600" spc="-105">
                <a:latin typeface="Tahoma"/>
                <a:cs typeface="Tahoma"/>
              </a:rPr>
              <a:t>h</a:t>
            </a:r>
            <a:r>
              <a:rPr dirty="0" sz="1600" spc="-60">
                <a:latin typeface="Tahoma"/>
                <a:cs typeface="Tahoma"/>
              </a:rPr>
              <a:t>r</a:t>
            </a:r>
            <a:r>
              <a:rPr dirty="0" sz="1600" spc="-60">
                <a:latin typeface="Tahoma"/>
                <a:cs typeface="Tahoma"/>
              </a:rPr>
              <a:t>o</a:t>
            </a:r>
            <a:r>
              <a:rPr dirty="0" sz="1600" spc="-90">
                <a:latin typeface="Tahoma"/>
                <a:cs typeface="Tahoma"/>
              </a:rPr>
              <a:t>u</a:t>
            </a:r>
            <a:r>
              <a:rPr dirty="0" sz="1600" spc="-100">
                <a:latin typeface="Tahoma"/>
                <a:cs typeface="Tahoma"/>
              </a:rPr>
              <a:t>gh</a:t>
            </a:r>
            <a:r>
              <a:rPr dirty="0" sz="1600" spc="-120">
                <a:latin typeface="Tahoma"/>
                <a:cs typeface="Tahoma"/>
              </a:rPr>
              <a:t> </a:t>
            </a:r>
            <a:r>
              <a:rPr dirty="0" sz="1600" spc="-75">
                <a:latin typeface="Tahoma"/>
                <a:cs typeface="Tahoma"/>
              </a:rPr>
              <a:t>c</a:t>
            </a:r>
            <a:r>
              <a:rPr dirty="0" sz="1600" spc="-25">
                <a:latin typeface="Tahoma"/>
                <a:cs typeface="Tahoma"/>
              </a:rPr>
              <a:t>l</a:t>
            </a:r>
            <a:r>
              <a:rPr dirty="0" sz="1600" spc="-30">
                <a:latin typeface="Tahoma"/>
                <a:cs typeface="Tahoma"/>
              </a:rPr>
              <a:t>o</a:t>
            </a:r>
            <a:r>
              <a:rPr dirty="0" sz="1600" spc="-135">
                <a:latin typeface="Tahoma"/>
                <a:cs typeface="Tahoma"/>
              </a:rPr>
              <a:t>s</a:t>
            </a:r>
            <a:r>
              <a:rPr dirty="0" sz="1600" spc="-105">
                <a:latin typeface="Tahoma"/>
                <a:cs typeface="Tahoma"/>
              </a:rPr>
              <a:t>e</a:t>
            </a:r>
            <a:r>
              <a:rPr dirty="0" sz="1600" spc="-135">
                <a:latin typeface="Tahoma"/>
                <a:cs typeface="Tahoma"/>
              </a:rPr>
              <a:t> </a:t>
            </a:r>
            <a:r>
              <a:rPr dirty="0" sz="1600" spc="-100">
                <a:latin typeface="Tahoma"/>
                <a:cs typeface="Tahoma"/>
              </a:rPr>
              <a:t>t</a:t>
            </a:r>
            <a:r>
              <a:rPr dirty="0" sz="1600" spc="-50">
                <a:latin typeface="Tahoma"/>
                <a:cs typeface="Tahoma"/>
              </a:rPr>
              <a:t>i</a:t>
            </a:r>
            <a:r>
              <a:rPr dirty="0" sz="1600" spc="-70">
                <a:latin typeface="Tahoma"/>
                <a:cs typeface="Tahoma"/>
              </a:rPr>
              <a:t>e</a:t>
            </a:r>
            <a:r>
              <a:rPr dirty="0" sz="1600" spc="-145">
                <a:latin typeface="Tahoma"/>
                <a:cs typeface="Tahoma"/>
              </a:rPr>
              <a:t>s</a:t>
            </a:r>
            <a:r>
              <a:rPr dirty="0" sz="1600" spc="-114">
                <a:latin typeface="Tahoma"/>
                <a:cs typeface="Tahoma"/>
              </a:rPr>
              <a:t> </a:t>
            </a:r>
            <a:r>
              <a:rPr dirty="0" sz="1600" spc="-55">
                <a:latin typeface="Tahoma"/>
                <a:cs typeface="Tahoma"/>
              </a:rPr>
              <a:t>w</a:t>
            </a:r>
            <a:r>
              <a:rPr dirty="0" sz="1600" spc="-35">
                <a:latin typeface="Tahoma"/>
                <a:cs typeface="Tahoma"/>
              </a:rPr>
              <a:t>i</a:t>
            </a:r>
            <a:r>
              <a:rPr dirty="0" sz="1600" spc="-100">
                <a:latin typeface="Tahoma"/>
                <a:cs typeface="Tahoma"/>
              </a:rPr>
              <a:t>t</a:t>
            </a:r>
            <a:r>
              <a:rPr dirty="0" sz="1600" spc="-45">
                <a:latin typeface="Tahoma"/>
                <a:cs typeface="Tahoma"/>
              </a:rPr>
              <a:t>h  </a:t>
            </a:r>
            <a:r>
              <a:rPr dirty="0" sz="1600" spc="-45">
                <a:latin typeface="Tahoma"/>
                <a:cs typeface="Tahoma"/>
              </a:rPr>
              <a:t>A</a:t>
            </a:r>
            <a:r>
              <a:rPr dirty="0" sz="1600" spc="-65">
                <a:latin typeface="Tahoma"/>
                <a:cs typeface="Tahoma"/>
              </a:rPr>
              <a:t>d</a:t>
            </a:r>
            <a:r>
              <a:rPr dirty="0" sz="1600" spc="-70">
                <a:latin typeface="Tahoma"/>
                <a:cs typeface="Tahoma"/>
              </a:rPr>
              <a:t>o</a:t>
            </a:r>
            <a:r>
              <a:rPr dirty="0" sz="1600" spc="-60">
                <a:latin typeface="Tahoma"/>
                <a:cs typeface="Tahoma"/>
              </a:rPr>
              <a:t>b</a:t>
            </a:r>
            <a:r>
              <a:rPr dirty="0" sz="1600" spc="-105">
                <a:latin typeface="Tahoma"/>
                <a:cs typeface="Tahoma"/>
              </a:rPr>
              <a:t>e</a:t>
            </a:r>
            <a:r>
              <a:rPr dirty="0" sz="1600" spc="-135">
                <a:latin typeface="Tahoma"/>
                <a:cs typeface="Tahoma"/>
              </a:rPr>
              <a:t> </a:t>
            </a:r>
            <a:r>
              <a:rPr dirty="0" sz="1600" spc="-114">
                <a:latin typeface="Tahoma"/>
                <a:cs typeface="Tahoma"/>
              </a:rPr>
              <a:t>p</a:t>
            </a:r>
            <a:r>
              <a:rPr dirty="0" sz="1600" spc="-65">
                <a:latin typeface="Tahoma"/>
                <a:cs typeface="Tahoma"/>
              </a:rPr>
              <a:t>r</a:t>
            </a:r>
            <a:r>
              <a:rPr dirty="0" sz="1600" spc="-40">
                <a:latin typeface="Tahoma"/>
                <a:cs typeface="Tahoma"/>
              </a:rPr>
              <a:t>o</a:t>
            </a:r>
            <a:r>
              <a:rPr dirty="0" sz="1600" spc="-90">
                <a:latin typeface="Tahoma"/>
                <a:cs typeface="Tahoma"/>
              </a:rPr>
              <a:t>d</a:t>
            </a:r>
            <a:r>
              <a:rPr dirty="0" sz="1600" spc="-75">
                <a:latin typeface="Tahoma"/>
                <a:cs typeface="Tahoma"/>
              </a:rPr>
              <a:t>u</a:t>
            </a:r>
            <a:r>
              <a:rPr dirty="0" sz="1600" spc="-40">
                <a:latin typeface="Tahoma"/>
                <a:cs typeface="Tahoma"/>
              </a:rPr>
              <a:t>c</a:t>
            </a:r>
            <a:r>
              <a:rPr dirty="0" sz="1600" spc="-105">
                <a:latin typeface="Tahoma"/>
                <a:cs typeface="Tahoma"/>
              </a:rPr>
              <a:t>t</a:t>
            </a:r>
            <a:r>
              <a:rPr dirty="0" sz="1600" spc="-125">
                <a:latin typeface="Tahoma"/>
                <a:cs typeface="Tahoma"/>
              </a:rPr>
              <a:t> </a:t>
            </a:r>
            <a:r>
              <a:rPr dirty="0" sz="1600" spc="-105">
                <a:latin typeface="Tahoma"/>
                <a:cs typeface="Tahoma"/>
              </a:rPr>
              <a:t>e</a:t>
            </a:r>
            <a:r>
              <a:rPr dirty="0" sz="1600" spc="-100">
                <a:latin typeface="Tahoma"/>
                <a:cs typeface="Tahoma"/>
              </a:rPr>
              <a:t>n</a:t>
            </a:r>
            <a:r>
              <a:rPr dirty="0" sz="1600" spc="-125">
                <a:latin typeface="Tahoma"/>
                <a:cs typeface="Tahoma"/>
              </a:rPr>
              <a:t>g</a:t>
            </a:r>
            <a:r>
              <a:rPr dirty="0" sz="1600" spc="-60">
                <a:latin typeface="Tahoma"/>
                <a:cs typeface="Tahoma"/>
              </a:rPr>
              <a:t>i</a:t>
            </a:r>
            <a:r>
              <a:rPr dirty="0" sz="1600" spc="-60">
                <a:latin typeface="Tahoma"/>
                <a:cs typeface="Tahoma"/>
              </a:rPr>
              <a:t>n</a:t>
            </a:r>
            <a:r>
              <a:rPr dirty="0" sz="1600" spc="-90">
                <a:latin typeface="Tahoma"/>
                <a:cs typeface="Tahoma"/>
              </a:rPr>
              <a:t>e</a:t>
            </a:r>
            <a:r>
              <a:rPr dirty="0" sz="1600" spc="-105">
                <a:latin typeface="Tahoma"/>
                <a:cs typeface="Tahoma"/>
              </a:rPr>
              <a:t>e</a:t>
            </a:r>
            <a:r>
              <a:rPr dirty="0" sz="1600" spc="-114">
                <a:latin typeface="Tahoma"/>
                <a:cs typeface="Tahoma"/>
              </a:rPr>
              <a:t>r</a:t>
            </a:r>
            <a:r>
              <a:rPr dirty="0" sz="1600" spc="-50">
                <a:latin typeface="Tahoma"/>
                <a:cs typeface="Tahoma"/>
              </a:rPr>
              <a:t>i</a:t>
            </a:r>
            <a:r>
              <a:rPr dirty="0" sz="1600" spc="-100">
                <a:latin typeface="Tahoma"/>
                <a:cs typeface="Tahoma"/>
              </a:rPr>
              <a:t>n</a:t>
            </a:r>
            <a:r>
              <a:rPr dirty="0" sz="1600" spc="-135">
                <a:latin typeface="Tahoma"/>
                <a:cs typeface="Tahoma"/>
              </a:rPr>
              <a:t>g</a:t>
            </a:r>
            <a:r>
              <a:rPr dirty="0" sz="1600" spc="-120">
                <a:latin typeface="Tahoma"/>
                <a:cs typeface="Tahoma"/>
              </a:rPr>
              <a:t> </a:t>
            </a:r>
            <a:r>
              <a:rPr dirty="0" sz="1600" spc="-15">
                <a:latin typeface="Tahoma"/>
                <a:cs typeface="Tahoma"/>
              </a:rPr>
              <a:t>&amp;  </a:t>
            </a:r>
            <a:r>
              <a:rPr dirty="0" sz="1600" spc="-85">
                <a:latin typeface="Tahoma"/>
                <a:cs typeface="Tahoma"/>
              </a:rPr>
              <a:t>c</a:t>
            </a:r>
            <a:r>
              <a:rPr dirty="0" sz="1600" spc="-60">
                <a:latin typeface="Tahoma"/>
                <a:cs typeface="Tahoma"/>
              </a:rPr>
              <a:t>o</a:t>
            </a:r>
            <a:r>
              <a:rPr dirty="0" sz="1600" spc="-55">
                <a:latin typeface="Tahoma"/>
                <a:cs typeface="Tahoma"/>
              </a:rPr>
              <a:t>n</a:t>
            </a:r>
            <a:r>
              <a:rPr dirty="0" sz="1600" spc="-105">
                <a:latin typeface="Tahoma"/>
                <a:cs typeface="Tahoma"/>
              </a:rPr>
              <a:t>s</a:t>
            </a:r>
            <a:r>
              <a:rPr dirty="0" sz="1600" spc="-120">
                <a:latin typeface="Tahoma"/>
                <a:cs typeface="Tahoma"/>
              </a:rPr>
              <a:t>u</a:t>
            </a:r>
            <a:r>
              <a:rPr dirty="0" sz="1600" spc="-10">
                <a:latin typeface="Tahoma"/>
                <a:cs typeface="Tahoma"/>
              </a:rPr>
              <a:t>l</a:t>
            </a:r>
            <a:r>
              <a:rPr dirty="0" sz="1600" spc="-100">
                <a:latin typeface="Tahoma"/>
                <a:cs typeface="Tahoma"/>
              </a:rPr>
              <a:t>t</a:t>
            </a:r>
            <a:r>
              <a:rPr dirty="0" sz="1600" spc="-35">
                <a:latin typeface="Tahoma"/>
                <a:cs typeface="Tahoma"/>
              </a:rPr>
              <a:t>i</a:t>
            </a:r>
            <a:r>
              <a:rPr dirty="0" sz="1600" spc="-114">
                <a:latin typeface="Tahoma"/>
                <a:cs typeface="Tahoma"/>
              </a:rPr>
              <a:t>n</a:t>
            </a:r>
            <a:r>
              <a:rPr dirty="0" sz="1600" spc="-135">
                <a:latin typeface="Tahoma"/>
                <a:cs typeface="Tahoma"/>
              </a:rPr>
              <a:t>g</a:t>
            </a:r>
            <a:r>
              <a:rPr dirty="0" sz="1600" spc="-105">
                <a:latin typeface="Tahoma"/>
                <a:cs typeface="Tahoma"/>
              </a:rPr>
              <a:t> </a:t>
            </a:r>
            <a:r>
              <a:rPr dirty="0" sz="1600" spc="-85">
                <a:latin typeface="Tahoma"/>
                <a:cs typeface="Tahoma"/>
              </a:rPr>
              <a:t>t</a:t>
            </a:r>
            <a:r>
              <a:rPr dirty="0" sz="1600" spc="-120">
                <a:latin typeface="Tahoma"/>
                <a:cs typeface="Tahoma"/>
              </a:rPr>
              <a:t>e</a:t>
            </a:r>
            <a:r>
              <a:rPr dirty="0" sz="1600" spc="-120">
                <a:latin typeface="Tahoma"/>
                <a:cs typeface="Tahoma"/>
              </a:rPr>
              <a:t>a</a:t>
            </a:r>
            <a:r>
              <a:rPr dirty="0" sz="1600" spc="-30">
                <a:latin typeface="Tahoma"/>
                <a:cs typeface="Tahoma"/>
              </a:rPr>
              <a:t>m</a:t>
            </a:r>
            <a:r>
              <a:rPr dirty="0" sz="1600" spc="-145">
                <a:latin typeface="Tahoma"/>
                <a:cs typeface="Tahoma"/>
              </a:rPr>
              <a:t>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dirty="0" spc="-40"/>
              <a:t>45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195"/>
              <a:t>©</a:t>
            </a:r>
            <a:r>
              <a:rPr dirty="0" spc="-100"/>
              <a:t> </a:t>
            </a:r>
            <a:r>
              <a:rPr dirty="0" spc="-100"/>
              <a:t>2</a:t>
            </a:r>
            <a:r>
              <a:rPr dirty="0" spc="-35"/>
              <a:t>0</a:t>
            </a:r>
            <a:r>
              <a:rPr dirty="0" spc="-90"/>
              <a:t>2</a:t>
            </a:r>
            <a:r>
              <a:rPr dirty="0" spc="-275"/>
              <a:t>1</a:t>
            </a:r>
            <a:r>
              <a:rPr dirty="0" spc="-90"/>
              <a:t> </a:t>
            </a:r>
            <a:r>
              <a:rPr dirty="0" spc="-20"/>
              <a:t>A</a:t>
            </a:r>
            <a:r>
              <a:rPr dirty="0" spc="-35"/>
              <a:t>d</a:t>
            </a:r>
            <a:r>
              <a:rPr dirty="0" spc="-25"/>
              <a:t>o</a:t>
            </a:r>
            <a:r>
              <a:rPr dirty="0" spc="-25"/>
              <a:t>b</a:t>
            </a:r>
            <a:r>
              <a:rPr dirty="0" spc="-60"/>
              <a:t>e</a:t>
            </a:r>
            <a:r>
              <a:rPr dirty="0" spc="-160"/>
              <a:t>.</a:t>
            </a:r>
            <a:r>
              <a:rPr dirty="0" spc="-120"/>
              <a:t> </a:t>
            </a:r>
            <a:r>
              <a:rPr dirty="0"/>
              <a:t>Al</a:t>
            </a:r>
            <a:r>
              <a:rPr dirty="0"/>
              <a:t>l</a:t>
            </a:r>
            <a:r>
              <a:rPr dirty="0" spc="-105"/>
              <a:t> </a:t>
            </a:r>
            <a:r>
              <a:rPr dirty="0" spc="-65"/>
              <a:t>R</a:t>
            </a:r>
            <a:r>
              <a:rPr dirty="0" spc="-20"/>
              <a:t>i</a:t>
            </a:r>
            <a:r>
              <a:rPr dirty="0" spc="-90"/>
              <a:t>g</a:t>
            </a:r>
            <a:r>
              <a:rPr dirty="0" spc="-55"/>
              <a:t>h</a:t>
            </a:r>
            <a:r>
              <a:rPr dirty="0"/>
              <a:t>t</a:t>
            </a:r>
            <a:r>
              <a:rPr dirty="0" spc="-85"/>
              <a:t>s</a:t>
            </a:r>
            <a:r>
              <a:rPr dirty="0" spc="-110"/>
              <a:t> </a:t>
            </a:r>
            <a:r>
              <a:rPr dirty="0" spc="-75"/>
              <a:t>R</a:t>
            </a:r>
            <a:r>
              <a:rPr dirty="0" spc="-35"/>
              <a:t>e</a:t>
            </a:r>
            <a:r>
              <a:rPr dirty="0" spc="-80"/>
              <a:t>s</a:t>
            </a:r>
            <a:r>
              <a:rPr dirty="0" spc="-60"/>
              <a:t>e</a:t>
            </a:r>
            <a:r>
              <a:rPr dirty="0"/>
              <a:t>r</a:t>
            </a:r>
            <a:r>
              <a:rPr dirty="0" spc="-50"/>
              <a:t>v</a:t>
            </a:r>
            <a:r>
              <a:rPr dirty="0" spc="-50"/>
              <a:t>e</a:t>
            </a:r>
            <a:r>
              <a:rPr dirty="0" spc="-35"/>
              <a:t>d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20"/>
              <a:t>A</a:t>
            </a:r>
            <a:r>
              <a:rPr dirty="0" spc="-35"/>
              <a:t>d</a:t>
            </a:r>
            <a:r>
              <a:rPr dirty="0" spc="-25"/>
              <a:t>o</a:t>
            </a:r>
            <a:r>
              <a:rPr dirty="0" spc="-25"/>
              <a:t>b</a:t>
            </a:r>
            <a:r>
              <a:rPr dirty="0" spc="-55"/>
              <a:t>e</a:t>
            </a:r>
            <a:r>
              <a:rPr dirty="0" spc="-114"/>
              <a:t> </a:t>
            </a:r>
            <a:r>
              <a:rPr dirty="0" spc="-40"/>
              <a:t>D</a:t>
            </a:r>
            <a:r>
              <a:rPr dirty="0" spc="-20"/>
              <a:t>i</a:t>
            </a:r>
            <a:r>
              <a:rPr dirty="0" spc="-60"/>
              <a:t>g</a:t>
            </a:r>
            <a:r>
              <a:rPr dirty="0" spc="-15"/>
              <a:t>i</a:t>
            </a:r>
            <a:r>
              <a:rPr dirty="0" spc="-30"/>
              <a:t>t</a:t>
            </a:r>
            <a:r>
              <a:rPr dirty="0" spc="-65"/>
              <a:t>a</a:t>
            </a:r>
            <a:r>
              <a:rPr dirty="0" spc="15"/>
              <a:t>l</a:t>
            </a:r>
            <a:r>
              <a:rPr dirty="0" spc="-105"/>
              <a:t> </a:t>
            </a:r>
            <a:r>
              <a:rPr dirty="0" spc="-20"/>
              <a:t>L</a:t>
            </a:r>
            <a:r>
              <a:rPr dirty="0" spc="-55"/>
              <a:t>e</a:t>
            </a:r>
            <a:r>
              <a:rPr dirty="0" spc="-65"/>
              <a:t>a</a:t>
            </a:r>
            <a:r>
              <a:rPr dirty="0" spc="-50"/>
              <a:t>r</a:t>
            </a:r>
            <a:r>
              <a:rPr dirty="0" spc="-20"/>
              <a:t>ni</a:t>
            </a:r>
            <a:r>
              <a:rPr dirty="0" spc="-50"/>
              <a:t>n</a:t>
            </a:r>
            <a:r>
              <a:rPr dirty="0" spc="-80"/>
              <a:t>g</a:t>
            </a:r>
            <a:r>
              <a:rPr dirty="0" spc="-100"/>
              <a:t> </a:t>
            </a:r>
            <a:r>
              <a:rPr dirty="0" spc="-85"/>
              <a:t>S</a:t>
            </a:r>
            <a:r>
              <a:rPr dirty="0" spc="-60"/>
              <a:t>e</a:t>
            </a:r>
            <a:r>
              <a:rPr dirty="0"/>
              <a:t>r</a:t>
            </a:r>
            <a:r>
              <a:rPr dirty="0" spc="-50"/>
              <a:t>v</a:t>
            </a:r>
            <a:r>
              <a:rPr dirty="0" spc="-35"/>
              <a:t>ic</a:t>
            </a:r>
            <a:r>
              <a:rPr dirty="0" spc="-30"/>
              <a:t>e</a:t>
            </a:r>
            <a:r>
              <a:rPr dirty="0" spc="-85"/>
              <a:t>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779" y="372441"/>
            <a:ext cx="3265804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320">
                <a:solidFill>
                  <a:srgbClr val="FF0000"/>
                </a:solidFill>
              </a:rPr>
              <a:t>Whe</a:t>
            </a:r>
            <a:r>
              <a:rPr dirty="0" sz="2800" spc="-155">
                <a:solidFill>
                  <a:srgbClr val="FF0000"/>
                </a:solidFill>
              </a:rPr>
              <a:t>r</a:t>
            </a:r>
            <a:r>
              <a:rPr dirty="0" sz="2800" spc="-229">
                <a:solidFill>
                  <a:srgbClr val="FF0000"/>
                </a:solidFill>
              </a:rPr>
              <a:t>e</a:t>
            </a:r>
            <a:r>
              <a:rPr dirty="0" sz="2800" spc="-185">
                <a:solidFill>
                  <a:srgbClr val="FF0000"/>
                </a:solidFill>
              </a:rPr>
              <a:t> </a:t>
            </a:r>
            <a:r>
              <a:rPr dirty="0" sz="2800" spc="-254">
                <a:solidFill>
                  <a:srgbClr val="FF0000"/>
                </a:solidFill>
              </a:rPr>
              <a:t>t</a:t>
            </a:r>
            <a:r>
              <a:rPr dirty="0" sz="2800" spc="-180">
                <a:solidFill>
                  <a:srgbClr val="FF0000"/>
                </a:solidFill>
              </a:rPr>
              <a:t>o</a:t>
            </a:r>
            <a:r>
              <a:rPr dirty="0" sz="2800" spc="-190">
                <a:solidFill>
                  <a:srgbClr val="FF0000"/>
                </a:solidFill>
              </a:rPr>
              <a:t> </a:t>
            </a:r>
            <a:r>
              <a:rPr dirty="0" sz="2800" spc="-155">
                <a:solidFill>
                  <a:srgbClr val="FF0000"/>
                </a:solidFill>
              </a:rPr>
              <a:t>L</a:t>
            </a:r>
            <a:r>
              <a:rPr dirty="0" sz="2800" spc="-250">
                <a:solidFill>
                  <a:srgbClr val="FF0000"/>
                </a:solidFill>
              </a:rPr>
              <a:t>ea</a:t>
            </a:r>
            <a:r>
              <a:rPr dirty="0" sz="2800" spc="-160">
                <a:solidFill>
                  <a:srgbClr val="FF0000"/>
                </a:solidFill>
              </a:rPr>
              <a:t>r</a:t>
            </a:r>
            <a:r>
              <a:rPr dirty="0" sz="2800" spc="-229">
                <a:solidFill>
                  <a:srgbClr val="FF0000"/>
                </a:solidFill>
              </a:rPr>
              <a:t>n</a:t>
            </a:r>
            <a:r>
              <a:rPr dirty="0" sz="2800" spc="-185">
                <a:solidFill>
                  <a:srgbClr val="FF0000"/>
                </a:solidFill>
              </a:rPr>
              <a:t> </a:t>
            </a:r>
            <a:r>
              <a:rPr dirty="0" sz="2800" spc="-195">
                <a:solidFill>
                  <a:srgbClr val="FF0000"/>
                </a:solidFill>
              </a:rPr>
              <a:t>M</a:t>
            </a:r>
            <a:r>
              <a:rPr dirty="0" sz="2800" spc="-185">
                <a:solidFill>
                  <a:srgbClr val="FF0000"/>
                </a:solidFill>
              </a:rPr>
              <a:t>o</a:t>
            </a:r>
            <a:r>
              <a:rPr dirty="0" sz="2800" spc="-170">
                <a:solidFill>
                  <a:srgbClr val="FF0000"/>
                </a:solidFill>
              </a:rPr>
              <a:t>r</a:t>
            </a:r>
            <a:r>
              <a:rPr dirty="0" sz="2800" spc="-229">
                <a:solidFill>
                  <a:srgbClr val="FF0000"/>
                </a:solidFill>
              </a:rPr>
              <a:t>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98779" y="1099833"/>
            <a:ext cx="6642100" cy="46882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40">
                <a:latin typeface="Tahoma"/>
                <a:cs typeface="Tahoma"/>
              </a:rPr>
              <a:t>Experience</a:t>
            </a:r>
            <a:r>
              <a:rPr dirty="0" sz="2000" spc="-55">
                <a:latin typeface="Tahoma"/>
                <a:cs typeface="Tahoma"/>
              </a:rPr>
              <a:t> </a:t>
            </a:r>
            <a:r>
              <a:rPr dirty="0" sz="2000" spc="-70">
                <a:latin typeface="Tahoma"/>
                <a:cs typeface="Tahoma"/>
              </a:rPr>
              <a:t>League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Online</a:t>
            </a:r>
            <a:r>
              <a:rPr dirty="0" sz="2000" spc="-60">
                <a:latin typeface="Tahoma"/>
                <a:cs typeface="Tahoma"/>
              </a:rPr>
              <a:t> </a:t>
            </a:r>
            <a:r>
              <a:rPr dirty="0" sz="2000" spc="-20">
                <a:latin typeface="Tahoma"/>
                <a:cs typeface="Tahoma"/>
              </a:rPr>
              <a:t>Documentation</a:t>
            </a:r>
            <a:endParaRPr sz="2000">
              <a:latin typeface="Tahoma"/>
              <a:cs typeface="Tahoma"/>
            </a:endParaRPr>
          </a:p>
          <a:p>
            <a:pPr marL="588645" indent="-343535">
              <a:lnSpc>
                <a:spcPct val="100000"/>
              </a:lnSpc>
              <a:spcBef>
                <a:spcPts val="1595"/>
              </a:spcBef>
              <a:buFont typeface="Arial MT"/>
              <a:buChar char="•"/>
              <a:tabLst>
                <a:tab pos="588645" algn="l"/>
                <a:tab pos="589280" algn="l"/>
              </a:tabLst>
            </a:pPr>
            <a:r>
              <a:rPr dirty="0" u="heavy" sz="2200" spc="-5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2"/>
              </a:rPr>
              <a:t>A</a:t>
            </a:r>
            <a:r>
              <a:rPr dirty="0" u="heavy" sz="2200" spc="-13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2"/>
              </a:rPr>
              <a:t>E</a:t>
            </a:r>
            <a:r>
              <a:rPr dirty="0" u="heavy" sz="2200" spc="12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2"/>
              </a:rPr>
              <a:t>M</a:t>
            </a:r>
            <a:r>
              <a:rPr dirty="0" u="heavy" sz="2200" spc="-17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2"/>
              </a:rPr>
              <a:t> </a:t>
            </a:r>
            <a:r>
              <a:rPr dirty="0" u="heavy" sz="2200" spc="-7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2"/>
              </a:rPr>
              <a:t>P</a:t>
            </a:r>
            <a:r>
              <a:rPr dirty="0" u="heavy" sz="2200" spc="-11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2"/>
              </a:rPr>
              <a:t>r</a:t>
            </a:r>
            <a:r>
              <a:rPr dirty="0" u="heavy" sz="2200" spc="-4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2"/>
              </a:rPr>
              <a:t>o</a:t>
            </a:r>
            <a:r>
              <a:rPr dirty="0" u="heavy" sz="2200" spc="-15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2"/>
              </a:rPr>
              <a:t>j</a:t>
            </a:r>
            <a:r>
              <a:rPr dirty="0" u="heavy" sz="2200" spc="-9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2"/>
              </a:rPr>
              <a:t>e</a:t>
            </a:r>
            <a:r>
              <a:rPr dirty="0" u="heavy" sz="2200" spc="-4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2"/>
              </a:rPr>
              <a:t>c</a:t>
            </a:r>
            <a:r>
              <a:rPr dirty="0" u="heavy" sz="2200" spc="-114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2"/>
              </a:rPr>
              <a:t>t</a:t>
            </a:r>
            <a:r>
              <a:rPr dirty="0" u="heavy" sz="2200" spc="-18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2"/>
              </a:rPr>
              <a:t> </a:t>
            </a:r>
            <a:r>
              <a:rPr dirty="0" u="heavy" sz="2200" spc="-3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2"/>
              </a:rPr>
              <a:t>A</a:t>
            </a:r>
            <a:r>
              <a:rPr dirty="0" u="heavy" sz="2200" spc="-11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2"/>
              </a:rPr>
              <a:t>r</a:t>
            </a:r>
            <a:r>
              <a:rPr dirty="0" u="heavy" sz="2200" spc="-9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2"/>
              </a:rPr>
              <a:t>c</a:t>
            </a:r>
            <a:r>
              <a:rPr dirty="0" u="heavy" sz="2200" spc="-9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2"/>
              </a:rPr>
              <a:t>h</a:t>
            </a:r>
            <a:r>
              <a:rPr dirty="0" u="heavy" sz="2200" spc="-6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2"/>
              </a:rPr>
              <a:t>e</a:t>
            </a:r>
            <a:r>
              <a:rPr dirty="0" u="heavy" sz="2200" spc="-6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2"/>
              </a:rPr>
              <a:t>t</a:t>
            </a:r>
            <a:r>
              <a:rPr dirty="0" u="heavy" sz="2200" spc="-9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2"/>
              </a:rPr>
              <a:t>y</a:t>
            </a:r>
            <a:r>
              <a:rPr dirty="0" u="heavy" sz="2200" spc="-6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2"/>
              </a:rPr>
              <a:t>p</a:t>
            </a:r>
            <a:r>
              <a:rPr dirty="0" u="heavy" sz="2200" spc="-12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2"/>
              </a:rPr>
              <a:t>e</a:t>
            </a:r>
            <a:endParaRPr sz="2200">
              <a:latin typeface="Tahoma"/>
              <a:cs typeface="Tahoma"/>
            </a:endParaRPr>
          </a:p>
          <a:p>
            <a:pPr marL="588645" indent="-343535">
              <a:lnSpc>
                <a:spcPct val="100000"/>
              </a:lnSpc>
              <a:spcBef>
                <a:spcPts val="1595"/>
              </a:spcBef>
              <a:buFont typeface="Arial MT"/>
              <a:buChar char="•"/>
              <a:tabLst>
                <a:tab pos="588645" algn="l"/>
                <a:tab pos="589280" algn="l"/>
              </a:tabLst>
            </a:pPr>
            <a:r>
              <a:rPr dirty="0" u="heavy" sz="2200" spc="-32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I</a:t>
            </a:r>
            <a:r>
              <a:rPr dirty="0" u="heavy" sz="2200" spc="-6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n</a:t>
            </a:r>
            <a:r>
              <a:rPr dirty="0" u="heavy" sz="2200" spc="-10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t</a:t>
            </a:r>
            <a:r>
              <a:rPr dirty="0" u="heavy" sz="2200" spc="-11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r</a:t>
            </a:r>
            <a:r>
              <a:rPr dirty="0" u="heavy" sz="2200" spc="-3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o</a:t>
            </a:r>
            <a:r>
              <a:rPr dirty="0" u="heavy" sz="2200" spc="-10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d</a:t>
            </a:r>
            <a:r>
              <a:rPr dirty="0" u="heavy" sz="2200" spc="-8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u</a:t>
            </a:r>
            <a:r>
              <a:rPr dirty="0" u="heavy" sz="2200" spc="-4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c</a:t>
            </a:r>
            <a:r>
              <a:rPr dirty="0" u="heavy" sz="2200" spc="-10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t</a:t>
            </a:r>
            <a:r>
              <a:rPr dirty="0" u="heavy" sz="2200" spc="-4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io</a:t>
            </a:r>
            <a:r>
              <a:rPr dirty="0" u="heavy" sz="2200" spc="-6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n</a:t>
            </a:r>
            <a:r>
              <a:rPr dirty="0" u="heavy" sz="2200" spc="-15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dirty="0" u="heavy" sz="2200" spc="-114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t</a:t>
            </a:r>
            <a:r>
              <a:rPr dirty="0" u="heavy" sz="2200" spc="-5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o</a:t>
            </a:r>
            <a:r>
              <a:rPr dirty="0" u="heavy" sz="2200" spc="-17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dirty="0" u="heavy" sz="2200" spc="-14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C</a:t>
            </a:r>
            <a:r>
              <a:rPr dirty="0" u="heavy" sz="2200" spc="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l</a:t>
            </a:r>
            <a:r>
              <a:rPr dirty="0" u="heavy" sz="2200" spc="-6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o</a:t>
            </a:r>
            <a:r>
              <a:rPr dirty="0" u="heavy" sz="2200" spc="-7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u</a:t>
            </a:r>
            <a:r>
              <a:rPr dirty="0" u="heavy" sz="2200" spc="-8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d</a:t>
            </a:r>
            <a:r>
              <a:rPr dirty="0" u="heavy" sz="2200" spc="-16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dirty="0" u="heavy" sz="2200" spc="13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M</a:t>
            </a:r>
            <a:r>
              <a:rPr dirty="0" u="heavy" sz="2200" spc="-14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a</a:t>
            </a:r>
            <a:r>
              <a:rPr dirty="0" u="heavy" sz="2200" spc="-6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n</a:t>
            </a:r>
            <a:r>
              <a:rPr dirty="0" u="heavy" sz="2200" spc="-18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a</a:t>
            </a:r>
            <a:r>
              <a:rPr dirty="0" u="heavy" sz="2200" spc="-14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g</a:t>
            </a:r>
            <a:r>
              <a:rPr dirty="0" u="heavy" sz="2200" spc="-13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e</a:t>
            </a:r>
            <a:r>
              <a:rPr dirty="0" u="heavy" sz="2200" spc="-12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r</a:t>
            </a:r>
            <a:endParaRPr sz="2200">
              <a:latin typeface="Tahoma"/>
              <a:cs typeface="Tahoma"/>
            </a:endParaRPr>
          </a:p>
          <a:p>
            <a:pPr marL="588645" indent="-343535">
              <a:lnSpc>
                <a:spcPct val="100000"/>
              </a:lnSpc>
              <a:spcBef>
                <a:spcPts val="1605"/>
              </a:spcBef>
              <a:buFont typeface="Arial MT"/>
              <a:buChar char="•"/>
              <a:tabLst>
                <a:tab pos="588645" algn="l"/>
                <a:tab pos="589280" algn="l"/>
              </a:tabLst>
            </a:pPr>
            <a:r>
              <a:rPr dirty="0" u="heavy" sz="2200" spc="-10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4"/>
              </a:rPr>
              <a:t>Implementing</a:t>
            </a:r>
            <a:r>
              <a:rPr dirty="0" u="heavy" sz="2200" spc="-20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4"/>
              </a:rPr>
              <a:t> </a:t>
            </a:r>
            <a:r>
              <a:rPr dirty="0" u="heavy" sz="2200" spc="-7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4"/>
              </a:rPr>
              <a:t>Applications</a:t>
            </a:r>
            <a:r>
              <a:rPr dirty="0" u="heavy" sz="2200" spc="-15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4"/>
              </a:rPr>
              <a:t> </a:t>
            </a:r>
            <a:r>
              <a:rPr dirty="0" u="heavy" sz="2200" spc="-10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4"/>
              </a:rPr>
              <a:t>for</a:t>
            </a:r>
            <a:r>
              <a:rPr dirty="0" u="heavy" sz="2200" spc="-17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4"/>
              </a:rPr>
              <a:t> </a:t>
            </a:r>
            <a:r>
              <a:rPr dirty="0" u="heavy" sz="2200" spc="-2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4"/>
              </a:rPr>
              <a:t>AEM</a:t>
            </a:r>
            <a:r>
              <a:rPr dirty="0" u="heavy" sz="2200" spc="-16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4"/>
              </a:rPr>
              <a:t> </a:t>
            </a:r>
            <a:r>
              <a:rPr dirty="0" u="heavy" sz="2200" spc="-15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4"/>
              </a:rPr>
              <a:t>as</a:t>
            </a:r>
            <a:r>
              <a:rPr dirty="0" u="heavy" sz="2200" spc="-17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4"/>
              </a:rPr>
              <a:t> </a:t>
            </a:r>
            <a:r>
              <a:rPr dirty="0" u="heavy" sz="2200" spc="-13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4"/>
              </a:rPr>
              <a:t>a</a:t>
            </a:r>
            <a:r>
              <a:rPr dirty="0" u="heavy" sz="2200" spc="-16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4"/>
              </a:rPr>
              <a:t> </a:t>
            </a:r>
            <a:r>
              <a:rPr dirty="0" u="heavy" sz="2200" spc="-7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4"/>
              </a:rPr>
              <a:t>Cloud</a:t>
            </a:r>
            <a:r>
              <a:rPr dirty="0" u="heavy" sz="2200" spc="-15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4"/>
              </a:rPr>
              <a:t> </a:t>
            </a:r>
            <a:r>
              <a:rPr dirty="0" u="heavy" sz="2200" spc="-9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4"/>
              </a:rPr>
              <a:t>Service</a:t>
            </a:r>
            <a:endParaRPr sz="2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dirty="0" sz="2000" spc="-25">
                <a:latin typeface="Tahoma"/>
                <a:cs typeface="Tahoma"/>
              </a:rPr>
              <a:t>Adobe</a:t>
            </a:r>
            <a:r>
              <a:rPr dirty="0" sz="2000" spc="-55">
                <a:latin typeface="Tahoma"/>
                <a:cs typeface="Tahoma"/>
              </a:rPr>
              <a:t> </a:t>
            </a:r>
            <a:r>
              <a:rPr dirty="0" sz="2000" spc="-25">
                <a:latin typeface="Tahoma"/>
                <a:cs typeface="Tahoma"/>
              </a:rPr>
              <a:t>Digital</a:t>
            </a:r>
            <a:r>
              <a:rPr dirty="0" sz="2000" spc="-60">
                <a:latin typeface="Tahoma"/>
                <a:cs typeface="Tahoma"/>
              </a:rPr>
              <a:t> </a:t>
            </a:r>
            <a:r>
              <a:rPr dirty="0" sz="2000" spc="-45">
                <a:latin typeface="Tahoma"/>
                <a:cs typeface="Tahoma"/>
              </a:rPr>
              <a:t>Learning</a:t>
            </a:r>
            <a:r>
              <a:rPr dirty="0" sz="2000" spc="-50">
                <a:latin typeface="Tahoma"/>
                <a:cs typeface="Tahoma"/>
              </a:rPr>
              <a:t> </a:t>
            </a:r>
            <a:r>
              <a:rPr dirty="0" sz="2000" spc="-45">
                <a:latin typeface="Tahoma"/>
                <a:cs typeface="Tahoma"/>
              </a:rPr>
              <a:t>Services</a:t>
            </a:r>
            <a:endParaRPr sz="2000">
              <a:latin typeface="Tahoma"/>
              <a:cs typeface="Tahoma"/>
            </a:endParaRPr>
          </a:p>
          <a:p>
            <a:pPr marL="588645" marR="2108835" indent="-342900">
              <a:lnSpc>
                <a:spcPct val="100000"/>
              </a:lnSpc>
              <a:spcBef>
                <a:spcPts val="1590"/>
              </a:spcBef>
              <a:buFont typeface="Arial MT"/>
              <a:buChar char="•"/>
              <a:tabLst>
                <a:tab pos="588645" algn="l"/>
                <a:tab pos="589280" algn="l"/>
              </a:tabLst>
            </a:pPr>
            <a:r>
              <a:rPr dirty="0" u="heavy" sz="2200" spc="-5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5"/>
              </a:rPr>
              <a:t>D</a:t>
            </a:r>
            <a:r>
              <a:rPr dirty="0" u="heavy" sz="2200" spc="-9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5"/>
              </a:rPr>
              <a:t>e</a:t>
            </a:r>
            <a:r>
              <a:rPr dirty="0" u="heavy" sz="2200" spc="-8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5"/>
              </a:rPr>
              <a:t>v</a:t>
            </a:r>
            <a:r>
              <a:rPr dirty="0" u="heavy" sz="2200" spc="-5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5"/>
              </a:rPr>
              <a:t>O</a:t>
            </a:r>
            <a:r>
              <a:rPr dirty="0" u="heavy" sz="2200" spc="-4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5"/>
              </a:rPr>
              <a:t>p</a:t>
            </a:r>
            <a:r>
              <a:rPr dirty="0" u="heavy" sz="2200" spc="-17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5"/>
              </a:rPr>
              <a:t>s</a:t>
            </a:r>
            <a:r>
              <a:rPr dirty="0" u="heavy" sz="2200" spc="-17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5"/>
              </a:rPr>
              <a:t> </a:t>
            </a:r>
            <a:r>
              <a:rPr dirty="0" u="heavy" sz="2200" spc="-14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5"/>
              </a:rPr>
              <a:t>f</a:t>
            </a:r>
            <a:r>
              <a:rPr dirty="0" u="heavy" sz="2200" spc="-5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5"/>
              </a:rPr>
              <a:t>o</a:t>
            </a:r>
            <a:r>
              <a:rPr dirty="0" u="heavy" sz="2200" spc="-12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5"/>
              </a:rPr>
              <a:t>r</a:t>
            </a:r>
            <a:r>
              <a:rPr dirty="0" u="heavy" sz="2200" spc="-18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5"/>
              </a:rPr>
              <a:t> </a:t>
            </a:r>
            <a:r>
              <a:rPr dirty="0" u="heavy" sz="2200" spc="-5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5"/>
              </a:rPr>
              <a:t>A</a:t>
            </a:r>
            <a:r>
              <a:rPr dirty="0" u="heavy" sz="2200" spc="-13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5"/>
              </a:rPr>
              <a:t>E</a:t>
            </a:r>
            <a:r>
              <a:rPr dirty="0" u="heavy" sz="2200" spc="12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5"/>
              </a:rPr>
              <a:t>M</a:t>
            </a:r>
            <a:r>
              <a:rPr dirty="0" u="heavy" sz="2200" spc="-17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5"/>
              </a:rPr>
              <a:t> </a:t>
            </a:r>
            <a:r>
              <a:rPr dirty="0" u="heavy" sz="2200" spc="-14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5"/>
              </a:rPr>
              <a:t>a</a:t>
            </a:r>
            <a:r>
              <a:rPr dirty="0" u="heavy" sz="2200" spc="-17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5"/>
              </a:rPr>
              <a:t>s</a:t>
            </a:r>
            <a:r>
              <a:rPr dirty="0" u="heavy" sz="2200" spc="-17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5"/>
              </a:rPr>
              <a:t> </a:t>
            </a:r>
            <a:r>
              <a:rPr dirty="0" u="heavy" sz="2200" spc="-13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5"/>
              </a:rPr>
              <a:t>a</a:t>
            </a:r>
            <a:r>
              <a:rPr dirty="0" u="heavy" sz="2200" spc="-17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5"/>
              </a:rPr>
              <a:t> </a:t>
            </a:r>
            <a:r>
              <a:rPr dirty="0" u="heavy" sz="2200" spc="-14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5"/>
              </a:rPr>
              <a:t>C</a:t>
            </a:r>
            <a:r>
              <a:rPr dirty="0" u="heavy" sz="2200" spc="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5"/>
              </a:rPr>
              <a:t>l</a:t>
            </a:r>
            <a:r>
              <a:rPr dirty="0" u="heavy" sz="2200" spc="-5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5"/>
              </a:rPr>
              <a:t>o</a:t>
            </a:r>
            <a:r>
              <a:rPr dirty="0" u="heavy" sz="2200" spc="-8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5"/>
              </a:rPr>
              <a:t>u</a:t>
            </a:r>
            <a:r>
              <a:rPr dirty="0" u="heavy" sz="2200" spc="-8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5"/>
              </a:rPr>
              <a:t>d</a:t>
            </a:r>
            <a:r>
              <a:rPr dirty="0" u="heavy" sz="2200" spc="-16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5"/>
              </a:rPr>
              <a:t> </a:t>
            </a:r>
            <a:r>
              <a:rPr dirty="0" u="heavy" sz="2200" spc="-17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5"/>
              </a:rPr>
              <a:t>S</a:t>
            </a:r>
            <a:r>
              <a:rPr dirty="0" u="heavy" sz="2200" spc="-114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5"/>
              </a:rPr>
              <a:t>e</a:t>
            </a:r>
            <a:r>
              <a:rPr dirty="0" u="heavy" sz="2200" spc="-2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5"/>
              </a:rPr>
              <a:t>r</a:t>
            </a:r>
            <a:r>
              <a:rPr dirty="0" u="heavy" sz="2200" spc="-10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5"/>
              </a:rPr>
              <a:t>v</a:t>
            </a:r>
            <a:r>
              <a:rPr dirty="0" u="heavy" sz="2200" spc="-3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5"/>
              </a:rPr>
              <a:t>i</a:t>
            </a:r>
            <a:r>
              <a:rPr dirty="0" u="heavy" sz="2200" spc="-10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5"/>
              </a:rPr>
              <a:t>ce </a:t>
            </a:r>
            <a:r>
              <a:rPr dirty="0" sz="2200" spc="-75">
                <a:latin typeface="Tahoma"/>
                <a:cs typeface="Tahoma"/>
              </a:rPr>
              <a:t> </a:t>
            </a:r>
            <a:r>
              <a:rPr dirty="0" sz="2200" spc="-150">
                <a:latin typeface="Tahoma"/>
                <a:cs typeface="Tahoma"/>
              </a:rPr>
              <a:t>3</a:t>
            </a:r>
            <a:r>
              <a:rPr dirty="0" sz="2200" spc="-95">
                <a:latin typeface="Tahoma"/>
                <a:cs typeface="Tahoma"/>
              </a:rPr>
              <a:t>-</a:t>
            </a:r>
            <a:r>
              <a:rPr dirty="0" sz="2200" spc="-75">
                <a:latin typeface="Tahoma"/>
                <a:cs typeface="Tahoma"/>
              </a:rPr>
              <a:t>d</a:t>
            </a:r>
            <a:r>
              <a:rPr dirty="0" sz="2200" spc="-180">
                <a:latin typeface="Tahoma"/>
                <a:cs typeface="Tahoma"/>
              </a:rPr>
              <a:t>a</a:t>
            </a:r>
            <a:r>
              <a:rPr dirty="0" sz="2200" spc="-165">
                <a:latin typeface="Tahoma"/>
                <a:cs typeface="Tahoma"/>
              </a:rPr>
              <a:t>y</a:t>
            </a:r>
            <a:r>
              <a:rPr dirty="0" sz="2200" spc="-325">
                <a:latin typeface="Tahoma"/>
                <a:cs typeface="Tahoma"/>
              </a:rPr>
              <a:t>,</a:t>
            </a:r>
            <a:r>
              <a:rPr dirty="0" sz="2200" spc="-185">
                <a:latin typeface="Tahoma"/>
                <a:cs typeface="Tahoma"/>
              </a:rPr>
              <a:t> </a:t>
            </a:r>
            <a:r>
              <a:rPr dirty="0" sz="2200" spc="-30">
                <a:latin typeface="Tahoma"/>
                <a:cs typeface="Tahoma"/>
              </a:rPr>
              <a:t>i</a:t>
            </a:r>
            <a:r>
              <a:rPr dirty="0" sz="2200" spc="-60">
                <a:latin typeface="Tahoma"/>
                <a:cs typeface="Tahoma"/>
              </a:rPr>
              <a:t>n</a:t>
            </a:r>
            <a:r>
              <a:rPr dirty="0" sz="2200" spc="-155">
                <a:latin typeface="Tahoma"/>
                <a:cs typeface="Tahoma"/>
              </a:rPr>
              <a:t>s</a:t>
            </a:r>
            <a:r>
              <a:rPr dirty="0" sz="2200" spc="-105">
                <a:latin typeface="Tahoma"/>
                <a:cs typeface="Tahoma"/>
              </a:rPr>
              <a:t>t</a:t>
            </a:r>
            <a:r>
              <a:rPr dirty="0" sz="2200" spc="-80">
                <a:latin typeface="Tahoma"/>
                <a:cs typeface="Tahoma"/>
              </a:rPr>
              <a:t>r</a:t>
            </a:r>
            <a:r>
              <a:rPr dirty="0" sz="2200" spc="-130">
                <a:latin typeface="Tahoma"/>
                <a:cs typeface="Tahoma"/>
              </a:rPr>
              <a:t>u</a:t>
            </a:r>
            <a:r>
              <a:rPr dirty="0" sz="2200" spc="-45">
                <a:latin typeface="Tahoma"/>
                <a:cs typeface="Tahoma"/>
              </a:rPr>
              <a:t>c</a:t>
            </a:r>
            <a:r>
              <a:rPr dirty="0" sz="2200" spc="-105">
                <a:latin typeface="Tahoma"/>
                <a:cs typeface="Tahoma"/>
              </a:rPr>
              <a:t>to</a:t>
            </a:r>
            <a:r>
              <a:rPr dirty="0" sz="2200" spc="-70">
                <a:latin typeface="Tahoma"/>
                <a:cs typeface="Tahoma"/>
              </a:rPr>
              <a:t>r</a:t>
            </a:r>
            <a:r>
              <a:rPr dirty="0" sz="2200" spc="-140">
                <a:latin typeface="Tahoma"/>
                <a:cs typeface="Tahoma"/>
              </a:rPr>
              <a:t>-</a:t>
            </a:r>
            <a:r>
              <a:rPr dirty="0" sz="2200" spc="5">
                <a:latin typeface="Tahoma"/>
                <a:cs typeface="Tahoma"/>
              </a:rPr>
              <a:t>l</a:t>
            </a:r>
            <a:r>
              <a:rPr dirty="0" sz="2200" spc="-95">
                <a:latin typeface="Tahoma"/>
                <a:cs typeface="Tahoma"/>
              </a:rPr>
              <a:t>e</a:t>
            </a:r>
            <a:r>
              <a:rPr dirty="0" sz="2200" spc="-80">
                <a:latin typeface="Tahoma"/>
                <a:cs typeface="Tahoma"/>
              </a:rPr>
              <a:t>d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75">
                <a:latin typeface="Tahoma"/>
                <a:cs typeface="Tahoma"/>
              </a:rPr>
              <a:t>c</a:t>
            </a:r>
            <a:r>
              <a:rPr dirty="0" sz="2200" spc="-85">
                <a:latin typeface="Tahoma"/>
                <a:cs typeface="Tahoma"/>
              </a:rPr>
              <a:t>o</a:t>
            </a:r>
            <a:r>
              <a:rPr dirty="0" sz="2200" spc="-130">
                <a:latin typeface="Tahoma"/>
                <a:cs typeface="Tahoma"/>
              </a:rPr>
              <a:t>u</a:t>
            </a:r>
            <a:r>
              <a:rPr dirty="0" sz="2200" spc="-20">
                <a:latin typeface="Tahoma"/>
                <a:cs typeface="Tahoma"/>
              </a:rPr>
              <a:t>r</a:t>
            </a:r>
            <a:r>
              <a:rPr dirty="0" sz="2200" spc="-165">
                <a:latin typeface="Tahoma"/>
                <a:cs typeface="Tahoma"/>
              </a:rPr>
              <a:t>s</a:t>
            </a:r>
            <a:r>
              <a:rPr dirty="0" sz="2200" spc="-120">
                <a:latin typeface="Tahoma"/>
                <a:cs typeface="Tahoma"/>
              </a:rPr>
              <a:t>e</a:t>
            </a:r>
            <a:endParaRPr sz="2200">
              <a:latin typeface="Tahoma"/>
              <a:cs typeface="Tahoma"/>
            </a:endParaRPr>
          </a:p>
          <a:p>
            <a:pPr marL="588645" marR="870585" indent="-342900">
              <a:lnSpc>
                <a:spcPct val="100000"/>
              </a:lnSpc>
              <a:spcBef>
                <a:spcPts val="1605"/>
              </a:spcBef>
              <a:buFont typeface="Arial MT"/>
              <a:buChar char="•"/>
              <a:tabLst>
                <a:tab pos="588645" algn="l"/>
                <a:tab pos="589280" algn="l"/>
              </a:tabLst>
            </a:pPr>
            <a:r>
              <a:rPr dirty="0" u="heavy" sz="2200" spc="-5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6"/>
              </a:rPr>
              <a:t>E</a:t>
            </a:r>
            <a:r>
              <a:rPr dirty="0" u="heavy" sz="2200" spc="-10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6"/>
              </a:rPr>
              <a:t>x</a:t>
            </a:r>
            <a:r>
              <a:rPr dirty="0" u="heavy" sz="2200" spc="-114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6"/>
              </a:rPr>
              <a:t>t</a:t>
            </a:r>
            <a:r>
              <a:rPr dirty="0" u="heavy" sz="2200" spc="-114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6"/>
              </a:rPr>
              <a:t>e</a:t>
            </a:r>
            <a:r>
              <a:rPr dirty="0" u="heavy" sz="2200" spc="-6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6"/>
              </a:rPr>
              <a:t>n</a:t>
            </a:r>
            <a:r>
              <a:rPr dirty="0" u="heavy" sz="2200" spc="-8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6"/>
              </a:rPr>
              <a:t>d</a:t>
            </a:r>
            <a:r>
              <a:rPr dirty="0" u="heavy" sz="2200" spc="-19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6"/>
              </a:rPr>
              <a:t> </a:t>
            </a:r>
            <a:r>
              <a:rPr dirty="0" u="heavy" sz="2200" spc="-10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6"/>
              </a:rPr>
              <a:t>a</a:t>
            </a:r>
            <a:r>
              <a:rPr dirty="0" u="heavy" sz="2200" spc="-10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6"/>
              </a:rPr>
              <a:t>n</a:t>
            </a:r>
            <a:r>
              <a:rPr dirty="0" u="heavy" sz="2200" spc="-8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6"/>
              </a:rPr>
              <a:t>d</a:t>
            </a:r>
            <a:r>
              <a:rPr dirty="0" u="heavy" sz="2200" spc="-17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6"/>
              </a:rPr>
              <a:t> </a:t>
            </a:r>
            <a:r>
              <a:rPr dirty="0" u="heavy" sz="2200" spc="-17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6"/>
              </a:rPr>
              <a:t>C</a:t>
            </a:r>
            <a:r>
              <a:rPr dirty="0" u="heavy" sz="2200" spc="-5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6"/>
              </a:rPr>
              <a:t>u</a:t>
            </a:r>
            <a:r>
              <a:rPr dirty="0" u="heavy" sz="2200" spc="-15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6"/>
              </a:rPr>
              <a:t>s</a:t>
            </a:r>
            <a:r>
              <a:rPr dirty="0" u="heavy" sz="2200" spc="-114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6"/>
              </a:rPr>
              <a:t>t</a:t>
            </a:r>
            <a:r>
              <a:rPr dirty="0" u="heavy" sz="2200" spc="-5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6"/>
              </a:rPr>
              <a:t>o</a:t>
            </a:r>
            <a:r>
              <a:rPr dirty="0" u="heavy" sz="2200" spc="-3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6"/>
              </a:rPr>
              <a:t>m</a:t>
            </a:r>
            <a:r>
              <a:rPr dirty="0" u="heavy" sz="2200" spc="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6"/>
              </a:rPr>
              <a:t>i</a:t>
            </a:r>
            <a:r>
              <a:rPr dirty="0" u="heavy" sz="2200" spc="-10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6"/>
              </a:rPr>
              <a:t>z</a:t>
            </a:r>
            <a:r>
              <a:rPr dirty="0" u="heavy" sz="2200" spc="-12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6"/>
              </a:rPr>
              <a:t>e</a:t>
            </a:r>
            <a:r>
              <a:rPr dirty="0" u="heavy" sz="2200" spc="-17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6"/>
              </a:rPr>
              <a:t> </a:t>
            </a:r>
            <a:r>
              <a:rPr dirty="0" u="heavy" sz="2200" spc="-5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6"/>
              </a:rPr>
              <a:t>A</a:t>
            </a:r>
            <a:r>
              <a:rPr dirty="0" u="heavy" sz="2200" spc="-13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6"/>
              </a:rPr>
              <a:t>E</a:t>
            </a:r>
            <a:r>
              <a:rPr dirty="0" u="heavy" sz="2200" spc="12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6"/>
              </a:rPr>
              <a:t>M</a:t>
            </a:r>
            <a:r>
              <a:rPr dirty="0" u="heavy" sz="2200" spc="-17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6"/>
              </a:rPr>
              <a:t> </a:t>
            </a:r>
            <a:r>
              <a:rPr dirty="0" u="heavy" sz="2200" spc="-14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6"/>
              </a:rPr>
              <a:t>a</a:t>
            </a:r>
            <a:r>
              <a:rPr dirty="0" u="heavy" sz="2200" spc="-17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6"/>
              </a:rPr>
              <a:t>s</a:t>
            </a:r>
            <a:r>
              <a:rPr dirty="0" u="heavy" sz="2200" spc="-17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6"/>
              </a:rPr>
              <a:t> </a:t>
            </a:r>
            <a:r>
              <a:rPr dirty="0" u="heavy" sz="2200" spc="-13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6"/>
              </a:rPr>
              <a:t>a</a:t>
            </a:r>
            <a:r>
              <a:rPr dirty="0" u="heavy" sz="2200" spc="-17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6"/>
              </a:rPr>
              <a:t> </a:t>
            </a:r>
            <a:r>
              <a:rPr dirty="0" u="heavy" sz="2200" spc="-14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6"/>
              </a:rPr>
              <a:t>C</a:t>
            </a:r>
            <a:r>
              <a:rPr dirty="0" u="heavy" sz="2200" spc="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6"/>
              </a:rPr>
              <a:t>l</a:t>
            </a:r>
            <a:r>
              <a:rPr dirty="0" u="heavy" sz="2200" spc="-5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6"/>
              </a:rPr>
              <a:t>o</a:t>
            </a:r>
            <a:r>
              <a:rPr dirty="0" u="heavy" sz="2200" spc="-8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6"/>
              </a:rPr>
              <a:t>u</a:t>
            </a:r>
            <a:r>
              <a:rPr dirty="0" u="heavy" sz="2200" spc="-8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6"/>
              </a:rPr>
              <a:t>d</a:t>
            </a:r>
            <a:r>
              <a:rPr dirty="0" u="heavy" sz="2200" spc="-16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6"/>
              </a:rPr>
              <a:t> </a:t>
            </a:r>
            <a:r>
              <a:rPr dirty="0" u="heavy" sz="2200" spc="-17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6"/>
              </a:rPr>
              <a:t>S</a:t>
            </a:r>
            <a:r>
              <a:rPr dirty="0" u="heavy" sz="2200" spc="-114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6"/>
              </a:rPr>
              <a:t>e</a:t>
            </a:r>
            <a:r>
              <a:rPr dirty="0" u="heavy" sz="2200" spc="-2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6"/>
              </a:rPr>
              <a:t>r</a:t>
            </a:r>
            <a:r>
              <a:rPr dirty="0" u="heavy" sz="2200" spc="-10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6"/>
              </a:rPr>
              <a:t>v</a:t>
            </a:r>
            <a:r>
              <a:rPr dirty="0" u="heavy" sz="2200" spc="-3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6"/>
              </a:rPr>
              <a:t>i</a:t>
            </a:r>
            <a:r>
              <a:rPr dirty="0" u="heavy" sz="2200" spc="-10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6"/>
              </a:rPr>
              <a:t>ce </a:t>
            </a:r>
            <a:r>
              <a:rPr dirty="0" sz="2200" spc="-75">
                <a:latin typeface="Tahoma"/>
                <a:cs typeface="Tahoma"/>
              </a:rPr>
              <a:t> </a:t>
            </a:r>
            <a:r>
              <a:rPr dirty="0" sz="2200" spc="-150">
                <a:latin typeface="Tahoma"/>
                <a:cs typeface="Tahoma"/>
              </a:rPr>
              <a:t>3</a:t>
            </a:r>
            <a:r>
              <a:rPr dirty="0" sz="2200" spc="-95">
                <a:latin typeface="Tahoma"/>
                <a:cs typeface="Tahoma"/>
              </a:rPr>
              <a:t>-</a:t>
            </a:r>
            <a:r>
              <a:rPr dirty="0" sz="2200" spc="-75">
                <a:latin typeface="Tahoma"/>
                <a:cs typeface="Tahoma"/>
              </a:rPr>
              <a:t>d</a:t>
            </a:r>
            <a:r>
              <a:rPr dirty="0" sz="2200" spc="-180">
                <a:latin typeface="Tahoma"/>
                <a:cs typeface="Tahoma"/>
              </a:rPr>
              <a:t>a</a:t>
            </a:r>
            <a:r>
              <a:rPr dirty="0" sz="2200" spc="-165">
                <a:latin typeface="Tahoma"/>
                <a:cs typeface="Tahoma"/>
              </a:rPr>
              <a:t>y</a:t>
            </a:r>
            <a:r>
              <a:rPr dirty="0" sz="2200" spc="-325">
                <a:latin typeface="Tahoma"/>
                <a:cs typeface="Tahoma"/>
              </a:rPr>
              <a:t>,</a:t>
            </a:r>
            <a:r>
              <a:rPr dirty="0" sz="2200" spc="-185">
                <a:latin typeface="Tahoma"/>
                <a:cs typeface="Tahoma"/>
              </a:rPr>
              <a:t> </a:t>
            </a:r>
            <a:r>
              <a:rPr dirty="0" sz="2200" spc="-30">
                <a:latin typeface="Tahoma"/>
                <a:cs typeface="Tahoma"/>
              </a:rPr>
              <a:t>i</a:t>
            </a:r>
            <a:r>
              <a:rPr dirty="0" sz="2200" spc="-60">
                <a:latin typeface="Tahoma"/>
                <a:cs typeface="Tahoma"/>
              </a:rPr>
              <a:t>n</a:t>
            </a:r>
            <a:r>
              <a:rPr dirty="0" sz="2200" spc="-155">
                <a:latin typeface="Tahoma"/>
                <a:cs typeface="Tahoma"/>
              </a:rPr>
              <a:t>s</a:t>
            </a:r>
            <a:r>
              <a:rPr dirty="0" sz="2200" spc="-105">
                <a:latin typeface="Tahoma"/>
                <a:cs typeface="Tahoma"/>
              </a:rPr>
              <a:t>t</a:t>
            </a:r>
            <a:r>
              <a:rPr dirty="0" sz="2200" spc="-80">
                <a:latin typeface="Tahoma"/>
                <a:cs typeface="Tahoma"/>
              </a:rPr>
              <a:t>r</a:t>
            </a:r>
            <a:r>
              <a:rPr dirty="0" sz="2200" spc="-130">
                <a:latin typeface="Tahoma"/>
                <a:cs typeface="Tahoma"/>
              </a:rPr>
              <a:t>u</a:t>
            </a:r>
            <a:r>
              <a:rPr dirty="0" sz="2200" spc="-45">
                <a:latin typeface="Tahoma"/>
                <a:cs typeface="Tahoma"/>
              </a:rPr>
              <a:t>c</a:t>
            </a:r>
            <a:r>
              <a:rPr dirty="0" sz="2200" spc="-105">
                <a:latin typeface="Tahoma"/>
                <a:cs typeface="Tahoma"/>
              </a:rPr>
              <a:t>to</a:t>
            </a:r>
            <a:r>
              <a:rPr dirty="0" sz="2200" spc="-70">
                <a:latin typeface="Tahoma"/>
                <a:cs typeface="Tahoma"/>
              </a:rPr>
              <a:t>r</a:t>
            </a:r>
            <a:r>
              <a:rPr dirty="0" sz="2200" spc="-140">
                <a:latin typeface="Tahoma"/>
                <a:cs typeface="Tahoma"/>
              </a:rPr>
              <a:t>-</a:t>
            </a:r>
            <a:r>
              <a:rPr dirty="0" sz="2200" spc="5">
                <a:latin typeface="Tahoma"/>
                <a:cs typeface="Tahoma"/>
              </a:rPr>
              <a:t>l</a:t>
            </a:r>
            <a:r>
              <a:rPr dirty="0" sz="2200" spc="-95">
                <a:latin typeface="Tahoma"/>
                <a:cs typeface="Tahoma"/>
              </a:rPr>
              <a:t>e</a:t>
            </a:r>
            <a:r>
              <a:rPr dirty="0" sz="2200" spc="-80">
                <a:latin typeface="Tahoma"/>
                <a:cs typeface="Tahoma"/>
              </a:rPr>
              <a:t>d</a:t>
            </a:r>
            <a:r>
              <a:rPr dirty="0" sz="2200" spc="-175">
                <a:latin typeface="Tahoma"/>
                <a:cs typeface="Tahoma"/>
              </a:rPr>
              <a:t> </a:t>
            </a:r>
            <a:r>
              <a:rPr dirty="0" sz="2200" spc="-75">
                <a:latin typeface="Tahoma"/>
                <a:cs typeface="Tahoma"/>
              </a:rPr>
              <a:t>c</a:t>
            </a:r>
            <a:r>
              <a:rPr dirty="0" sz="2200" spc="-85">
                <a:latin typeface="Tahoma"/>
                <a:cs typeface="Tahoma"/>
              </a:rPr>
              <a:t>o</a:t>
            </a:r>
            <a:r>
              <a:rPr dirty="0" sz="2200" spc="-130">
                <a:latin typeface="Tahoma"/>
                <a:cs typeface="Tahoma"/>
              </a:rPr>
              <a:t>u</a:t>
            </a:r>
            <a:r>
              <a:rPr dirty="0" sz="2200" spc="-20">
                <a:latin typeface="Tahoma"/>
                <a:cs typeface="Tahoma"/>
              </a:rPr>
              <a:t>r</a:t>
            </a:r>
            <a:r>
              <a:rPr dirty="0" sz="2200" spc="-165">
                <a:latin typeface="Tahoma"/>
                <a:cs typeface="Tahoma"/>
              </a:rPr>
              <a:t>s</a:t>
            </a:r>
            <a:r>
              <a:rPr dirty="0" sz="2200" spc="-120">
                <a:latin typeface="Tahoma"/>
                <a:cs typeface="Tahoma"/>
              </a:rPr>
              <a:t>e</a:t>
            </a:r>
            <a:endParaRPr sz="2200">
              <a:latin typeface="Tahoma"/>
              <a:cs typeface="Tahoma"/>
            </a:endParaRPr>
          </a:p>
          <a:p>
            <a:pPr marL="583565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2200" spc="-50">
                <a:latin typeface="Tahoma"/>
                <a:cs typeface="Tahoma"/>
              </a:rPr>
              <a:t>A</a:t>
            </a:r>
            <a:r>
              <a:rPr dirty="0" sz="2200" spc="-85">
                <a:latin typeface="Tahoma"/>
                <a:cs typeface="Tahoma"/>
              </a:rPr>
              <a:t>D</a:t>
            </a:r>
            <a:r>
              <a:rPr dirty="0" sz="2200" spc="-15">
                <a:latin typeface="Tahoma"/>
                <a:cs typeface="Tahoma"/>
              </a:rPr>
              <a:t>L</a:t>
            </a:r>
            <a:r>
              <a:rPr dirty="0" sz="2200" spc="-195">
                <a:latin typeface="Tahoma"/>
                <a:cs typeface="Tahoma"/>
              </a:rPr>
              <a:t>S</a:t>
            </a:r>
            <a:r>
              <a:rPr dirty="0" sz="2200" spc="-170">
                <a:latin typeface="Tahoma"/>
                <a:cs typeface="Tahoma"/>
              </a:rPr>
              <a:t> </a:t>
            </a:r>
            <a:r>
              <a:rPr dirty="0" u="heavy" sz="2200" spc="-6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7"/>
              </a:rPr>
              <a:t>o</a:t>
            </a:r>
            <a:r>
              <a:rPr dirty="0" u="heavy" sz="2200" spc="-4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7"/>
              </a:rPr>
              <a:t>n</a:t>
            </a:r>
            <a:r>
              <a:rPr dirty="0" u="heavy" sz="2200" spc="-9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7"/>
              </a:rPr>
              <a:t>-</a:t>
            </a:r>
            <a:r>
              <a:rPr dirty="0" u="heavy" sz="2200" spc="-11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7"/>
              </a:rPr>
              <a:t>d</a:t>
            </a:r>
            <a:r>
              <a:rPr dirty="0" u="heavy" sz="2200" spc="-9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7"/>
              </a:rPr>
              <a:t>e</a:t>
            </a:r>
            <a:r>
              <a:rPr dirty="0" u="heavy" sz="2200" spc="-3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7"/>
              </a:rPr>
              <a:t>m</a:t>
            </a:r>
            <a:r>
              <a:rPr dirty="0" u="heavy" sz="2200" spc="-10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7"/>
              </a:rPr>
              <a:t>a</a:t>
            </a:r>
            <a:r>
              <a:rPr dirty="0" u="heavy" sz="2200" spc="-10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7"/>
              </a:rPr>
              <a:t>n</a:t>
            </a:r>
            <a:r>
              <a:rPr dirty="0" u="heavy" sz="2200" spc="-8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7"/>
              </a:rPr>
              <a:t>d</a:t>
            </a:r>
            <a:r>
              <a:rPr dirty="0" u="heavy" sz="2200" spc="-18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7"/>
              </a:rPr>
              <a:t> </a:t>
            </a:r>
            <a:r>
              <a:rPr dirty="0" u="heavy" sz="2200" spc="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7"/>
              </a:rPr>
              <a:t>l</a:t>
            </a:r>
            <a:r>
              <a:rPr dirty="0" u="heavy" sz="2200" spc="-11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7"/>
              </a:rPr>
              <a:t>e</a:t>
            </a:r>
            <a:r>
              <a:rPr dirty="0" u="heavy" sz="2200" spc="-16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7"/>
              </a:rPr>
              <a:t>a</a:t>
            </a:r>
            <a:r>
              <a:rPr dirty="0" u="heavy" sz="2200" spc="-9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7"/>
              </a:rPr>
              <a:t>r</a:t>
            </a:r>
            <a:r>
              <a:rPr dirty="0" u="heavy" sz="2200" spc="-6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7"/>
              </a:rPr>
              <a:t>n</a:t>
            </a:r>
            <a:r>
              <a:rPr dirty="0" u="heavy" sz="2200" spc="-3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7"/>
              </a:rPr>
              <a:t>i</a:t>
            </a:r>
            <a:r>
              <a:rPr dirty="0" u="heavy" sz="2200" spc="-114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7"/>
              </a:rPr>
              <a:t>n</a:t>
            </a:r>
            <a:r>
              <a:rPr dirty="0" u="heavy" sz="2200" spc="-16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7"/>
              </a:rPr>
              <a:t>g</a:t>
            </a:r>
            <a:r>
              <a:rPr dirty="0" u="heavy" sz="2200" spc="-19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7"/>
              </a:rPr>
              <a:t> </a:t>
            </a:r>
            <a:r>
              <a:rPr dirty="0" u="heavy" sz="2200" spc="-114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7"/>
              </a:rPr>
              <a:t>su</a:t>
            </a:r>
            <a:r>
              <a:rPr dirty="0" u="heavy" sz="2200" spc="-8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7"/>
              </a:rPr>
              <a:t>b</a:t>
            </a:r>
            <a:r>
              <a:rPr dirty="0" u="heavy" sz="2200" spc="-16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7"/>
              </a:rPr>
              <a:t>s</a:t>
            </a:r>
            <a:r>
              <a:rPr dirty="0" u="heavy" sz="2200" spc="-13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7"/>
              </a:rPr>
              <a:t>c</a:t>
            </a:r>
            <a:r>
              <a:rPr dirty="0" u="heavy" sz="2200" spc="-9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7"/>
              </a:rPr>
              <a:t>r</a:t>
            </a:r>
            <a:r>
              <a:rPr dirty="0" u="heavy" sz="2200" spc="-3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7"/>
              </a:rPr>
              <a:t>i</a:t>
            </a:r>
            <a:r>
              <a:rPr dirty="0" u="heavy" sz="2200" spc="-7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7"/>
              </a:rPr>
              <a:t>p</a:t>
            </a:r>
            <a:r>
              <a:rPr dirty="0" u="heavy" sz="2200" spc="-10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7"/>
              </a:rPr>
              <a:t>t</a:t>
            </a:r>
            <a:r>
              <a:rPr dirty="0" u="heavy" sz="2200" spc="-3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7"/>
              </a:rPr>
              <a:t>i</a:t>
            </a:r>
            <a:r>
              <a:rPr dirty="0" u="heavy" sz="2200" spc="-5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7"/>
              </a:rPr>
              <a:t>o</a:t>
            </a:r>
            <a:r>
              <a:rPr dirty="0" u="heavy" sz="2200" spc="-6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7"/>
              </a:rPr>
              <a:t>n</a:t>
            </a:r>
            <a:endParaRPr sz="22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059928" y="1277886"/>
            <a:ext cx="5129530" cy="4091304"/>
            <a:chOff x="7059928" y="1277886"/>
            <a:chExt cx="5129530" cy="4091304"/>
          </a:xfrm>
        </p:grpSpPr>
        <p:pic>
          <p:nvPicPr>
            <p:cNvPr id="5" name="object 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59928" y="1277886"/>
              <a:ext cx="5129023" cy="40911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54240" y="1472184"/>
              <a:ext cx="4600181" cy="350118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75182" y="1783080"/>
              <a:ext cx="5113769" cy="188746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69479" y="1977390"/>
              <a:ext cx="4578858" cy="13000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030371" y="5291743"/>
            <a:ext cx="30587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Tahoma"/>
                <a:cs typeface="Tahoma"/>
              </a:rPr>
              <a:t>V</a:t>
            </a:r>
            <a:r>
              <a:rPr dirty="0" sz="2400" spc="10">
                <a:latin typeface="Tahoma"/>
                <a:cs typeface="Tahoma"/>
              </a:rPr>
              <a:t>i</a:t>
            </a:r>
            <a:r>
              <a:rPr dirty="0" sz="2400" spc="-170">
                <a:latin typeface="Tahoma"/>
                <a:cs typeface="Tahoma"/>
              </a:rPr>
              <a:t>s</a:t>
            </a:r>
            <a:r>
              <a:rPr dirty="0" sz="2400" spc="5">
                <a:latin typeface="Tahoma"/>
                <a:cs typeface="Tahoma"/>
              </a:rPr>
              <a:t>i</a:t>
            </a:r>
            <a:r>
              <a:rPr dirty="0" sz="2400" spc="-100">
                <a:latin typeface="Tahoma"/>
                <a:cs typeface="Tahoma"/>
              </a:rPr>
              <a:t>t</a:t>
            </a:r>
            <a:r>
              <a:rPr dirty="0" sz="2400" spc="-195">
                <a:latin typeface="Tahoma"/>
                <a:cs typeface="Tahoma"/>
              </a:rPr>
              <a:t> </a:t>
            </a:r>
            <a:r>
              <a:rPr dirty="0" u="heavy" sz="2400" spc="25">
                <a:solidFill>
                  <a:srgbClr val="005271"/>
                </a:solidFill>
                <a:uFill>
                  <a:solidFill>
                    <a:srgbClr val="005271"/>
                  </a:solidFill>
                </a:uFill>
                <a:latin typeface="Tahoma"/>
                <a:cs typeface="Tahoma"/>
                <a:hlinkClick r:id="rId12"/>
              </a:rPr>
              <a:t>l</a:t>
            </a:r>
            <a:r>
              <a:rPr dirty="0" u="heavy" sz="2400" spc="-105">
                <a:solidFill>
                  <a:srgbClr val="005271"/>
                </a:solidFill>
                <a:uFill>
                  <a:solidFill>
                    <a:srgbClr val="005271"/>
                  </a:solidFill>
                </a:uFill>
                <a:latin typeface="Tahoma"/>
                <a:cs typeface="Tahoma"/>
                <a:hlinkClick r:id="rId12"/>
              </a:rPr>
              <a:t>e</a:t>
            </a:r>
            <a:r>
              <a:rPr dirty="0" u="heavy" sz="2400" spc="-135">
                <a:solidFill>
                  <a:srgbClr val="005271"/>
                </a:solidFill>
                <a:uFill>
                  <a:solidFill>
                    <a:srgbClr val="005271"/>
                  </a:solidFill>
                </a:uFill>
                <a:latin typeface="Tahoma"/>
                <a:cs typeface="Tahoma"/>
                <a:hlinkClick r:id="rId12"/>
              </a:rPr>
              <a:t>a</a:t>
            </a:r>
            <a:r>
              <a:rPr dirty="0" u="heavy" sz="2400" spc="-80">
                <a:solidFill>
                  <a:srgbClr val="005271"/>
                </a:solidFill>
                <a:uFill>
                  <a:solidFill>
                    <a:srgbClr val="005271"/>
                  </a:solidFill>
                </a:uFill>
                <a:latin typeface="Tahoma"/>
                <a:cs typeface="Tahoma"/>
                <a:hlinkClick r:id="rId12"/>
              </a:rPr>
              <a:t>r</a:t>
            </a:r>
            <a:r>
              <a:rPr dirty="0" u="heavy" sz="2400" spc="-55">
                <a:solidFill>
                  <a:srgbClr val="005271"/>
                </a:solidFill>
                <a:uFill>
                  <a:solidFill>
                    <a:srgbClr val="005271"/>
                  </a:solidFill>
                </a:uFill>
                <a:latin typeface="Tahoma"/>
                <a:cs typeface="Tahoma"/>
                <a:hlinkClick r:id="rId12"/>
              </a:rPr>
              <a:t>n</a:t>
            </a:r>
            <a:r>
              <a:rPr dirty="0" u="heavy" sz="2400" spc="-10">
                <a:solidFill>
                  <a:srgbClr val="005271"/>
                </a:solidFill>
                <a:uFill>
                  <a:solidFill>
                    <a:srgbClr val="005271"/>
                  </a:solidFill>
                </a:uFill>
                <a:latin typeface="Tahoma"/>
                <a:cs typeface="Tahoma"/>
                <a:hlinkClick r:id="rId12"/>
              </a:rPr>
              <a:t>i</a:t>
            </a:r>
            <a:r>
              <a:rPr dirty="0" u="heavy" sz="2400" spc="-105">
                <a:solidFill>
                  <a:srgbClr val="005271"/>
                </a:solidFill>
                <a:uFill>
                  <a:solidFill>
                    <a:srgbClr val="005271"/>
                  </a:solidFill>
                </a:uFill>
                <a:latin typeface="Tahoma"/>
                <a:cs typeface="Tahoma"/>
                <a:hlinkClick r:id="rId12"/>
              </a:rPr>
              <a:t>n</a:t>
            </a:r>
            <a:r>
              <a:rPr dirty="0" u="heavy" sz="2400" spc="-35">
                <a:solidFill>
                  <a:srgbClr val="005271"/>
                </a:solidFill>
                <a:uFill>
                  <a:solidFill>
                    <a:srgbClr val="005271"/>
                  </a:solidFill>
                </a:uFill>
                <a:latin typeface="Tahoma"/>
                <a:cs typeface="Tahoma"/>
                <a:hlinkClick r:id="rId12"/>
              </a:rPr>
              <a:t>g</a:t>
            </a:r>
            <a:r>
              <a:rPr dirty="0" u="heavy" sz="2400" spc="-285">
                <a:solidFill>
                  <a:srgbClr val="005271"/>
                </a:solidFill>
                <a:uFill>
                  <a:solidFill>
                    <a:srgbClr val="005271"/>
                  </a:solidFill>
                </a:uFill>
                <a:latin typeface="Tahoma"/>
                <a:cs typeface="Tahoma"/>
                <a:hlinkClick r:id="rId12"/>
              </a:rPr>
              <a:t>.</a:t>
            </a:r>
            <a:r>
              <a:rPr dirty="0" u="heavy" sz="2400" spc="-135">
                <a:solidFill>
                  <a:srgbClr val="005271"/>
                </a:solidFill>
                <a:uFill>
                  <a:solidFill>
                    <a:srgbClr val="005271"/>
                  </a:solidFill>
                </a:uFill>
                <a:latin typeface="Tahoma"/>
                <a:cs typeface="Tahoma"/>
                <a:hlinkClick r:id="rId12"/>
              </a:rPr>
              <a:t>a</a:t>
            </a:r>
            <a:r>
              <a:rPr dirty="0" u="heavy" sz="2400" spc="-55">
                <a:solidFill>
                  <a:srgbClr val="005271"/>
                </a:solidFill>
                <a:uFill>
                  <a:solidFill>
                    <a:srgbClr val="005271"/>
                  </a:solidFill>
                </a:uFill>
                <a:latin typeface="Tahoma"/>
                <a:cs typeface="Tahoma"/>
                <a:hlinkClick r:id="rId12"/>
              </a:rPr>
              <a:t>do</a:t>
            </a:r>
            <a:r>
              <a:rPr dirty="0" u="heavy" sz="2400" spc="-55">
                <a:solidFill>
                  <a:srgbClr val="005271"/>
                </a:solidFill>
                <a:uFill>
                  <a:solidFill>
                    <a:srgbClr val="005271"/>
                  </a:solidFill>
                </a:uFill>
                <a:latin typeface="Tahoma"/>
                <a:cs typeface="Tahoma"/>
                <a:hlinkClick r:id="rId12"/>
              </a:rPr>
              <a:t>b</a:t>
            </a:r>
            <a:r>
              <a:rPr dirty="0" u="heavy" sz="2400" spc="-110">
                <a:solidFill>
                  <a:srgbClr val="005271"/>
                </a:solidFill>
                <a:uFill>
                  <a:solidFill>
                    <a:srgbClr val="005271"/>
                  </a:solidFill>
                </a:uFill>
                <a:latin typeface="Tahoma"/>
                <a:cs typeface="Tahoma"/>
                <a:hlinkClick r:id="rId12"/>
              </a:rPr>
              <a:t>e</a:t>
            </a:r>
            <a:r>
              <a:rPr dirty="0" u="heavy" sz="2400" spc="-350">
                <a:solidFill>
                  <a:srgbClr val="005271"/>
                </a:solidFill>
                <a:uFill>
                  <a:solidFill>
                    <a:srgbClr val="005271"/>
                  </a:solidFill>
                </a:uFill>
                <a:latin typeface="Tahoma"/>
                <a:cs typeface="Tahoma"/>
                <a:hlinkClick r:id="rId12"/>
              </a:rPr>
              <a:t>.</a:t>
            </a:r>
            <a:r>
              <a:rPr dirty="0" u="heavy" sz="2400" spc="-100">
                <a:solidFill>
                  <a:srgbClr val="005271"/>
                </a:solidFill>
                <a:uFill>
                  <a:solidFill>
                    <a:srgbClr val="005271"/>
                  </a:solidFill>
                </a:uFill>
                <a:latin typeface="Tahoma"/>
                <a:cs typeface="Tahoma"/>
                <a:hlinkClick r:id="rId12"/>
              </a:rPr>
              <a:t>c</a:t>
            </a:r>
            <a:r>
              <a:rPr dirty="0" u="heavy" sz="2400" spc="-40">
                <a:solidFill>
                  <a:srgbClr val="005271"/>
                </a:solidFill>
                <a:uFill>
                  <a:solidFill>
                    <a:srgbClr val="005271"/>
                  </a:solidFill>
                </a:uFill>
                <a:latin typeface="Tahoma"/>
                <a:cs typeface="Tahoma"/>
                <a:hlinkClick r:id="rId12"/>
              </a:rPr>
              <a:t>o</a:t>
            </a:r>
            <a:r>
              <a:rPr dirty="0" u="heavy" sz="2400" spc="-20">
                <a:solidFill>
                  <a:srgbClr val="005271"/>
                </a:solidFill>
                <a:uFill>
                  <a:solidFill>
                    <a:srgbClr val="005271"/>
                  </a:solidFill>
                </a:uFill>
                <a:latin typeface="Tahoma"/>
                <a:cs typeface="Tahoma"/>
                <a:hlinkClick r:id="rId12"/>
              </a:rPr>
              <a:t>m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dirty="0" spc="-40"/>
              <a:t>46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195"/>
              <a:t>©</a:t>
            </a:r>
            <a:r>
              <a:rPr dirty="0" spc="-100"/>
              <a:t> </a:t>
            </a:r>
            <a:r>
              <a:rPr dirty="0" spc="-100"/>
              <a:t>2</a:t>
            </a:r>
            <a:r>
              <a:rPr dirty="0" spc="-35"/>
              <a:t>0</a:t>
            </a:r>
            <a:r>
              <a:rPr dirty="0" spc="-90"/>
              <a:t>2</a:t>
            </a:r>
            <a:r>
              <a:rPr dirty="0" spc="-275"/>
              <a:t>1</a:t>
            </a:r>
            <a:r>
              <a:rPr dirty="0" spc="-90"/>
              <a:t> </a:t>
            </a:r>
            <a:r>
              <a:rPr dirty="0" spc="-20"/>
              <a:t>A</a:t>
            </a:r>
            <a:r>
              <a:rPr dirty="0" spc="-35"/>
              <a:t>d</a:t>
            </a:r>
            <a:r>
              <a:rPr dirty="0" spc="-25"/>
              <a:t>o</a:t>
            </a:r>
            <a:r>
              <a:rPr dirty="0" spc="-25"/>
              <a:t>b</a:t>
            </a:r>
            <a:r>
              <a:rPr dirty="0" spc="-60"/>
              <a:t>e</a:t>
            </a:r>
            <a:r>
              <a:rPr dirty="0" spc="-160"/>
              <a:t>.</a:t>
            </a:r>
            <a:r>
              <a:rPr dirty="0" spc="-120"/>
              <a:t> </a:t>
            </a:r>
            <a:r>
              <a:rPr dirty="0"/>
              <a:t>Al</a:t>
            </a:r>
            <a:r>
              <a:rPr dirty="0"/>
              <a:t>l</a:t>
            </a:r>
            <a:r>
              <a:rPr dirty="0" spc="-105"/>
              <a:t> </a:t>
            </a:r>
            <a:r>
              <a:rPr dirty="0" spc="-65"/>
              <a:t>R</a:t>
            </a:r>
            <a:r>
              <a:rPr dirty="0" spc="-20"/>
              <a:t>i</a:t>
            </a:r>
            <a:r>
              <a:rPr dirty="0" spc="-90"/>
              <a:t>g</a:t>
            </a:r>
            <a:r>
              <a:rPr dirty="0" spc="-55"/>
              <a:t>h</a:t>
            </a:r>
            <a:r>
              <a:rPr dirty="0"/>
              <a:t>t</a:t>
            </a:r>
            <a:r>
              <a:rPr dirty="0" spc="-85"/>
              <a:t>s</a:t>
            </a:r>
            <a:r>
              <a:rPr dirty="0" spc="-110"/>
              <a:t> </a:t>
            </a:r>
            <a:r>
              <a:rPr dirty="0" spc="-75"/>
              <a:t>R</a:t>
            </a:r>
            <a:r>
              <a:rPr dirty="0" spc="-35"/>
              <a:t>e</a:t>
            </a:r>
            <a:r>
              <a:rPr dirty="0" spc="-80"/>
              <a:t>s</a:t>
            </a:r>
            <a:r>
              <a:rPr dirty="0" spc="-60"/>
              <a:t>e</a:t>
            </a:r>
            <a:r>
              <a:rPr dirty="0"/>
              <a:t>r</a:t>
            </a:r>
            <a:r>
              <a:rPr dirty="0" spc="-50"/>
              <a:t>v</a:t>
            </a:r>
            <a:r>
              <a:rPr dirty="0" spc="-50"/>
              <a:t>e</a:t>
            </a:r>
            <a:r>
              <a:rPr dirty="0" spc="-35"/>
              <a:t>d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20"/>
              <a:t>A</a:t>
            </a:r>
            <a:r>
              <a:rPr dirty="0" spc="-35"/>
              <a:t>d</a:t>
            </a:r>
            <a:r>
              <a:rPr dirty="0" spc="-25"/>
              <a:t>o</a:t>
            </a:r>
            <a:r>
              <a:rPr dirty="0" spc="-25"/>
              <a:t>b</a:t>
            </a:r>
            <a:r>
              <a:rPr dirty="0" spc="-55"/>
              <a:t>e</a:t>
            </a:r>
            <a:r>
              <a:rPr dirty="0" spc="-114"/>
              <a:t> </a:t>
            </a:r>
            <a:r>
              <a:rPr dirty="0" spc="-40"/>
              <a:t>D</a:t>
            </a:r>
            <a:r>
              <a:rPr dirty="0" spc="-20"/>
              <a:t>i</a:t>
            </a:r>
            <a:r>
              <a:rPr dirty="0" spc="-60"/>
              <a:t>g</a:t>
            </a:r>
            <a:r>
              <a:rPr dirty="0" spc="-15"/>
              <a:t>i</a:t>
            </a:r>
            <a:r>
              <a:rPr dirty="0" spc="-30"/>
              <a:t>t</a:t>
            </a:r>
            <a:r>
              <a:rPr dirty="0" spc="-65"/>
              <a:t>a</a:t>
            </a:r>
            <a:r>
              <a:rPr dirty="0" spc="15"/>
              <a:t>l</a:t>
            </a:r>
            <a:r>
              <a:rPr dirty="0" spc="-105"/>
              <a:t> </a:t>
            </a:r>
            <a:r>
              <a:rPr dirty="0" spc="-20"/>
              <a:t>L</a:t>
            </a:r>
            <a:r>
              <a:rPr dirty="0" spc="-55"/>
              <a:t>e</a:t>
            </a:r>
            <a:r>
              <a:rPr dirty="0" spc="-65"/>
              <a:t>a</a:t>
            </a:r>
            <a:r>
              <a:rPr dirty="0" spc="-50"/>
              <a:t>r</a:t>
            </a:r>
            <a:r>
              <a:rPr dirty="0" spc="-20"/>
              <a:t>ni</a:t>
            </a:r>
            <a:r>
              <a:rPr dirty="0" spc="-50"/>
              <a:t>n</a:t>
            </a:r>
            <a:r>
              <a:rPr dirty="0" spc="-80"/>
              <a:t>g</a:t>
            </a:r>
            <a:r>
              <a:rPr dirty="0" spc="-100"/>
              <a:t> </a:t>
            </a:r>
            <a:r>
              <a:rPr dirty="0" spc="-85"/>
              <a:t>S</a:t>
            </a:r>
            <a:r>
              <a:rPr dirty="0" spc="-60"/>
              <a:t>e</a:t>
            </a:r>
            <a:r>
              <a:rPr dirty="0"/>
              <a:t>r</a:t>
            </a:r>
            <a:r>
              <a:rPr dirty="0" spc="-50"/>
              <a:t>v</a:t>
            </a:r>
            <a:r>
              <a:rPr dirty="0" spc="-35"/>
              <a:t>ic</a:t>
            </a:r>
            <a:r>
              <a:rPr dirty="0" spc="-30"/>
              <a:t>e</a:t>
            </a:r>
            <a:r>
              <a:rPr dirty="0" spc="-85"/>
              <a:t>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451853"/>
            <a:ext cx="12189460" cy="406400"/>
            <a:chOff x="0" y="6451853"/>
            <a:chExt cx="12189460" cy="406400"/>
          </a:xfrm>
        </p:grpSpPr>
        <p:sp>
          <p:nvSpPr>
            <p:cNvPr id="3" name="object 3"/>
            <p:cNvSpPr/>
            <p:nvPr/>
          </p:nvSpPr>
          <p:spPr>
            <a:xfrm>
              <a:off x="0" y="6451853"/>
              <a:ext cx="12189460" cy="406400"/>
            </a:xfrm>
            <a:custGeom>
              <a:avLst/>
              <a:gdLst/>
              <a:ahLst/>
              <a:cxnLst/>
              <a:rect l="l" t="t" r="r" b="b"/>
              <a:pathLst>
                <a:path w="12189460" h="406400">
                  <a:moveTo>
                    <a:pt x="12188952" y="0"/>
                  </a:moveTo>
                  <a:lnTo>
                    <a:pt x="0" y="0"/>
                  </a:lnTo>
                  <a:lnTo>
                    <a:pt x="0" y="406146"/>
                  </a:lnTo>
                  <a:lnTo>
                    <a:pt x="12188952" y="406146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96700" y="6528816"/>
              <a:ext cx="187451" cy="25831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45441" y="6557718"/>
            <a:ext cx="11055985" cy="19748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  <a:tabLst>
                <a:tab pos="5676265" algn="l"/>
                <a:tab pos="9103995" algn="l"/>
              </a:tabLst>
            </a:pPr>
            <a:r>
              <a:rPr dirty="0" sz="1200" spc="-195">
                <a:solidFill>
                  <a:srgbClr val="FFFFFF"/>
                </a:solidFill>
                <a:latin typeface="Tahoma"/>
                <a:cs typeface="Tahoma"/>
              </a:rPr>
              <a:t>©</a:t>
            </a:r>
            <a:r>
              <a:rPr dirty="0" sz="1200" spc="-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-10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dirty="0" sz="1200" spc="-35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dirty="0" sz="1200" spc="-9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dirty="0" sz="1200" spc="-275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dirty="0" sz="120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200" spc="-35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1200" spc="-25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1200" spc="-25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dirty="0" sz="1200" spc="-6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200" spc="-16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dirty="0" sz="120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FFFFFF"/>
                </a:solidFill>
                <a:latin typeface="Tahoma"/>
                <a:cs typeface="Tahoma"/>
              </a:rPr>
              <a:t>Al</a:t>
            </a:r>
            <a:r>
              <a:rPr dirty="0" sz="120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12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-65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1200" spc="-2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200" spc="-9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dirty="0" sz="1200" spc="-55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dirty="0" sz="120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200" spc="-85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1200" spc="-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-75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1200" spc="-3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200" spc="-8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1200" spc="-6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20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1200" spc="-5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dirty="0" sz="1200" spc="-5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200" spc="-35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120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baseline="4629" sz="1800" spc="-135">
                <a:solidFill>
                  <a:srgbClr val="FFFFFF"/>
                </a:solidFill>
                <a:latin typeface="Tahoma"/>
                <a:cs typeface="Tahoma"/>
              </a:rPr>
              <a:t>4</a:t>
            </a:r>
            <a:r>
              <a:rPr dirty="0" baseline="4629" sz="1800" spc="-142">
                <a:solidFill>
                  <a:srgbClr val="FFFFFF"/>
                </a:solidFill>
                <a:latin typeface="Tahoma"/>
                <a:cs typeface="Tahoma"/>
              </a:rPr>
              <a:t>7</a:t>
            </a:r>
            <a:r>
              <a:rPr dirty="0" baseline="4629" sz="180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1200" spc="-2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200" spc="-35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1200" spc="-25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1200" spc="-25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dirty="0" sz="1200" spc="-5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2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-4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1200" spc="-2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200" spc="-6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dirty="0" sz="1200" spc="-1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200" spc="-3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200" spc="-6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200" spc="15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12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1200" spc="-5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200" spc="-6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200" spc="-5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1200" spc="-20">
                <a:solidFill>
                  <a:srgbClr val="FFFFFF"/>
                </a:solidFill>
                <a:latin typeface="Tahoma"/>
                <a:cs typeface="Tahoma"/>
              </a:rPr>
              <a:t>ni</a:t>
            </a:r>
            <a:r>
              <a:rPr dirty="0" sz="1200" spc="-5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1200" spc="-8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dirty="0" sz="1200" spc="-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-85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1200" spc="-6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20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1200" spc="-5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dirty="0" sz="1200" spc="-35">
                <a:solidFill>
                  <a:srgbClr val="FFFFFF"/>
                </a:solidFill>
                <a:latin typeface="Tahoma"/>
                <a:cs typeface="Tahoma"/>
              </a:rPr>
              <a:t>ic</a:t>
            </a:r>
            <a:r>
              <a:rPr dirty="0" sz="1200" spc="-3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200" spc="-85">
                <a:solidFill>
                  <a:srgbClr val="FFFFFF"/>
                </a:solidFill>
                <a:latin typeface="Tahoma"/>
                <a:cs typeface="Tahoma"/>
              </a:rPr>
              <a:t>s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12189460" cy="6858000"/>
            <a:chOff x="0" y="0"/>
            <a:chExt cx="12189460" cy="68580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88952" cy="68579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9966" y="5740920"/>
              <a:ext cx="522731" cy="71398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77078" y="6580613"/>
            <a:ext cx="1268730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114">
                <a:solidFill>
                  <a:srgbClr val="FFFFFF"/>
                </a:solidFill>
                <a:latin typeface="Tahoma"/>
                <a:cs typeface="Tahoma"/>
              </a:rPr>
              <a:t>©</a:t>
            </a:r>
            <a:r>
              <a:rPr dirty="0" sz="700" spc="-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-75">
                <a:solidFill>
                  <a:srgbClr val="FFFFFF"/>
                </a:solidFill>
                <a:latin typeface="Tahoma"/>
                <a:cs typeface="Tahoma"/>
              </a:rPr>
              <a:t>2021</a:t>
            </a:r>
            <a:r>
              <a:rPr dirty="0" sz="700" spc="-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-35">
                <a:solidFill>
                  <a:srgbClr val="FFFFFF"/>
                </a:solidFill>
                <a:latin typeface="Tahoma"/>
                <a:cs typeface="Tahoma"/>
              </a:rPr>
              <a:t>Adobe.</a:t>
            </a:r>
            <a:r>
              <a:rPr dirty="0" sz="700" spc="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>
                <a:solidFill>
                  <a:srgbClr val="FFFFFF"/>
                </a:solidFill>
                <a:latin typeface="Tahoma"/>
                <a:cs typeface="Tahoma"/>
              </a:rPr>
              <a:t>All</a:t>
            </a:r>
            <a:r>
              <a:rPr dirty="0" sz="700" spc="-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-35">
                <a:solidFill>
                  <a:srgbClr val="FFFFFF"/>
                </a:solidFill>
                <a:latin typeface="Tahoma"/>
                <a:cs typeface="Tahoma"/>
              </a:rPr>
              <a:t>Rights</a:t>
            </a:r>
            <a:r>
              <a:rPr dirty="0" sz="700" spc="-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-40">
                <a:solidFill>
                  <a:srgbClr val="FFFFFF"/>
                </a:solidFill>
                <a:latin typeface="Tahoma"/>
                <a:cs typeface="Tahoma"/>
              </a:rPr>
              <a:t>Reserved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77078" y="2198647"/>
            <a:ext cx="441706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45"/>
              <a:t>T</a:t>
            </a:r>
            <a:r>
              <a:rPr dirty="0" spc="-615"/>
              <a:t>hank</a:t>
            </a:r>
            <a:r>
              <a:rPr dirty="0" spc="-470"/>
              <a:t> </a:t>
            </a:r>
            <a:r>
              <a:rPr dirty="0" spc="-1400"/>
              <a:t>Y</a:t>
            </a:r>
            <a:r>
              <a:rPr dirty="0" spc="-535"/>
              <a:t>o</a:t>
            </a:r>
            <a:r>
              <a:rPr dirty="0" spc="-509"/>
              <a:t>u</a:t>
            </a:r>
            <a:r>
              <a:rPr dirty="0" spc="-265"/>
              <a:t>!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12188952" y="0"/>
                </a:moveTo>
                <a:lnTo>
                  <a:pt x="0" y="0"/>
                </a:lnTo>
                <a:lnTo>
                  <a:pt x="0" y="6858000"/>
                </a:lnTo>
                <a:lnTo>
                  <a:pt x="12188952" y="6858000"/>
                </a:lnTo>
                <a:lnTo>
                  <a:pt x="12188952" y="0"/>
                </a:lnTo>
                <a:close/>
              </a:path>
            </a:pathLst>
          </a:custGeom>
          <a:solidFill>
            <a:srgbClr val="F90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227788" y="2759968"/>
            <a:ext cx="356870" cy="843280"/>
          </a:xfrm>
          <a:custGeom>
            <a:avLst/>
            <a:gdLst/>
            <a:ahLst/>
            <a:cxnLst/>
            <a:rect l="l" t="t" r="r" b="b"/>
            <a:pathLst>
              <a:path w="356870" h="843279">
                <a:moveTo>
                  <a:pt x="356651" y="843109"/>
                </a:moveTo>
                <a:lnTo>
                  <a:pt x="0" y="0"/>
                </a:lnTo>
                <a:lnTo>
                  <a:pt x="356651" y="0"/>
                </a:lnTo>
                <a:lnTo>
                  <a:pt x="356651" y="843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04497" y="2759976"/>
            <a:ext cx="723900" cy="850265"/>
          </a:xfrm>
          <a:custGeom>
            <a:avLst/>
            <a:gdLst/>
            <a:ahLst/>
            <a:cxnLst/>
            <a:rect l="l" t="t" r="r" b="b"/>
            <a:pathLst>
              <a:path w="723900" h="850264">
                <a:moveTo>
                  <a:pt x="360527" y="0"/>
                </a:moveTo>
                <a:lnTo>
                  <a:pt x="0" y="0"/>
                </a:lnTo>
                <a:lnTo>
                  <a:pt x="0" y="849909"/>
                </a:lnTo>
                <a:lnTo>
                  <a:pt x="360527" y="0"/>
                </a:lnTo>
                <a:close/>
              </a:path>
              <a:path w="723900" h="850264">
                <a:moveTo>
                  <a:pt x="723607" y="849909"/>
                </a:moveTo>
                <a:lnTo>
                  <a:pt x="492417" y="306717"/>
                </a:lnTo>
                <a:lnTo>
                  <a:pt x="333273" y="676770"/>
                </a:lnTo>
                <a:lnTo>
                  <a:pt x="502424" y="676770"/>
                </a:lnTo>
                <a:lnTo>
                  <a:pt x="571474" y="849909"/>
                </a:lnTo>
                <a:lnTo>
                  <a:pt x="723607" y="8499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5604507" y="3761268"/>
            <a:ext cx="982344" cy="327660"/>
            <a:chOff x="5604507" y="3761268"/>
            <a:chExt cx="982344" cy="327660"/>
          </a:xfrm>
        </p:grpSpPr>
        <p:sp>
          <p:nvSpPr>
            <p:cNvPr id="6" name="object 6"/>
            <p:cNvSpPr/>
            <p:nvPr/>
          </p:nvSpPr>
          <p:spPr>
            <a:xfrm>
              <a:off x="5604497" y="3761270"/>
              <a:ext cx="392430" cy="327660"/>
            </a:xfrm>
            <a:custGeom>
              <a:avLst/>
              <a:gdLst/>
              <a:ahLst/>
              <a:cxnLst/>
              <a:rect l="l" t="t" r="r" b="b"/>
              <a:pathLst>
                <a:path w="392429" h="327660">
                  <a:moveTo>
                    <a:pt x="212178" y="319595"/>
                  </a:moveTo>
                  <a:lnTo>
                    <a:pt x="193725" y="245376"/>
                  </a:lnTo>
                  <a:lnTo>
                    <a:pt x="180936" y="193929"/>
                  </a:lnTo>
                  <a:lnTo>
                    <a:pt x="150672" y="72237"/>
                  </a:lnTo>
                  <a:lnTo>
                    <a:pt x="138112" y="21767"/>
                  </a:lnTo>
                  <a:lnTo>
                    <a:pt x="137121" y="19786"/>
                  </a:lnTo>
                  <a:lnTo>
                    <a:pt x="136118" y="18808"/>
                  </a:lnTo>
                  <a:lnTo>
                    <a:pt x="127114" y="18808"/>
                  </a:lnTo>
                  <a:lnTo>
                    <a:pt x="127114" y="193929"/>
                  </a:lnTo>
                  <a:lnTo>
                    <a:pt x="80073" y="193929"/>
                  </a:lnTo>
                  <a:lnTo>
                    <a:pt x="86182" y="161556"/>
                  </a:lnTo>
                  <a:lnTo>
                    <a:pt x="92202" y="129374"/>
                  </a:lnTo>
                  <a:lnTo>
                    <a:pt x="97663" y="99034"/>
                  </a:lnTo>
                  <a:lnTo>
                    <a:pt x="102082" y="72237"/>
                  </a:lnTo>
                  <a:lnTo>
                    <a:pt x="107124" y="100431"/>
                  </a:lnTo>
                  <a:lnTo>
                    <a:pt x="113842" y="132346"/>
                  </a:lnTo>
                  <a:lnTo>
                    <a:pt x="120942" y="164617"/>
                  </a:lnTo>
                  <a:lnTo>
                    <a:pt x="127114" y="193929"/>
                  </a:lnTo>
                  <a:lnTo>
                    <a:pt x="127114" y="18808"/>
                  </a:lnTo>
                  <a:lnTo>
                    <a:pt x="66052" y="18808"/>
                  </a:lnTo>
                  <a:lnTo>
                    <a:pt x="65062" y="19786"/>
                  </a:lnTo>
                  <a:lnTo>
                    <a:pt x="65024" y="29692"/>
                  </a:lnTo>
                  <a:lnTo>
                    <a:pt x="64808" y="36360"/>
                  </a:lnTo>
                  <a:lnTo>
                    <a:pt x="64211" y="41935"/>
                  </a:lnTo>
                  <a:lnTo>
                    <a:pt x="63055" y="47498"/>
                  </a:lnTo>
                  <a:lnTo>
                    <a:pt x="0" y="318604"/>
                  </a:lnTo>
                  <a:lnTo>
                    <a:pt x="0" y="323545"/>
                  </a:lnTo>
                  <a:lnTo>
                    <a:pt x="51041" y="323545"/>
                  </a:lnTo>
                  <a:lnTo>
                    <a:pt x="52044" y="322554"/>
                  </a:lnTo>
                  <a:lnTo>
                    <a:pt x="53047" y="319595"/>
                  </a:lnTo>
                  <a:lnTo>
                    <a:pt x="69062" y="245376"/>
                  </a:lnTo>
                  <a:lnTo>
                    <a:pt x="137121" y="245376"/>
                  </a:lnTo>
                  <a:lnTo>
                    <a:pt x="154127" y="319595"/>
                  </a:lnTo>
                  <a:lnTo>
                    <a:pt x="154127" y="321564"/>
                  </a:lnTo>
                  <a:lnTo>
                    <a:pt x="155130" y="323545"/>
                  </a:lnTo>
                  <a:lnTo>
                    <a:pt x="211175" y="323545"/>
                  </a:lnTo>
                  <a:lnTo>
                    <a:pt x="212178" y="322554"/>
                  </a:lnTo>
                  <a:lnTo>
                    <a:pt x="212178" y="319595"/>
                  </a:lnTo>
                  <a:close/>
                </a:path>
                <a:path w="392429" h="327660">
                  <a:moveTo>
                    <a:pt x="392328" y="306730"/>
                  </a:moveTo>
                  <a:lnTo>
                    <a:pt x="391325" y="296633"/>
                  </a:lnTo>
                  <a:lnTo>
                    <a:pt x="391071" y="288302"/>
                  </a:lnTo>
                  <a:lnTo>
                    <a:pt x="391312" y="276059"/>
                  </a:lnTo>
                  <a:lnTo>
                    <a:pt x="391325" y="133578"/>
                  </a:lnTo>
                  <a:lnTo>
                    <a:pt x="391325" y="990"/>
                  </a:lnTo>
                  <a:lnTo>
                    <a:pt x="390321" y="0"/>
                  </a:lnTo>
                  <a:lnTo>
                    <a:pt x="335280" y="0"/>
                  </a:lnTo>
                  <a:lnTo>
                    <a:pt x="334276" y="990"/>
                  </a:lnTo>
                  <a:lnTo>
                    <a:pt x="334276" y="84112"/>
                  </a:lnTo>
                  <a:lnTo>
                    <a:pt x="334276" y="134569"/>
                  </a:lnTo>
                  <a:lnTo>
                    <a:pt x="334276" y="274078"/>
                  </a:lnTo>
                  <a:lnTo>
                    <a:pt x="331279" y="275069"/>
                  </a:lnTo>
                  <a:lnTo>
                    <a:pt x="327279" y="276059"/>
                  </a:lnTo>
                  <a:lnTo>
                    <a:pt x="323265" y="276059"/>
                  </a:lnTo>
                  <a:lnTo>
                    <a:pt x="305104" y="272021"/>
                  </a:lnTo>
                  <a:lnTo>
                    <a:pt x="290499" y="259359"/>
                  </a:lnTo>
                  <a:lnTo>
                    <a:pt x="280771" y="237236"/>
                  </a:lnTo>
                  <a:lnTo>
                    <a:pt x="277228" y="204812"/>
                  </a:lnTo>
                  <a:lnTo>
                    <a:pt x="280784" y="173647"/>
                  </a:lnTo>
                  <a:lnTo>
                    <a:pt x="290614" y="151384"/>
                  </a:lnTo>
                  <a:lnTo>
                    <a:pt x="305523" y="138023"/>
                  </a:lnTo>
                  <a:lnTo>
                    <a:pt x="324269" y="133578"/>
                  </a:lnTo>
                  <a:lnTo>
                    <a:pt x="332282" y="133578"/>
                  </a:lnTo>
                  <a:lnTo>
                    <a:pt x="334276" y="134569"/>
                  </a:lnTo>
                  <a:lnTo>
                    <a:pt x="334276" y="84112"/>
                  </a:lnTo>
                  <a:lnTo>
                    <a:pt x="327279" y="84112"/>
                  </a:lnTo>
                  <a:lnTo>
                    <a:pt x="282676" y="93535"/>
                  </a:lnTo>
                  <a:lnTo>
                    <a:pt x="248958" y="119481"/>
                  </a:lnTo>
                  <a:lnTo>
                    <a:pt x="227634" y="158407"/>
                  </a:lnTo>
                  <a:lnTo>
                    <a:pt x="220179" y="206794"/>
                  </a:lnTo>
                  <a:lnTo>
                    <a:pt x="227533" y="259880"/>
                  </a:lnTo>
                  <a:lnTo>
                    <a:pt x="248208" y="297573"/>
                  </a:lnTo>
                  <a:lnTo>
                    <a:pt x="280136" y="320052"/>
                  </a:lnTo>
                  <a:lnTo>
                    <a:pt x="321271" y="327507"/>
                  </a:lnTo>
                  <a:lnTo>
                    <a:pt x="339521" y="326263"/>
                  </a:lnTo>
                  <a:lnTo>
                    <a:pt x="357670" y="322808"/>
                  </a:lnTo>
                  <a:lnTo>
                    <a:pt x="374891" y="317487"/>
                  </a:lnTo>
                  <a:lnTo>
                    <a:pt x="390321" y="310680"/>
                  </a:lnTo>
                  <a:lnTo>
                    <a:pt x="392328" y="309702"/>
                  </a:lnTo>
                  <a:lnTo>
                    <a:pt x="392328" y="3067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25855" y="3845369"/>
              <a:ext cx="175144" cy="24339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231025" y="3761268"/>
              <a:ext cx="170180" cy="327025"/>
            </a:xfrm>
            <a:custGeom>
              <a:avLst/>
              <a:gdLst/>
              <a:ahLst/>
              <a:cxnLst/>
              <a:rect l="l" t="t" r="r" b="b"/>
              <a:pathLst>
                <a:path w="170179" h="327025">
                  <a:moveTo>
                    <a:pt x="59048" y="326512"/>
                  </a:moveTo>
                  <a:lnTo>
                    <a:pt x="17670" y="322337"/>
                  </a:lnTo>
                  <a:lnTo>
                    <a:pt x="2001" y="317607"/>
                  </a:lnTo>
                  <a:lnTo>
                    <a:pt x="0" y="316617"/>
                  </a:lnTo>
                  <a:lnTo>
                    <a:pt x="0" y="989"/>
                  </a:lnTo>
                  <a:lnTo>
                    <a:pt x="1000" y="0"/>
                  </a:lnTo>
                  <a:lnTo>
                    <a:pt x="56046" y="0"/>
                  </a:lnTo>
                  <a:lnTo>
                    <a:pt x="56046" y="87069"/>
                  </a:lnTo>
                  <a:lnTo>
                    <a:pt x="96815" y="87069"/>
                  </a:lnTo>
                  <a:lnTo>
                    <a:pt x="116940" y="91120"/>
                  </a:lnTo>
                  <a:lnTo>
                    <a:pt x="144869" y="112052"/>
                  </a:lnTo>
                  <a:lnTo>
                    <a:pt x="156914" y="134562"/>
                  </a:lnTo>
                  <a:lnTo>
                    <a:pt x="61050" y="134562"/>
                  </a:lnTo>
                  <a:lnTo>
                    <a:pt x="56046" y="136541"/>
                  </a:lnTo>
                  <a:lnTo>
                    <a:pt x="56046" y="276051"/>
                  </a:lnTo>
                  <a:lnTo>
                    <a:pt x="60049" y="277040"/>
                  </a:lnTo>
                  <a:lnTo>
                    <a:pt x="146735" y="277040"/>
                  </a:lnTo>
                  <a:lnTo>
                    <a:pt x="137488" y="292995"/>
                  </a:lnTo>
                  <a:lnTo>
                    <a:pt x="102162" y="318055"/>
                  </a:lnTo>
                  <a:lnTo>
                    <a:pt x="59048" y="326512"/>
                  </a:lnTo>
                  <a:close/>
                </a:path>
                <a:path w="170179" h="327025">
                  <a:moveTo>
                    <a:pt x="96815" y="87069"/>
                  </a:moveTo>
                  <a:lnTo>
                    <a:pt x="56046" y="87069"/>
                  </a:lnTo>
                  <a:lnTo>
                    <a:pt x="61519" y="85771"/>
                  </a:lnTo>
                  <a:lnTo>
                    <a:pt x="67555" y="84843"/>
                  </a:lnTo>
                  <a:lnTo>
                    <a:pt x="74342" y="84287"/>
                  </a:lnTo>
                  <a:lnTo>
                    <a:pt x="82067" y="84101"/>
                  </a:lnTo>
                  <a:lnTo>
                    <a:pt x="96815" y="87069"/>
                  </a:lnTo>
                  <a:close/>
                </a:path>
                <a:path w="170179" h="327025">
                  <a:moveTo>
                    <a:pt x="146735" y="277040"/>
                  </a:moveTo>
                  <a:lnTo>
                    <a:pt x="66054" y="277040"/>
                  </a:lnTo>
                  <a:lnTo>
                    <a:pt x="82708" y="272727"/>
                  </a:lnTo>
                  <a:lnTo>
                    <a:pt x="97955" y="258859"/>
                  </a:lnTo>
                  <a:lnTo>
                    <a:pt x="109262" y="234046"/>
                  </a:lnTo>
                  <a:lnTo>
                    <a:pt x="114094" y="196896"/>
                  </a:lnTo>
                  <a:lnTo>
                    <a:pt x="110779" y="167538"/>
                  </a:lnTo>
                  <a:lnTo>
                    <a:pt x="101834" y="148290"/>
                  </a:lnTo>
                  <a:lnTo>
                    <a:pt x="88760" y="137762"/>
                  </a:lnTo>
                  <a:lnTo>
                    <a:pt x="73060" y="134562"/>
                  </a:lnTo>
                  <a:lnTo>
                    <a:pt x="156914" y="134562"/>
                  </a:lnTo>
                  <a:lnTo>
                    <a:pt x="163416" y="146713"/>
                  </a:lnTo>
                  <a:lnTo>
                    <a:pt x="170140" y="194917"/>
                  </a:lnTo>
                  <a:lnTo>
                    <a:pt x="161367" y="251794"/>
                  </a:lnTo>
                  <a:lnTo>
                    <a:pt x="146735" y="2770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23184" y="3845369"/>
              <a:ext cx="163134" cy="2433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779" y="372441"/>
            <a:ext cx="118745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200">
                <a:solidFill>
                  <a:srgbClr val="FF0000"/>
                </a:solidFill>
              </a:rPr>
              <a:t>A</a:t>
            </a:r>
            <a:r>
              <a:rPr dirty="0" sz="2800" spc="-320">
                <a:solidFill>
                  <a:srgbClr val="FF0000"/>
                </a:solidFill>
              </a:rPr>
              <a:t>g</a:t>
            </a:r>
            <a:r>
              <a:rPr dirty="0" sz="2800" spc="-225">
                <a:solidFill>
                  <a:srgbClr val="FF0000"/>
                </a:solidFill>
              </a:rPr>
              <a:t>en</a:t>
            </a:r>
            <a:r>
              <a:rPr dirty="0" sz="2800" spc="-220">
                <a:solidFill>
                  <a:srgbClr val="FF0000"/>
                </a:solidFill>
              </a:rPr>
              <a:t>d</a:t>
            </a:r>
            <a:r>
              <a:rPr dirty="0" sz="2800" spc="-260">
                <a:solidFill>
                  <a:srgbClr val="FF0000"/>
                </a:solidFill>
              </a:rPr>
              <a:t>a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79277" y="3865672"/>
            <a:ext cx="2828925" cy="1351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0"/>
              </a:spcBef>
              <a:buSzPct val="69444"/>
              <a:buFont typeface="Arial MT"/>
              <a:buChar char="•"/>
              <a:tabLst>
                <a:tab pos="243840" algn="l"/>
                <a:tab pos="244475" algn="l"/>
              </a:tabLst>
            </a:pPr>
            <a:r>
              <a:rPr dirty="0" sz="1800" spc="-95">
                <a:latin typeface="Tahoma"/>
                <a:cs typeface="Tahoma"/>
              </a:rPr>
              <a:t>W</a:t>
            </a:r>
            <a:r>
              <a:rPr dirty="0" sz="1800" spc="-55">
                <a:latin typeface="Tahoma"/>
                <a:cs typeface="Tahoma"/>
              </a:rPr>
              <a:t>h</a:t>
            </a:r>
            <a:r>
              <a:rPr dirty="0" sz="1800" spc="-125">
                <a:latin typeface="Tahoma"/>
                <a:cs typeface="Tahoma"/>
              </a:rPr>
              <a:t>a</a:t>
            </a:r>
            <a:r>
              <a:rPr dirty="0" sz="1800" spc="-95">
                <a:latin typeface="Tahoma"/>
                <a:cs typeface="Tahoma"/>
              </a:rPr>
              <a:t>t</a:t>
            </a:r>
            <a:r>
              <a:rPr dirty="0" sz="1800" spc="-145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i</a:t>
            </a:r>
            <a:r>
              <a:rPr dirty="0" sz="1800" spc="-140">
                <a:latin typeface="Tahoma"/>
                <a:cs typeface="Tahoma"/>
              </a:rPr>
              <a:t>s</a:t>
            </a:r>
            <a:r>
              <a:rPr dirty="0" sz="1800" spc="-155">
                <a:latin typeface="Tahoma"/>
                <a:cs typeface="Tahoma"/>
              </a:rPr>
              <a:t> </a:t>
            </a:r>
            <a:r>
              <a:rPr dirty="0" sz="1800" spc="-110">
                <a:latin typeface="Tahoma"/>
                <a:cs typeface="Tahoma"/>
              </a:rPr>
              <a:t>C</a:t>
            </a:r>
            <a:r>
              <a:rPr dirty="0" sz="1800" spc="-20">
                <a:latin typeface="Tahoma"/>
                <a:cs typeface="Tahoma"/>
              </a:rPr>
              <a:t>l</a:t>
            </a:r>
            <a:r>
              <a:rPr dirty="0" sz="1800" spc="-30">
                <a:latin typeface="Tahoma"/>
                <a:cs typeface="Tahoma"/>
              </a:rPr>
              <a:t>o</a:t>
            </a:r>
            <a:r>
              <a:rPr dirty="0" sz="1800" spc="-75">
                <a:latin typeface="Tahoma"/>
                <a:cs typeface="Tahoma"/>
              </a:rPr>
              <a:t>u</a:t>
            </a:r>
            <a:r>
              <a:rPr dirty="0" sz="1800" spc="-70">
                <a:latin typeface="Tahoma"/>
                <a:cs typeface="Tahoma"/>
              </a:rPr>
              <a:t>d</a:t>
            </a:r>
            <a:r>
              <a:rPr dirty="0" sz="1800" spc="-155">
                <a:latin typeface="Tahoma"/>
                <a:cs typeface="Tahoma"/>
              </a:rPr>
              <a:t> </a:t>
            </a:r>
            <a:r>
              <a:rPr dirty="0" sz="1800" spc="110">
                <a:latin typeface="Tahoma"/>
                <a:cs typeface="Tahoma"/>
              </a:rPr>
              <a:t>M</a:t>
            </a:r>
            <a:r>
              <a:rPr dirty="0" sz="1800" spc="-100">
                <a:latin typeface="Tahoma"/>
                <a:cs typeface="Tahoma"/>
              </a:rPr>
              <a:t>an</a:t>
            </a:r>
            <a:r>
              <a:rPr dirty="0" sz="1800" spc="-135">
                <a:latin typeface="Tahoma"/>
                <a:cs typeface="Tahoma"/>
              </a:rPr>
              <a:t>a</a:t>
            </a:r>
            <a:r>
              <a:rPr dirty="0" sz="1800" spc="-135">
                <a:latin typeface="Tahoma"/>
                <a:cs typeface="Tahoma"/>
              </a:rPr>
              <a:t>g</a:t>
            </a:r>
            <a:r>
              <a:rPr dirty="0" sz="1800" spc="-95">
                <a:latin typeface="Tahoma"/>
                <a:cs typeface="Tahoma"/>
              </a:rPr>
              <a:t>e</a:t>
            </a:r>
            <a:r>
              <a:rPr dirty="0" sz="1800" spc="-35">
                <a:latin typeface="Tahoma"/>
                <a:cs typeface="Tahoma"/>
              </a:rPr>
              <a:t>r</a:t>
            </a:r>
            <a:r>
              <a:rPr dirty="0" sz="1800" spc="-155">
                <a:latin typeface="Tahoma"/>
                <a:cs typeface="Tahoma"/>
              </a:rPr>
              <a:t>?</a:t>
            </a:r>
            <a:endParaRPr sz="1800">
              <a:latin typeface="Tahoma"/>
              <a:cs typeface="Tahoma"/>
            </a:endParaRPr>
          </a:p>
          <a:p>
            <a:pPr marL="243840" marR="5080" indent="-231775">
              <a:lnSpc>
                <a:spcPct val="100000"/>
              </a:lnSpc>
              <a:spcBef>
                <a:spcPts val="1800"/>
              </a:spcBef>
              <a:buSzPct val="69444"/>
              <a:buFont typeface="Arial MT"/>
              <a:buChar char="•"/>
              <a:tabLst>
                <a:tab pos="243840" algn="l"/>
                <a:tab pos="244475" algn="l"/>
              </a:tabLst>
            </a:pPr>
            <a:r>
              <a:rPr dirty="0" sz="1800" spc="-45">
                <a:latin typeface="Tahoma"/>
                <a:cs typeface="Tahoma"/>
              </a:rPr>
              <a:t>H</a:t>
            </a:r>
            <a:r>
              <a:rPr dirty="0" sz="1800" spc="-25">
                <a:latin typeface="Tahoma"/>
                <a:cs typeface="Tahoma"/>
              </a:rPr>
              <a:t>o</a:t>
            </a:r>
            <a:r>
              <a:rPr dirty="0" sz="1800" spc="-70">
                <a:latin typeface="Tahoma"/>
                <a:cs typeface="Tahoma"/>
              </a:rPr>
              <a:t>w</a:t>
            </a:r>
            <a:r>
              <a:rPr dirty="0" sz="1800" spc="-155">
                <a:latin typeface="Tahoma"/>
                <a:cs typeface="Tahoma"/>
              </a:rPr>
              <a:t> </a:t>
            </a:r>
            <a:r>
              <a:rPr dirty="0" sz="1800" spc="-70">
                <a:latin typeface="Tahoma"/>
                <a:cs typeface="Tahoma"/>
              </a:rPr>
              <a:t>to</a:t>
            </a:r>
            <a:r>
              <a:rPr dirty="0" sz="1800" spc="-145">
                <a:latin typeface="Tahoma"/>
                <a:cs typeface="Tahoma"/>
              </a:rPr>
              <a:t> </a:t>
            </a:r>
            <a:r>
              <a:rPr dirty="0" sz="1800" spc="-25">
                <a:latin typeface="Tahoma"/>
                <a:cs typeface="Tahoma"/>
              </a:rPr>
              <a:t>m</a:t>
            </a:r>
            <a:r>
              <a:rPr dirty="0" sz="1800" spc="-114">
                <a:latin typeface="Tahoma"/>
                <a:cs typeface="Tahoma"/>
              </a:rPr>
              <a:t>a</a:t>
            </a:r>
            <a:r>
              <a:rPr dirty="0" sz="1800" spc="-60">
                <a:latin typeface="Tahoma"/>
                <a:cs typeface="Tahoma"/>
              </a:rPr>
              <a:t>n</a:t>
            </a:r>
            <a:r>
              <a:rPr dirty="0" sz="1800" spc="-155">
                <a:latin typeface="Tahoma"/>
                <a:cs typeface="Tahoma"/>
              </a:rPr>
              <a:t>a</a:t>
            </a:r>
            <a:r>
              <a:rPr dirty="0" sz="1800" spc="-114">
                <a:latin typeface="Tahoma"/>
                <a:cs typeface="Tahoma"/>
              </a:rPr>
              <a:t>ge</a:t>
            </a:r>
            <a:r>
              <a:rPr dirty="0" sz="1800" spc="-145">
                <a:latin typeface="Tahoma"/>
                <a:cs typeface="Tahoma"/>
              </a:rPr>
              <a:t> </a:t>
            </a:r>
            <a:r>
              <a:rPr dirty="0" sz="1800" spc="-70">
                <a:latin typeface="Tahoma"/>
                <a:cs typeface="Tahoma"/>
              </a:rPr>
              <a:t>p</a:t>
            </a:r>
            <a:r>
              <a:rPr dirty="0" sz="1800" spc="-90">
                <a:latin typeface="Tahoma"/>
                <a:cs typeface="Tahoma"/>
              </a:rPr>
              <a:t>r</a:t>
            </a:r>
            <a:r>
              <a:rPr dirty="0" sz="1800" spc="-60">
                <a:latin typeface="Tahoma"/>
                <a:cs typeface="Tahoma"/>
              </a:rPr>
              <a:t>o</a:t>
            </a:r>
            <a:r>
              <a:rPr dirty="0" sz="1800" spc="-125">
                <a:latin typeface="Tahoma"/>
                <a:cs typeface="Tahoma"/>
              </a:rPr>
              <a:t>g</a:t>
            </a:r>
            <a:r>
              <a:rPr dirty="0" sz="1800" spc="-95">
                <a:latin typeface="Tahoma"/>
                <a:cs typeface="Tahoma"/>
              </a:rPr>
              <a:t>r</a:t>
            </a:r>
            <a:r>
              <a:rPr dirty="0" sz="1800" spc="-114">
                <a:latin typeface="Tahoma"/>
                <a:cs typeface="Tahoma"/>
              </a:rPr>
              <a:t>a</a:t>
            </a:r>
            <a:r>
              <a:rPr dirty="0" sz="1800" spc="-15">
                <a:latin typeface="Tahoma"/>
                <a:cs typeface="Tahoma"/>
              </a:rPr>
              <a:t>m</a:t>
            </a:r>
            <a:r>
              <a:rPr dirty="0" sz="1800" spc="-100">
                <a:latin typeface="Tahoma"/>
                <a:cs typeface="Tahoma"/>
              </a:rPr>
              <a:t>s</a:t>
            </a:r>
            <a:r>
              <a:rPr dirty="0" sz="1800" spc="-275">
                <a:latin typeface="Tahoma"/>
                <a:cs typeface="Tahoma"/>
              </a:rPr>
              <a:t>,  </a:t>
            </a:r>
            <a:r>
              <a:rPr dirty="0" sz="1800" spc="-95">
                <a:latin typeface="Tahoma"/>
                <a:cs typeface="Tahoma"/>
              </a:rPr>
              <a:t>e</a:t>
            </a:r>
            <a:r>
              <a:rPr dirty="0" sz="1800" spc="-70">
                <a:latin typeface="Tahoma"/>
                <a:cs typeface="Tahoma"/>
              </a:rPr>
              <a:t>n</a:t>
            </a:r>
            <a:r>
              <a:rPr dirty="0" sz="1800" spc="-90">
                <a:latin typeface="Tahoma"/>
                <a:cs typeface="Tahoma"/>
              </a:rPr>
              <a:t>v</a:t>
            </a:r>
            <a:r>
              <a:rPr dirty="0" sz="1800" spc="-25">
                <a:latin typeface="Tahoma"/>
                <a:cs typeface="Tahoma"/>
              </a:rPr>
              <a:t>i</a:t>
            </a:r>
            <a:r>
              <a:rPr dirty="0" sz="1800" spc="-90">
                <a:latin typeface="Tahoma"/>
                <a:cs typeface="Tahoma"/>
              </a:rPr>
              <a:t>r</a:t>
            </a:r>
            <a:r>
              <a:rPr dirty="0" sz="1800" spc="-45">
                <a:latin typeface="Tahoma"/>
                <a:cs typeface="Tahoma"/>
              </a:rPr>
              <a:t>o</a:t>
            </a:r>
            <a:r>
              <a:rPr dirty="0" sz="1800" spc="-40">
                <a:latin typeface="Tahoma"/>
                <a:cs typeface="Tahoma"/>
              </a:rPr>
              <a:t>n</a:t>
            </a:r>
            <a:r>
              <a:rPr dirty="0" sz="1800" spc="-50">
                <a:latin typeface="Tahoma"/>
                <a:cs typeface="Tahoma"/>
              </a:rPr>
              <a:t>m</a:t>
            </a:r>
            <a:r>
              <a:rPr dirty="0" sz="1800" spc="-95">
                <a:latin typeface="Tahoma"/>
                <a:cs typeface="Tahoma"/>
              </a:rPr>
              <a:t>e</a:t>
            </a:r>
            <a:r>
              <a:rPr dirty="0" sz="1800" spc="-100">
                <a:latin typeface="Tahoma"/>
                <a:cs typeface="Tahoma"/>
              </a:rPr>
              <a:t>n</a:t>
            </a:r>
            <a:r>
              <a:rPr dirty="0" sz="1800" spc="-10">
                <a:latin typeface="Tahoma"/>
                <a:cs typeface="Tahoma"/>
              </a:rPr>
              <a:t>t</a:t>
            </a:r>
            <a:r>
              <a:rPr dirty="0" sz="1800" spc="-100">
                <a:latin typeface="Tahoma"/>
                <a:cs typeface="Tahoma"/>
              </a:rPr>
              <a:t>s</a:t>
            </a:r>
            <a:r>
              <a:rPr dirty="0" sz="1800" spc="-270">
                <a:latin typeface="Tahoma"/>
                <a:cs typeface="Tahoma"/>
              </a:rPr>
              <a:t>,</a:t>
            </a:r>
            <a:r>
              <a:rPr dirty="0" sz="1800" spc="-150">
                <a:latin typeface="Tahoma"/>
                <a:cs typeface="Tahoma"/>
              </a:rPr>
              <a:t> </a:t>
            </a:r>
            <a:r>
              <a:rPr dirty="0" sz="1800" spc="-85">
                <a:latin typeface="Tahoma"/>
                <a:cs typeface="Tahoma"/>
              </a:rPr>
              <a:t>an</a:t>
            </a:r>
            <a:r>
              <a:rPr dirty="0" sz="1800" spc="-80">
                <a:latin typeface="Tahoma"/>
                <a:cs typeface="Tahoma"/>
              </a:rPr>
              <a:t>d</a:t>
            </a:r>
            <a:r>
              <a:rPr dirty="0" sz="1800" spc="-150">
                <a:latin typeface="Tahoma"/>
                <a:cs typeface="Tahoma"/>
              </a:rPr>
              <a:t> </a:t>
            </a:r>
            <a:r>
              <a:rPr dirty="0" sz="1800" spc="-70">
                <a:latin typeface="Tahoma"/>
                <a:cs typeface="Tahoma"/>
              </a:rPr>
              <a:t>p</a:t>
            </a:r>
            <a:r>
              <a:rPr dirty="0" sz="1800" spc="-25">
                <a:latin typeface="Tahoma"/>
                <a:cs typeface="Tahoma"/>
              </a:rPr>
              <a:t>i</a:t>
            </a:r>
            <a:r>
              <a:rPr dirty="0" sz="1800" spc="-55">
                <a:latin typeface="Tahoma"/>
                <a:cs typeface="Tahoma"/>
              </a:rPr>
              <a:t>p</a:t>
            </a:r>
            <a:r>
              <a:rPr dirty="0" sz="1800" spc="-100">
                <a:latin typeface="Tahoma"/>
                <a:cs typeface="Tahoma"/>
              </a:rPr>
              <a:t>e</a:t>
            </a:r>
            <a:r>
              <a:rPr dirty="0" sz="1800" spc="-15">
                <a:latin typeface="Tahoma"/>
                <a:cs typeface="Tahoma"/>
              </a:rPr>
              <a:t>li</a:t>
            </a:r>
            <a:r>
              <a:rPr dirty="0" sz="1800" spc="-85">
                <a:latin typeface="Tahoma"/>
                <a:cs typeface="Tahoma"/>
              </a:rPr>
              <a:t>n</a:t>
            </a:r>
            <a:r>
              <a:rPr dirty="0" sz="1800" spc="-40">
                <a:latin typeface="Tahoma"/>
                <a:cs typeface="Tahoma"/>
              </a:rPr>
              <a:t>e</a:t>
            </a:r>
            <a:r>
              <a:rPr dirty="0" sz="1800" spc="-114">
                <a:latin typeface="Tahoma"/>
                <a:cs typeface="Tahoma"/>
              </a:rPr>
              <a:t>s  </a:t>
            </a:r>
            <a:r>
              <a:rPr dirty="0" sz="1800" spc="-50">
                <a:latin typeface="Tahoma"/>
                <a:cs typeface="Tahoma"/>
              </a:rPr>
              <a:t>u</a:t>
            </a:r>
            <a:r>
              <a:rPr dirty="0" sz="1800" spc="-135">
                <a:latin typeface="Tahoma"/>
                <a:cs typeface="Tahoma"/>
              </a:rPr>
              <a:t>s</a:t>
            </a:r>
            <a:r>
              <a:rPr dirty="0" sz="1800" spc="-25">
                <a:latin typeface="Tahoma"/>
                <a:cs typeface="Tahoma"/>
              </a:rPr>
              <a:t>i</a:t>
            </a:r>
            <a:r>
              <a:rPr dirty="0" sz="1800" spc="-95">
                <a:latin typeface="Tahoma"/>
                <a:cs typeface="Tahoma"/>
              </a:rPr>
              <a:t>n</a:t>
            </a:r>
            <a:r>
              <a:rPr dirty="0" sz="1800" spc="-135">
                <a:latin typeface="Tahoma"/>
                <a:cs typeface="Tahoma"/>
              </a:rPr>
              <a:t>g</a:t>
            </a:r>
            <a:r>
              <a:rPr dirty="0" sz="1800" spc="-155">
                <a:latin typeface="Tahoma"/>
                <a:cs typeface="Tahoma"/>
              </a:rPr>
              <a:t> </a:t>
            </a:r>
            <a:r>
              <a:rPr dirty="0" sz="1800" spc="-110">
                <a:latin typeface="Tahoma"/>
                <a:cs typeface="Tahoma"/>
              </a:rPr>
              <a:t>C</a:t>
            </a:r>
            <a:r>
              <a:rPr dirty="0" sz="1800" spc="-20">
                <a:latin typeface="Tahoma"/>
                <a:cs typeface="Tahoma"/>
              </a:rPr>
              <a:t>l</a:t>
            </a:r>
            <a:r>
              <a:rPr dirty="0" sz="1800" spc="-30">
                <a:latin typeface="Tahoma"/>
                <a:cs typeface="Tahoma"/>
              </a:rPr>
              <a:t>o</a:t>
            </a:r>
            <a:r>
              <a:rPr dirty="0" sz="1800" spc="-75">
                <a:latin typeface="Tahoma"/>
                <a:cs typeface="Tahoma"/>
              </a:rPr>
              <a:t>u</a:t>
            </a:r>
            <a:r>
              <a:rPr dirty="0" sz="1800" spc="-70">
                <a:latin typeface="Tahoma"/>
                <a:cs typeface="Tahoma"/>
              </a:rPr>
              <a:t>d</a:t>
            </a:r>
            <a:r>
              <a:rPr dirty="0" sz="1800" spc="-160">
                <a:latin typeface="Tahoma"/>
                <a:cs typeface="Tahoma"/>
              </a:rPr>
              <a:t> </a:t>
            </a:r>
            <a:r>
              <a:rPr dirty="0" sz="1800" spc="110">
                <a:latin typeface="Tahoma"/>
                <a:cs typeface="Tahoma"/>
              </a:rPr>
              <a:t>M</a:t>
            </a:r>
            <a:r>
              <a:rPr dirty="0" sz="1800" spc="-100">
                <a:latin typeface="Tahoma"/>
                <a:cs typeface="Tahoma"/>
              </a:rPr>
              <a:t>an</a:t>
            </a:r>
            <a:r>
              <a:rPr dirty="0" sz="1800" spc="-135">
                <a:latin typeface="Tahoma"/>
                <a:cs typeface="Tahoma"/>
              </a:rPr>
              <a:t>a</a:t>
            </a:r>
            <a:r>
              <a:rPr dirty="0" sz="1800" spc="-135">
                <a:latin typeface="Tahoma"/>
                <a:cs typeface="Tahoma"/>
              </a:rPr>
              <a:t>g</a:t>
            </a:r>
            <a:r>
              <a:rPr dirty="0" sz="1800" spc="-95">
                <a:latin typeface="Tahoma"/>
                <a:cs typeface="Tahoma"/>
              </a:rPr>
              <a:t>e</a:t>
            </a:r>
            <a:r>
              <a:rPr dirty="0" sz="1800" spc="-100">
                <a:latin typeface="Tahoma"/>
                <a:cs typeface="Tahoma"/>
              </a:rPr>
              <a:t>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82247" y="3865672"/>
            <a:ext cx="255143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3840" marR="5080" indent="-231775">
              <a:lnSpc>
                <a:spcPct val="100000"/>
              </a:lnSpc>
              <a:spcBef>
                <a:spcPts val="100"/>
              </a:spcBef>
              <a:buSzPct val="69444"/>
              <a:buFont typeface="Arial MT"/>
              <a:buChar char="•"/>
              <a:tabLst>
                <a:tab pos="243840" algn="l"/>
                <a:tab pos="244475" algn="l"/>
              </a:tabLst>
            </a:pPr>
            <a:r>
              <a:rPr dirty="0" sz="1800" spc="-100">
                <a:latin typeface="Tahoma"/>
                <a:cs typeface="Tahoma"/>
              </a:rPr>
              <a:t>C</a:t>
            </a:r>
            <a:r>
              <a:rPr dirty="0" sz="1800" spc="-90">
                <a:latin typeface="Tahoma"/>
                <a:cs typeface="Tahoma"/>
              </a:rPr>
              <a:t>r</a:t>
            </a:r>
            <a:r>
              <a:rPr dirty="0" sz="1800" spc="-90">
                <a:latin typeface="Tahoma"/>
                <a:cs typeface="Tahoma"/>
              </a:rPr>
              <a:t>e</a:t>
            </a:r>
            <a:r>
              <a:rPr dirty="0" sz="1800" spc="-125">
                <a:latin typeface="Tahoma"/>
                <a:cs typeface="Tahoma"/>
              </a:rPr>
              <a:t>a</a:t>
            </a:r>
            <a:r>
              <a:rPr dirty="0" sz="1800" spc="-95">
                <a:latin typeface="Tahoma"/>
                <a:cs typeface="Tahoma"/>
              </a:rPr>
              <a:t>te</a:t>
            </a:r>
            <a:r>
              <a:rPr dirty="0" sz="1800" spc="-155">
                <a:latin typeface="Tahoma"/>
                <a:cs typeface="Tahoma"/>
              </a:rPr>
              <a:t> </a:t>
            </a:r>
            <a:r>
              <a:rPr dirty="0" sz="1800" spc="-80">
                <a:latin typeface="Tahoma"/>
                <a:cs typeface="Tahoma"/>
              </a:rPr>
              <a:t>A</a:t>
            </a:r>
            <a:r>
              <a:rPr dirty="0" sz="1800" spc="-80">
                <a:latin typeface="Tahoma"/>
                <a:cs typeface="Tahoma"/>
              </a:rPr>
              <a:t>E</a:t>
            </a:r>
            <a:r>
              <a:rPr dirty="0" sz="1800" spc="100">
                <a:latin typeface="Tahoma"/>
                <a:cs typeface="Tahoma"/>
              </a:rPr>
              <a:t>M</a:t>
            </a:r>
            <a:r>
              <a:rPr dirty="0" sz="1800" spc="-155">
                <a:latin typeface="Tahoma"/>
                <a:cs typeface="Tahoma"/>
              </a:rPr>
              <a:t> </a:t>
            </a:r>
            <a:r>
              <a:rPr dirty="0" sz="1800" spc="-65">
                <a:latin typeface="Tahoma"/>
                <a:cs typeface="Tahoma"/>
              </a:rPr>
              <a:t>P</a:t>
            </a:r>
            <a:r>
              <a:rPr dirty="0" sz="1800" spc="-90">
                <a:latin typeface="Tahoma"/>
                <a:cs typeface="Tahoma"/>
              </a:rPr>
              <a:t>r</a:t>
            </a:r>
            <a:r>
              <a:rPr dirty="0" sz="1800" spc="-35">
                <a:latin typeface="Tahoma"/>
                <a:cs typeface="Tahoma"/>
              </a:rPr>
              <a:t>o</a:t>
            </a:r>
            <a:r>
              <a:rPr dirty="0" sz="1800" spc="-120">
                <a:latin typeface="Tahoma"/>
                <a:cs typeface="Tahoma"/>
              </a:rPr>
              <a:t>j</a:t>
            </a:r>
            <a:r>
              <a:rPr dirty="0" sz="1800" spc="-85">
                <a:latin typeface="Tahoma"/>
                <a:cs typeface="Tahoma"/>
              </a:rPr>
              <a:t>e</a:t>
            </a:r>
            <a:r>
              <a:rPr dirty="0" sz="1800" spc="-30">
                <a:latin typeface="Tahoma"/>
                <a:cs typeface="Tahoma"/>
              </a:rPr>
              <a:t>c</a:t>
            </a:r>
            <a:r>
              <a:rPr dirty="0" sz="1800" spc="-95">
                <a:latin typeface="Tahoma"/>
                <a:cs typeface="Tahoma"/>
              </a:rPr>
              <a:t>t</a:t>
            </a:r>
            <a:r>
              <a:rPr dirty="0" sz="1800" spc="-155">
                <a:latin typeface="Tahoma"/>
                <a:cs typeface="Tahoma"/>
              </a:rPr>
              <a:t> </a:t>
            </a:r>
            <a:r>
              <a:rPr dirty="0" sz="1800" spc="-50">
                <a:latin typeface="Tahoma"/>
                <a:cs typeface="Tahoma"/>
              </a:rPr>
              <a:t>u</a:t>
            </a:r>
            <a:r>
              <a:rPr dirty="0" sz="1800" spc="-135">
                <a:latin typeface="Tahoma"/>
                <a:cs typeface="Tahoma"/>
              </a:rPr>
              <a:t>s</a:t>
            </a:r>
            <a:r>
              <a:rPr dirty="0" sz="1800" spc="-25">
                <a:latin typeface="Tahoma"/>
                <a:cs typeface="Tahoma"/>
              </a:rPr>
              <a:t>i</a:t>
            </a:r>
            <a:r>
              <a:rPr dirty="0" sz="1800" spc="-95">
                <a:latin typeface="Tahoma"/>
                <a:cs typeface="Tahoma"/>
              </a:rPr>
              <a:t>n</a:t>
            </a:r>
            <a:r>
              <a:rPr dirty="0" sz="1800" spc="-95">
                <a:latin typeface="Tahoma"/>
                <a:cs typeface="Tahoma"/>
              </a:rPr>
              <a:t>g  </a:t>
            </a:r>
            <a:r>
              <a:rPr dirty="0" sz="1800" spc="-35">
                <a:latin typeface="Tahoma"/>
                <a:cs typeface="Tahoma"/>
              </a:rPr>
              <a:t>A</a:t>
            </a:r>
            <a:r>
              <a:rPr dirty="0" sz="1800" spc="-60">
                <a:latin typeface="Tahoma"/>
                <a:cs typeface="Tahoma"/>
              </a:rPr>
              <a:t>rc</a:t>
            </a:r>
            <a:r>
              <a:rPr dirty="0" sz="1800" spc="-95">
                <a:latin typeface="Tahoma"/>
                <a:cs typeface="Tahoma"/>
              </a:rPr>
              <a:t>h</a:t>
            </a:r>
            <a:r>
              <a:rPr dirty="0" sz="1800" spc="-85">
                <a:latin typeface="Tahoma"/>
                <a:cs typeface="Tahoma"/>
              </a:rPr>
              <a:t>e</a:t>
            </a:r>
            <a:r>
              <a:rPr dirty="0" sz="1800" spc="-55">
                <a:latin typeface="Tahoma"/>
                <a:cs typeface="Tahoma"/>
              </a:rPr>
              <a:t>t</a:t>
            </a:r>
            <a:r>
              <a:rPr dirty="0" sz="1800" spc="-85">
                <a:latin typeface="Tahoma"/>
                <a:cs typeface="Tahoma"/>
              </a:rPr>
              <a:t>y</a:t>
            </a:r>
            <a:r>
              <a:rPr dirty="0" sz="1800" spc="-55">
                <a:latin typeface="Tahoma"/>
                <a:cs typeface="Tahoma"/>
              </a:rPr>
              <a:t>p</a:t>
            </a:r>
            <a:r>
              <a:rPr dirty="0" sz="1800" spc="-100">
                <a:latin typeface="Tahoma"/>
                <a:cs typeface="Tahoma"/>
              </a:rPr>
              <a:t>e</a:t>
            </a:r>
            <a:r>
              <a:rPr dirty="0" sz="1800" spc="-155">
                <a:latin typeface="Tahoma"/>
                <a:cs typeface="Tahoma"/>
              </a:rPr>
              <a:t> </a:t>
            </a:r>
            <a:r>
              <a:rPr dirty="0" sz="1800" spc="-185">
                <a:latin typeface="Tahoma"/>
                <a:cs typeface="Tahoma"/>
              </a:rPr>
              <a:t>2</a:t>
            </a:r>
            <a:r>
              <a:rPr dirty="0" sz="1800" spc="-105">
                <a:latin typeface="Tahoma"/>
                <a:cs typeface="Tahoma"/>
              </a:rPr>
              <a:t>4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82247" y="4642912"/>
            <a:ext cx="304101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3840" marR="5080" indent="-231775">
              <a:lnSpc>
                <a:spcPct val="100000"/>
              </a:lnSpc>
              <a:spcBef>
                <a:spcPts val="100"/>
              </a:spcBef>
              <a:buSzPct val="69444"/>
              <a:buFont typeface="Arial MT"/>
              <a:buChar char="•"/>
              <a:tabLst>
                <a:tab pos="243840" algn="l"/>
                <a:tab pos="244475" algn="l"/>
              </a:tabLst>
            </a:pPr>
            <a:r>
              <a:rPr dirty="0" sz="1800" spc="-60">
                <a:latin typeface="Tahoma"/>
                <a:cs typeface="Tahoma"/>
              </a:rPr>
              <a:t>U</a:t>
            </a:r>
            <a:r>
              <a:rPr dirty="0" sz="1800" spc="-65">
                <a:latin typeface="Tahoma"/>
                <a:cs typeface="Tahoma"/>
              </a:rPr>
              <a:t>n</a:t>
            </a:r>
            <a:r>
              <a:rPr dirty="0" sz="1800" spc="-60">
                <a:latin typeface="Tahoma"/>
                <a:cs typeface="Tahoma"/>
              </a:rPr>
              <a:t>d</a:t>
            </a:r>
            <a:r>
              <a:rPr dirty="0" sz="1800" spc="-95">
                <a:latin typeface="Tahoma"/>
                <a:cs typeface="Tahoma"/>
              </a:rPr>
              <a:t>e</a:t>
            </a:r>
            <a:r>
              <a:rPr dirty="0" sz="1800" spc="-50">
                <a:latin typeface="Tahoma"/>
                <a:cs typeface="Tahoma"/>
              </a:rPr>
              <a:t>r</a:t>
            </a:r>
            <a:r>
              <a:rPr dirty="0" sz="1800" spc="-130">
                <a:latin typeface="Tahoma"/>
                <a:cs typeface="Tahoma"/>
              </a:rPr>
              <a:t>s</a:t>
            </a:r>
            <a:r>
              <a:rPr dirty="0" sz="1800" spc="-65">
                <a:latin typeface="Tahoma"/>
                <a:cs typeface="Tahoma"/>
              </a:rPr>
              <a:t>t</a:t>
            </a:r>
            <a:r>
              <a:rPr dirty="0" sz="1800" spc="-85">
                <a:latin typeface="Tahoma"/>
                <a:cs typeface="Tahoma"/>
              </a:rPr>
              <a:t>an</a:t>
            </a:r>
            <a:r>
              <a:rPr dirty="0" sz="1800" spc="-80">
                <a:latin typeface="Tahoma"/>
                <a:cs typeface="Tahoma"/>
              </a:rPr>
              <a:t>d</a:t>
            </a:r>
            <a:r>
              <a:rPr dirty="0" sz="1800" spc="-150">
                <a:latin typeface="Tahoma"/>
                <a:cs typeface="Tahoma"/>
              </a:rPr>
              <a:t> </a:t>
            </a:r>
            <a:r>
              <a:rPr dirty="0" sz="1800" spc="-85">
                <a:latin typeface="Tahoma"/>
                <a:cs typeface="Tahoma"/>
              </a:rPr>
              <a:t>t</a:t>
            </a:r>
            <a:r>
              <a:rPr dirty="0" sz="1800" spc="-55">
                <a:latin typeface="Tahoma"/>
                <a:cs typeface="Tahoma"/>
              </a:rPr>
              <a:t>h</a:t>
            </a:r>
            <a:r>
              <a:rPr dirty="0" sz="1800" spc="-100">
                <a:latin typeface="Tahoma"/>
                <a:cs typeface="Tahoma"/>
              </a:rPr>
              <a:t>e</a:t>
            </a:r>
            <a:r>
              <a:rPr dirty="0" sz="1800" spc="-155">
                <a:latin typeface="Tahoma"/>
                <a:cs typeface="Tahoma"/>
              </a:rPr>
              <a:t> </a:t>
            </a:r>
            <a:r>
              <a:rPr dirty="0" sz="1800" spc="110">
                <a:latin typeface="Tahoma"/>
                <a:cs typeface="Tahoma"/>
              </a:rPr>
              <a:t>M</a:t>
            </a:r>
            <a:r>
              <a:rPr dirty="0" sz="1800" spc="-130">
                <a:latin typeface="Tahoma"/>
                <a:cs typeface="Tahoma"/>
              </a:rPr>
              <a:t>a</a:t>
            </a:r>
            <a:r>
              <a:rPr dirty="0" sz="1800" spc="-80">
                <a:latin typeface="Tahoma"/>
                <a:cs typeface="Tahoma"/>
              </a:rPr>
              <a:t>v</a:t>
            </a:r>
            <a:r>
              <a:rPr dirty="0" sz="1800" spc="-95">
                <a:latin typeface="Tahoma"/>
                <a:cs typeface="Tahoma"/>
              </a:rPr>
              <a:t>e</a:t>
            </a:r>
            <a:r>
              <a:rPr dirty="0" sz="1800" spc="-55">
                <a:latin typeface="Tahoma"/>
                <a:cs typeface="Tahoma"/>
              </a:rPr>
              <a:t>n</a:t>
            </a:r>
            <a:r>
              <a:rPr dirty="0" sz="1800" spc="-145">
                <a:latin typeface="Tahoma"/>
                <a:cs typeface="Tahoma"/>
              </a:rPr>
              <a:t> </a:t>
            </a:r>
            <a:r>
              <a:rPr dirty="0" sz="1800" spc="-65">
                <a:latin typeface="Tahoma"/>
                <a:cs typeface="Tahoma"/>
              </a:rPr>
              <a:t>P</a:t>
            </a:r>
            <a:r>
              <a:rPr dirty="0" sz="1800" spc="-85">
                <a:latin typeface="Tahoma"/>
                <a:cs typeface="Tahoma"/>
              </a:rPr>
              <a:t>r</a:t>
            </a:r>
            <a:r>
              <a:rPr dirty="0" sz="1800" spc="-35">
                <a:latin typeface="Tahoma"/>
                <a:cs typeface="Tahoma"/>
              </a:rPr>
              <a:t>o</a:t>
            </a:r>
            <a:r>
              <a:rPr dirty="0" sz="1800" spc="-120">
                <a:latin typeface="Tahoma"/>
                <a:cs typeface="Tahoma"/>
              </a:rPr>
              <a:t>j</a:t>
            </a:r>
            <a:r>
              <a:rPr dirty="0" sz="1800" spc="-85">
                <a:latin typeface="Tahoma"/>
                <a:cs typeface="Tahoma"/>
              </a:rPr>
              <a:t>e</a:t>
            </a:r>
            <a:r>
              <a:rPr dirty="0" sz="1800" spc="-30">
                <a:latin typeface="Tahoma"/>
                <a:cs typeface="Tahoma"/>
              </a:rPr>
              <a:t>c</a:t>
            </a:r>
            <a:r>
              <a:rPr dirty="0" sz="1800" spc="-90">
                <a:latin typeface="Tahoma"/>
                <a:cs typeface="Tahoma"/>
              </a:rPr>
              <a:t>t  </a:t>
            </a:r>
            <a:r>
              <a:rPr dirty="0" sz="1800" spc="-85">
                <a:latin typeface="Tahoma"/>
                <a:cs typeface="Tahoma"/>
              </a:rPr>
              <a:t>structure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82247" y="5420152"/>
            <a:ext cx="21697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0"/>
              </a:spcBef>
              <a:buSzPct val="69444"/>
              <a:buFont typeface="Arial MT"/>
              <a:buChar char="•"/>
              <a:tabLst>
                <a:tab pos="243840" algn="l"/>
                <a:tab pos="244475" algn="l"/>
              </a:tabLst>
            </a:pPr>
            <a:r>
              <a:rPr dirty="0" sz="1800" spc="-50">
                <a:latin typeface="Tahoma"/>
                <a:cs typeface="Tahoma"/>
              </a:rPr>
              <a:t>G</a:t>
            </a:r>
            <a:r>
              <a:rPr dirty="0" sz="1800" spc="-10">
                <a:latin typeface="Tahoma"/>
                <a:cs typeface="Tahoma"/>
              </a:rPr>
              <a:t>i</a:t>
            </a:r>
            <a:r>
              <a:rPr dirty="0" sz="1800" spc="-95">
                <a:latin typeface="Tahoma"/>
                <a:cs typeface="Tahoma"/>
              </a:rPr>
              <a:t>t</a:t>
            </a:r>
            <a:r>
              <a:rPr dirty="0" sz="1800" spc="-150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&amp;</a:t>
            </a:r>
            <a:r>
              <a:rPr dirty="0" sz="1800" spc="-150">
                <a:latin typeface="Tahoma"/>
                <a:cs typeface="Tahoma"/>
              </a:rPr>
              <a:t> </a:t>
            </a:r>
            <a:r>
              <a:rPr dirty="0" sz="1800" spc="-110">
                <a:latin typeface="Tahoma"/>
                <a:cs typeface="Tahoma"/>
              </a:rPr>
              <a:t>C</a:t>
            </a:r>
            <a:r>
              <a:rPr dirty="0" sz="1800" spc="-20">
                <a:latin typeface="Tahoma"/>
                <a:cs typeface="Tahoma"/>
              </a:rPr>
              <a:t>l</a:t>
            </a:r>
            <a:r>
              <a:rPr dirty="0" sz="1800" spc="-30">
                <a:latin typeface="Tahoma"/>
                <a:cs typeface="Tahoma"/>
              </a:rPr>
              <a:t>o</a:t>
            </a:r>
            <a:r>
              <a:rPr dirty="0" sz="1800" spc="-75">
                <a:latin typeface="Tahoma"/>
                <a:cs typeface="Tahoma"/>
              </a:rPr>
              <a:t>u</a:t>
            </a:r>
            <a:r>
              <a:rPr dirty="0" sz="1800" spc="-70">
                <a:latin typeface="Tahoma"/>
                <a:cs typeface="Tahoma"/>
              </a:rPr>
              <a:t>d</a:t>
            </a:r>
            <a:r>
              <a:rPr dirty="0" sz="1800" spc="-155">
                <a:latin typeface="Tahoma"/>
                <a:cs typeface="Tahoma"/>
              </a:rPr>
              <a:t> </a:t>
            </a:r>
            <a:r>
              <a:rPr dirty="0" sz="1800" spc="110">
                <a:latin typeface="Tahoma"/>
                <a:cs typeface="Tahoma"/>
              </a:rPr>
              <a:t>M</a:t>
            </a:r>
            <a:r>
              <a:rPr dirty="0" sz="1800" spc="-100">
                <a:latin typeface="Tahoma"/>
                <a:cs typeface="Tahoma"/>
              </a:rPr>
              <a:t>an</a:t>
            </a:r>
            <a:r>
              <a:rPr dirty="0" sz="1800" spc="-135">
                <a:latin typeface="Tahoma"/>
                <a:cs typeface="Tahoma"/>
              </a:rPr>
              <a:t>a</a:t>
            </a:r>
            <a:r>
              <a:rPr dirty="0" sz="1800" spc="-135">
                <a:latin typeface="Tahoma"/>
                <a:cs typeface="Tahoma"/>
              </a:rPr>
              <a:t>g</a:t>
            </a:r>
            <a:r>
              <a:rPr dirty="0" sz="1800" spc="-95">
                <a:latin typeface="Tahoma"/>
                <a:cs typeface="Tahoma"/>
              </a:rPr>
              <a:t>e</a:t>
            </a:r>
            <a:r>
              <a:rPr dirty="0" sz="1800" spc="-100">
                <a:latin typeface="Tahoma"/>
                <a:cs typeface="Tahoma"/>
              </a:rPr>
              <a:t>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60072" y="3865674"/>
            <a:ext cx="268351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3840" marR="5080" indent="-231775">
              <a:lnSpc>
                <a:spcPct val="100000"/>
              </a:lnSpc>
              <a:spcBef>
                <a:spcPts val="100"/>
              </a:spcBef>
              <a:buSzPct val="69444"/>
              <a:buFont typeface="Arial MT"/>
              <a:buChar char="•"/>
              <a:tabLst>
                <a:tab pos="243840" algn="l"/>
                <a:tab pos="244475" algn="l"/>
              </a:tabLst>
            </a:pPr>
            <a:r>
              <a:rPr dirty="0" sz="1800" spc="-145">
                <a:latin typeface="Tahoma"/>
                <a:cs typeface="Tahoma"/>
              </a:rPr>
              <a:t>W</a:t>
            </a:r>
            <a:r>
              <a:rPr dirty="0" sz="1800" spc="-45">
                <a:latin typeface="Tahoma"/>
                <a:cs typeface="Tahoma"/>
              </a:rPr>
              <a:t>o</a:t>
            </a:r>
            <a:r>
              <a:rPr dirty="0" sz="1800" spc="-75">
                <a:latin typeface="Tahoma"/>
                <a:cs typeface="Tahoma"/>
              </a:rPr>
              <a:t>r</a:t>
            </a:r>
            <a:r>
              <a:rPr dirty="0" sz="1800" spc="-85">
                <a:latin typeface="Tahoma"/>
                <a:cs typeface="Tahoma"/>
              </a:rPr>
              <a:t>k</a:t>
            </a:r>
            <a:r>
              <a:rPr dirty="0" sz="1800" spc="-145">
                <a:latin typeface="Tahoma"/>
                <a:cs typeface="Tahoma"/>
              </a:rPr>
              <a:t> </a:t>
            </a:r>
            <a:r>
              <a:rPr dirty="0" sz="1800" spc="-45">
                <a:latin typeface="Tahoma"/>
                <a:cs typeface="Tahoma"/>
              </a:rPr>
              <a:t>w</a:t>
            </a:r>
            <a:r>
              <a:rPr dirty="0" sz="1800" spc="-10">
                <a:latin typeface="Tahoma"/>
                <a:cs typeface="Tahoma"/>
              </a:rPr>
              <a:t>i</a:t>
            </a:r>
            <a:r>
              <a:rPr dirty="0" sz="1800" spc="-85">
                <a:latin typeface="Tahoma"/>
                <a:cs typeface="Tahoma"/>
              </a:rPr>
              <a:t>t</a:t>
            </a:r>
            <a:r>
              <a:rPr dirty="0" sz="1800" spc="-55">
                <a:latin typeface="Tahoma"/>
                <a:cs typeface="Tahoma"/>
              </a:rPr>
              <a:t>h</a:t>
            </a:r>
            <a:r>
              <a:rPr dirty="0" sz="1800" spc="-150">
                <a:latin typeface="Tahoma"/>
                <a:cs typeface="Tahoma"/>
              </a:rPr>
              <a:t> </a:t>
            </a:r>
            <a:r>
              <a:rPr dirty="0" sz="1800" spc="-55">
                <a:latin typeface="Tahoma"/>
                <a:cs typeface="Tahoma"/>
              </a:rPr>
              <a:t>n</a:t>
            </a:r>
            <a:r>
              <a:rPr dirty="0" sz="1800" spc="-50">
                <a:latin typeface="Tahoma"/>
                <a:cs typeface="Tahoma"/>
              </a:rPr>
              <a:t>o</a:t>
            </a:r>
            <a:r>
              <a:rPr dirty="0" sz="1800" spc="-50">
                <a:latin typeface="Tahoma"/>
                <a:cs typeface="Tahoma"/>
              </a:rPr>
              <a:t>n</a:t>
            </a:r>
            <a:r>
              <a:rPr dirty="0" sz="1800" spc="-110">
                <a:latin typeface="Tahoma"/>
                <a:cs typeface="Tahoma"/>
              </a:rPr>
              <a:t>-</a:t>
            </a:r>
            <a:r>
              <a:rPr dirty="0" sz="1800" spc="-70">
                <a:latin typeface="Tahoma"/>
                <a:cs typeface="Tahoma"/>
              </a:rPr>
              <a:t>p</a:t>
            </a:r>
            <a:r>
              <a:rPr dirty="0" sz="1800" spc="-90">
                <a:latin typeface="Tahoma"/>
                <a:cs typeface="Tahoma"/>
              </a:rPr>
              <a:t>r</a:t>
            </a:r>
            <a:r>
              <a:rPr dirty="0" sz="1800" spc="-30">
                <a:latin typeface="Tahoma"/>
                <a:cs typeface="Tahoma"/>
              </a:rPr>
              <a:t>o</a:t>
            </a:r>
            <a:r>
              <a:rPr dirty="0" sz="1800" spc="-85">
                <a:latin typeface="Tahoma"/>
                <a:cs typeface="Tahoma"/>
              </a:rPr>
              <a:t>d</a:t>
            </a:r>
            <a:r>
              <a:rPr dirty="0" sz="1800" spc="-90">
                <a:latin typeface="Tahoma"/>
                <a:cs typeface="Tahoma"/>
              </a:rPr>
              <a:t>u</a:t>
            </a:r>
            <a:r>
              <a:rPr dirty="0" sz="1800" spc="-15">
                <a:latin typeface="Tahoma"/>
                <a:cs typeface="Tahoma"/>
              </a:rPr>
              <a:t>c</a:t>
            </a:r>
            <a:r>
              <a:rPr dirty="0" sz="1800" spc="-85">
                <a:latin typeface="Tahoma"/>
                <a:cs typeface="Tahoma"/>
              </a:rPr>
              <a:t>t</a:t>
            </a:r>
            <a:r>
              <a:rPr dirty="0" sz="1800" spc="-25">
                <a:latin typeface="Tahoma"/>
                <a:cs typeface="Tahoma"/>
              </a:rPr>
              <a:t>i</a:t>
            </a:r>
            <a:r>
              <a:rPr dirty="0" sz="1800" spc="-45">
                <a:latin typeface="Tahoma"/>
                <a:cs typeface="Tahoma"/>
              </a:rPr>
              <a:t>o</a:t>
            </a:r>
            <a:r>
              <a:rPr dirty="0" sz="1800" spc="-40">
                <a:latin typeface="Tahoma"/>
                <a:cs typeface="Tahoma"/>
              </a:rPr>
              <a:t>n  </a:t>
            </a:r>
            <a:r>
              <a:rPr dirty="0" sz="1800" spc="-60">
                <a:latin typeface="Tahoma"/>
                <a:cs typeface="Tahoma"/>
              </a:rPr>
              <a:t>pipelines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60072" y="4642914"/>
            <a:ext cx="225361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3840" marR="5080" indent="-231775">
              <a:lnSpc>
                <a:spcPct val="100000"/>
              </a:lnSpc>
              <a:spcBef>
                <a:spcPts val="100"/>
              </a:spcBef>
              <a:buSzPct val="69444"/>
              <a:buFont typeface="Arial MT"/>
              <a:buChar char="•"/>
              <a:tabLst>
                <a:tab pos="243840" algn="l"/>
                <a:tab pos="244475" algn="l"/>
              </a:tabLst>
            </a:pPr>
            <a:r>
              <a:rPr dirty="0" sz="1800" spc="-145">
                <a:latin typeface="Tahoma"/>
                <a:cs typeface="Tahoma"/>
              </a:rPr>
              <a:t>W</a:t>
            </a:r>
            <a:r>
              <a:rPr dirty="0" sz="1800" spc="-45">
                <a:latin typeface="Tahoma"/>
                <a:cs typeface="Tahoma"/>
              </a:rPr>
              <a:t>o</a:t>
            </a:r>
            <a:r>
              <a:rPr dirty="0" sz="1800" spc="-75">
                <a:latin typeface="Tahoma"/>
                <a:cs typeface="Tahoma"/>
              </a:rPr>
              <a:t>r</a:t>
            </a:r>
            <a:r>
              <a:rPr dirty="0" sz="1800" spc="-85">
                <a:latin typeface="Tahoma"/>
                <a:cs typeface="Tahoma"/>
              </a:rPr>
              <a:t>k</a:t>
            </a:r>
            <a:r>
              <a:rPr dirty="0" sz="1800" spc="-145">
                <a:latin typeface="Tahoma"/>
                <a:cs typeface="Tahoma"/>
              </a:rPr>
              <a:t> </a:t>
            </a:r>
            <a:r>
              <a:rPr dirty="0" sz="1800" spc="-45">
                <a:latin typeface="Tahoma"/>
                <a:cs typeface="Tahoma"/>
              </a:rPr>
              <a:t>w</a:t>
            </a:r>
            <a:r>
              <a:rPr dirty="0" sz="1800" spc="-10">
                <a:latin typeface="Tahoma"/>
                <a:cs typeface="Tahoma"/>
              </a:rPr>
              <a:t>i</a:t>
            </a:r>
            <a:r>
              <a:rPr dirty="0" sz="1800" spc="-85">
                <a:latin typeface="Tahoma"/>
                <a:cs typeface="Tahoma"/>
              </a:rPr>
              <a:t>t</a:t>
            </a:r>
            <a:r>
              <a:rPr dirty="0" sz="1800" spc="-55">
                <a:latin typeface="Tahoma"/>
                <a:cs typeface="Tahoma"/>
              </a:rPr>
              <a:t>h</a:t>
            </a:r>
            <a:r>
              <a:rPr dirty="0" sz="1800" spc="-150">
                <a:latin typeface="Tahoma"/>
                <a:cs typeface="Tahoma"/>
              </a:rPr>
              <a:t> </a:t>
            </a:r>
            <a:r>
              <a:rPr dirty="0" sz="1800" spc="-70">
                <a:latin typeface="Tahoma"/>
                <a:cs typeface="Tahoma"/>
              </a:rPr>
              <a:t>p</a:t>
            </a:r>
            <a:r>
              <a:rPr dirty="0" sz="1800" spc="-90">
                <a:latin typeface="Tahoma"/>
                <a:cs typeface="Tahoma"/>
              </a:rPr>
              <a:t>r</a:t>
            </a:r>
            <a:r>
              <a:rPr dirty="0" sz="1800" spc="-30">
                <a:latin typeface="Tahoma"/>
                <a:cs typeface="Tahoma"/>
              </a:rPr>
              <a:t>o</a:t>
            </a:r>
            <a:r>
              <a:rPr dirty="0" sz="1800" spc="-85">
                <a:latin typeface="Tahoma"/>
                <a:cs typeface="Tahoma"/>
              </a:rPr>
              <a:t>d</a:t>
            </a:r>
            <a:r>
              <a:rPr dirty="0" sz="1800" spc="-90">
                <a:latin typeface="Tahoma"/>
                <a:cs typeface="Tahoma"/>
              </a:rPr>
              <a:t>u</a:t>
            </a:r>
            <a:r>
              <a:rPr dirty="0" sz="1800" spc="-15">
                <a:latin typeface="Tahoma"/>
                <a:cs typeface="Tahoma"/>
              </a:rPr>
              <a:t>c</a:t>
            </a:r>
            <a:r>
              <a:rPr dirty="0" sz="1800" spc="-85">
                <a:latin typeface="Tahoma"/>
                <a:cs typeface="Tahoma"/>
              </a:rPr>
              <a:t>t</a:t>
            </a:r>
            <a:r>
              <a:rPr dirty="0" sz="1800" spc="-25">
                <a:latin typeface="Tahoma"/>
                <a:cs typeface="Tahoma"/>
              </a:rPr>
              <a:t>i</a:t>
            </a:r>
            <a:r>
              <a:rPr dirty="0" sz="1800" spc="-45">
                <a:latin typeface="Tahoma"/>
                <a:cs typeface="Tahoma"/>
              </a:rPr>
              <a:t>o</a:t>
            </a:r>
            <a:r>
              <a:rPr dirty="0" sz="1800" spc="-40">
                <a:latin typeface="Tahoma"/>
                <a:cs typeface="Tahoma"/>
              </a:rPr>
              <a:t>n  </a:t>
            </a:r>
            <a:r>
              <a:rPr dirty="0" sz="1800" spc="-60">
                <a:latin typeface="Tahoma"/>
                <a:cs typeface="Tahoma"/>
              </a:rPr>
              <a:t>pipelines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60072" y="5420154"/>
            <a:ext cx="280797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3840" marR="5080" indent="-231775">
              <a:lnSpc>
                <a:spcPct val="100000"/>
              </a:lnSpc>
              <a:spcBef>
                <a:spcPts val="100"/>
              </a:spcBef>
              <a:buSzPct val="69444"/>
              <a:buFont typeface="Arial MT"/>
              <a:buChar char="•"/>
              <a:tabLst>
                <a:tab pos="243840" algn="l"/>
                <a:tab pos="244475" algn="l"/>
              </a:tabLst>
            </a:pPr>
            <a:r>
              <a:rPr dirty="0" sz="1800" spc="-60">
                <a:latin typeface="Tahoma"/>
                <a:cs typeface="Tahoma"/>
              </a:rPr>
              <a:t>U</a:t>
            </a:r>
            <a:r>
              <a:rPr dirty="0" sz="1800" spc="-65">
                <a:latin typeface="Tahoma"/>
                <a:cs typeface="Tahoma"/>
              </a:rPr>
              <a:t>n</a:t>
            </a:r>
            <a:r>
              <a:rPr dirty="0" sz="1800" spc="-60">
                <a:latin typeface="Tahoma"/>
                <a:cs typeface="Tahoma"/>
              </a:rPr>
              <a:t>d</a:t>
            </a:r>
            <a:r>
              <a:rPr dirty="0" sz="1800" spc="-95">
                <a:latin typeface="Tahoma"/>
                <a:cs typeface="Tahoma"/>
              </a:rPr>
              <a:t>e</a:t>
            </a:r>
            <a:r>
              <a:rPr dirty="0" sz="1800" spc="-50">
                <a:latin typeface="Tahoma"/>
                <a:cs typeface="Tahoma"/>
              </a:rPr>
              <a:t>r</a:t>
            </a:r>
            <a:r>
              <a:rPr dirty="0" sz="1800" spc="-130">
                <a:latin typeface="Tahoma"/>
                <a:cs typeface="Tahoma"/>
              </a:rPr>
              <a:t>s</a:t>
            </a:r>
            <a:r>
              <a:rPr dirty="0" sz="1800" spc="-65">
                <a:latin typeface="Tahoma"/>
                <a:cs typeface="Tahoma"/>
              </a:rPr>
              <a:t>t</a:t>
            </a:r>
            <a:r>
              <a:rPr dirty="0" sz="1800" spc="-85">
                <a:latin typeface="Tahoma"/>
                <a:cs typeface="Tahoma"/>
              </a:rPr>
              <a:t>an</a:t>
            </a:r>
            <a:r>
              <a:rPr dirty="0" sz="1800" spc="-80">
                <a:latin typeface="Tahoma"/>
                <a:cs typeface="Tahoma"/>
              </a:rPr>
              <a:t>d</a:t>
            </a:r>
            <a:r>
              <a:rPr dirty="0" sz="1800" spc="-150">
                <a:latin typeface="Tahoma"/>
                <a:cs typeface="Tahoma"/>
              </a:rPr>
              <a:t> </a:t>
            </a:r>
            <a:r>
              <a:rPr dirty="0" sz="1800" spc="-85">
                <a:latin typeface="Tahoma"/>
                <a:cs typeface="Tahoma"/>
              </a:rPr>
              <a:t>t</a:t>
            </a:r>
            <a:r>
              <a:rPr dirty="0" sz="1800" spc="-55">
                <a:latin typeface="Tahoma"/>
                <a:cs typeface="Tahoma"/>
              </a:rPr>
              <a:t>h</a:t>
            </a:r>
            <a:r>
              <a:rPr dirty="0" sz="1800" spc="-100">
                <a:latin typeface="Tahoma"/>
                <a:cs typeface="Tahoma"/>
              </a:rPr>
              <a:t>e</a:t>
            </a:r>
            <a:r>
              <a:rPr dirty="0" sz="1800" spc="-155">
                <a:latin typeface="Tahoma"/>
                <a:cs typeface="Tahoma"/>
              </a:rPr>
              <a:t> </a:t>
            </a:r>
            <a:r>
              <a:rPr dirty="0" sz="1800" spc="-70">
                <a:latin typeface="Tahoma"/>
                <a:cs typeface="Tahoma"/>
              </a:rPr>
              <a:t>p</a:t>
            </a:r>
            <a:r>
              <a:rPr dirty="0" sz="1800" spc="-25">
                <a:latin typeface="Tahoma"/>
                <a:cs typeface="Tahoma"/>
              </a:rPr>
              <a:t>i</a:t>
            </a:r>
            <a:r>
              <a:rPr dirty="0" sz="1800" spc="-55">
                <a:latin typeface="Tahoma"/>
                <a:cs typeface="Tahoma"/>
              </a:rPr>
              <a:t>p</a:t>
            </a:r>
            <a:r>
              <a:rPr dirty="0" sz="1800" spc="-100">
                <a:latin typeface="Tahoma"/>
                <a:cs typeface="Tahoma"/>
              </a:rPr>
              <a:t>e</a:t>
            </a:r>
            <a:r>
              <a:rPr dirty="0" sz="1800" spc="-15">
                <a:latin typeface="Tahoma"/>
                <a:cs typeface="Tahoma"/>
              </a:rPr>
              <a:t>li</a:t>
            </a:r>
            <a:r>
              <a:rPr dirty="0" sz="1800" spc="-65">
                <a:latin typeface="Tahoma"/>
                <a:cs typeface="Tahoma"/>
              </a:rPr>
              <a:t>ne  </a:t>
            </a:r>
            <a:r>
              <a:rPr dirty="0" sz="1800" spc="-80">
                <a:latin typeface="Tahoma"/>
                <a:cs typeface="Tahoma"/>
              </a:rPr>
              <a:t>e</a:t>
            </a:r>
            <a:r>
              <a:rPr dirty="0" sz="1800" spc="-140">
                <a:latin typeface="Tahoma"/>
                <a:cs typeface="Tahoma"/>
              </a:rPr>
              <a:t>x</a:t>
            </a:r>
            <a:r>
              <a:rPr dirty="0" sz="1800" spc="-85">
                <a:latin typeface="Tahoma"/>
                <a:cs typeface="Tahoma"/>
              </a:rPr>
              <a:t>e</a:t>
            </a:r>
            <a:r>
              <a:rPr dirty="0" sz="1800" spc="-90">
                <a:latin typeface="Tahoma"/>
                <a:cs typeface="Tahoma"/>
              </a:rPr>
              <a:t>c</a:t>
            </a:r>
            <a:r>
              <a:rPr dirty="0" sz="1800" spc="-55">
                <a:latin typeface="Tahoma"/>
                <a:cs typeface="Tahoma"/>
              </a:rPr>
              <a:t>u</a:t>
            </a:r>
            <a:r>
              <a:rPr dirty="0" sz="1800" spc="-85">
                <a:latin typeface="Tahoma"/>
                <a:cs typeface="Tahoma"/>
              </a:rPr>
              <a:t>t</a:t>
            </a:r>
            <a:r>
              <a:rPr dirty="0" sz="1800" spc="-25">
                <a:latin typeface="Tahoma"/>
                <a:cs typeface="Tahoma"/>
              </a:rPr>
              <a:t>i</a:t>
            </a:r>
            <a:r>
              <a:rPr dirty="0" sz="1800" spc="-45">
                <a:latin typeface="Tahoma"/>
                <a:cs typeface="Tahoma"/>
              </a:rPr>
              <a:t>o</a:t>
            </a:r>
            <a:r>
              <a:rPr dirty="0" sz="1800" spc="-55">
                <a:latin typeface="Tahoma"/>
                <a:cs typeface="Tahoma"/>
              </a:rPr>
              <a:t>n</a:t>
            </a:r>
            <a:r>
              <a:rPr dirty="0" sz="1800" spc="-155">
                <a:latin typeface="Tahoma"/>
                <a:cs typeface="Tahoma"/>
              </a:rPr>
              <a:t> </a:t>
            </a:r>
            <a:r>
              <a:rPr dirty="0" sz="1800" spc="-130">
                <a:latin typeface="Tahoma"/>
                <a:cs typeface="Tahoma"/>
              </a:rPr>
              <a:t>s</a:t>
            </a:r>
            <a:r>
              <a:rPr dirty="0" sz="1800" spc="-65">
                <a:latin typeface="Tahoma"/>
                <a:cs typeface="Tahoma"/>
              </a:rPr>
              <a:t>t</a:t>
            </a:r>
            <a:r>
              <a:rPr dirty="0" sz="1800" spc="-155">
                <a:latin typeface="Tahoma"/>
                <a:cs typeface="Tahoma"/>
              </a:rPr>
              <a:t>a</a:t>
            </a:r>
            <a:r>
              <a:rPr dirty="0" sz="1800" spc="-135">
                <a:latin typeface="Tahoma"/>
                <a:cs typeface="Tahoma"/>
              </a:rPr>
              <a:t>g</a:t>
            </a:r>
            <a:r>
              <a:rPr dirty="0" sz="1800" spc="-65">
                <a:latin typeface="Tahoma"/>
                <a:cs typeface="Tahoma"/>
              </a:rPr>
              <a:t>e</a:t>
            </a:r>
            <a:r>
              <a:rPr dirty="0" sz="1800" spc="-140">
                <a:latin typeface="Tahoma"/>
                <a:cs typeface="Tahoma"/>
              </a:rPr>
              <a:t>s</a:t>
            </a:r>
            <a:r>
              <a:rPr dirty="0" sz="1800" spc="-150">
                <a:latin typeface="Tahoma"/>
                <a:cs typeface="Tahoma"/>
              </a:rPr>
              <a:t> </a:t>
            </a:r>
            <a:r>
              <a:rPr dirty="0" sz="1800" spc="-85">
                <a:latin typeface="Tahoma"/>
                <a:cs typeface="Tahoma"/>
              </a:rPr>
              <a:t>an</a:t>
            </a:r>
            <a:r>
              <a:rPr dirty="0" sz="1800" spc="-80">
                <a:latin typeface="Tahoma"/>
                <a:cs typeface="Tahoma"/>
              </a:rPr>
              <a:t>d</a:t>
            </a:r>
            <a:r>
              <a:rPr dirty="0" sz="1800" spc="-150">
                <a:latin typeface="Tahoma"/>
                <a:cs typeface="Tahoma"/>
              </a:rPr>
              <a:t> </a:t>
            </a:r>
            <a:r>
              <a:rPr dirty="0" sz="1800" spc="-90">
                <a:latin typeface="Tahoma"/>
                <a:cs typeface="Tahoma"/>
              </a:rPr>
              <a:t>r</a:t>
            </a:r>
            <a:r>
              <a:rPr dirty="0" sz="1800" spc="-65">
                <a:latin typeface="Tahoma"/>
                <a:cs typeface="Tahoma"/>
              </a:rPr>
              <a:t>e</a:t>
            </a:r>
            <a:r>
              <a:rPr dirty="0" sz="1800" spc="-140">
                <a:latin typeface="Tahoma"/>
                <a:cs typeface="Tahoma"/>
              </a:rPr>
              <a:t>s</a:t>
            </a:r>
            <a:r>
              <a:rPr dirty="0" sz="1800" spc="-50">
                <a:latin typeface="Tahoma"/>
                <a:cs typeface="Tahoma"/>
              </a:rPr>
              <a:t>u</a:t>
            </a:r>
            <a:r>
              <a:rPr dirty="0" sz="1800" spc="-10">
                <a:latin typeface="Tahoma"/>
                <a:cs typeface="Tahoma"/>
              </a:rPr>
              <a:t>l</a:t>
            </a:r>
            <a:r>
              <a:rPr dirty="0" sz="1800" spc="-50">
                <a:latin typeface="Tahoma"/>
                <a:cs typeface="Tahoma"/>
              </a:rPr>
              <a:t>t</a:t>
            </a:r>
            <a:r>
              <a:rPr dirty="0" sz="1800" spc="-140">
                <a:latin typeface="Tahoma"/>
                <a:cs typeface="Tahoma"/>
              </a:rPr>
              <a:t>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11356" y="1406180"/>
            <a:ext cx="1837055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95275">
              <a:lnSpc>
                <a:spcPct val="100000"/>
              </a:lnSpc>
              <a:spcBef>
                <a:spcPts val="100"/>
              </a:spcBef>
            </a:pPr>
            <a:r>
              <a:rPr dirty="0" sz="2200" spc="-210" b="1">
                <a:latin typeface="Tahoma"/>
                <a:cs typeface="Tahoma"/>
              </a:rPr>
              <a:t>Introduce </a:t>
            </a:r>
            <a:r>
              <a:rPr dirty="0" sz="2200" spc="-204" b="1">
                <a:latin typeface="Tahoma"/>
                <a:cs typeface="Tahoma"/>
              </a:rPr>
              <a:t> </a:t>
            </a:r>
            <a:r>
              <a:rPr dirty="0" sz="2200" spc="-250" b="1">
                <a:latin typeface="Tahoma"/>
                <a:cs typeface="Tahoma"/>
              </a:rPr>
              <a:t>C</a:t>
            </a:r>
            <a:r>
              <a:rPr dirty="0" sz="2200" spc="-65" b="1">
                <a:latin typeface="Tahoma"/>
                <a:cs typeface="Tahoma"/>
              </a:rPr>
              <a:t>l</a:t>
            </a:r>
            <a:r>
              <a:rPr dirty="0" sz="2200" spc="-165" b="1">
                <a:latin typeface="Tahoma"/>
                <a:cs typeface="Tahoma"/>
              </a:rPr>
              <a:t>o</a:t>
            </a:r>
            <a:r>
              <a:rPr dirty="0" sz="2200" spc="-175" b="1">
                <a:latin typeface="Tahoma"/>
                <a:cs typeface="Tahoma"/>
              </a:rPr>
              <a:t>u</a:t>
            </a:r>
            <a:r>
              <a:rPr dirty="0" sz="2200" spc="-170" b="1">
                <a:latin typeface="Tahoma"/>
                <a:cs typeface="Tahoma"/>
              </a:rPr>
              <a:t>d</a:t>
            </a:r>
            <a:r>
              <a:rPr dirty="0" sz="2200" spc="-160" b="1">
                <a:latin typeface="Tahoma"/>
                <a:cs typeface="Tahoma"/>
              </a:rPr>
              <a:t> </a:t>
            </a:r>
            <a:r>
              <a:rPr dirty="0" sz="2200" spc="-150" b="1">
                <a:latin typeface="Tahoma"/>
                <a:cs typeface="Tahoma"/>
              </a:rPr>
              <a:t>M</a:t>
            </a:r>
            <a:r>
              <a:rPr dirty="0" sz="2200" spc="-195" b="1">
                <a:latin typeface="Tahoma"/>
                <a:cs typeface="Tahoma"/>
              </a:rPr>
              <a:t>an</a:t>
            </a:r>
            <a:r>
              <a:rPr dirty="0" sz="2200" spc="-240" b="1">
                <a:latin typeface="Tahoma"/>
                <a:cs typeface="Tahoma"/>
              </a:rPr>
              <a:t>a</a:t>
            </a:r>
            <a:r>
              <a:rPr dirty="0" sz="2200" spc="-254" b="1">
                <a:latin typeface="Tahoma"/>
                <a:cs typeface="Tahoma"/>
              </a:rPr>
              <a:t>g</a:t>
            </a:r>
            <a:r>
              <a:rPr dirty="0" sz="2200" spc="-170" b="1">
                <a:latin typeface="Tahoma"/>
                <a:cs typeface="Tahoma"/>
              </a:rPr>
              <a:t>er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45670" y="1406180"/>
            <a:ext cx="2976245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4325" marR="5080" indent="-302260">
              <a:lnSpc>
                <a:spcPct val="100000"/>
              </a:lnSpc>
              <a:spcBef>
                <a:spcPts val="100"/>
              </a:spcBef>
            </a:pPr>
            <a:r>
              <a:rPr dirty="0" sz="2200" spc="-204" b="1">
                <a:latin typeface="Tahoma"/>
                <a:cs typeface="Tahoma"/>
              </a:rPr>
              <a:t>P</a:t>
            </a:r>
            <a:r>
              <a:rPr dirty="0" sz="2200" spc="-135" b="1">
                <a:latin typeface="Tahoma"/>
                <a:cs typeface="Tahoma"/>
              </a:rPr>
              <a:t>r</a:t>
            </a:r>
            <a:r>
              <a:rPr dirty="0" sz="2200" spc="-170" b="1">
                <a:latin typeface="Tahoma"/>
                <a:cs typeface="Tahoma"/>
              </a:rPr>
              <a:t>e</a:t>
            </a:r>
            <a:r>
              <a:rPr dirty="0" sz="2200" spc="-185" b="1">
                <a:latin typeface="Tahoma"/>
                <a:cs typeface="Tahoma"/>
              </a:rPr>
              <a:t>p</a:t>
            </a:r>
            <a:r>
              <a:rPr dirty="0" sz="2200" spc="-210" b="1">
                <a:latin typeface="Tahoma"/>
                <a:cs typeface="Tahoma"/>
              </a:rPr>
              <a:t>a</a:t>
            </a:r>
            <a:r>
              <a:rPr dirty="0" sz="2200" spc="-130" b="1">
                <a:latin typeface="Tahoma"/>
                <a:cs typeface="Tahoma"/>
              </a:rPr>
              <a:t>r</a:t>
            </a:r>
            <a:r>
              <a:rPr dirty="0" sz="2200" spc="-180" b="1">
                <a:latin typeface="Tahoma"/>
                <a:cs typeface="Tahoma"/>
              </a:rPr>
              <a:t>e</a:t>
            </a:r>
            <a:r>
              <a:rPr dirty="0" sz="2200" spc="-155" b="1">
                <a:latin typeface="Tahoma"/>
                <a:cs typeface="Tahoma"/>
              </a:rPr>
              <a:t> </a:t>
            </a:r>
            <a:r>
              <a:rPr dirty="0" sz="2200" spc="-190" b="1">
                <a:latin typeface="Tahoma"/>
                <a:cs typeface="Tahoma"/>
              </a:rPr>
              <a:t>t</a:t>
            </a:r>
            <a:r>
              <a:rPr dirty="0" sz="2200" spc="-180" b="1">
                <a:latin typeface="Tahoma"/>
                <a:cs typeface="Tahoma"/>
              </a:rPr>
              <a:t>he</a:t>
            </a:r>
            <a:r>
              <a:rPr dirty="0" sz="2200" spc="-160" b="1">
                <a:latin typeface="Tahoma"/>
                <a:cs typeface="Tahoma"/>
              </a:rPr>
              <a:t> </a:t>
            </a:r>
            <a:r>
              <a:rPr dirty="0" sz="2200" spc="-190" b="1">
                <a:latin typeface="Tahoma"/>
                <a:cs typeface="Tahoma"/>
              </a:rPr>
              <a:t>De</a:t>
            </a:r>
            <a:r>
              <a:rPr dirty="0" sz="2200" spc="-180" b="1">
                <a:latin typeface="Tahoma"/>
                <a:cs typeface="Tahoma"/>
              </a:rPr>
              <a:t>p</a:t>
            </a:r>
            <a:r>
              <a:rPr dirty="0" sz="2200" spc="-65" b="1">
                <a:latin typeface="Tahoma"/>
                <a:cs typeface="Tahoma"/>
              </a:rPr>
              <a:t>l</a:t>
            </a:r>
            <a:r>
              <a:rPr dirty="0" sz="2200" spc="-175" b="1">
                <a:latin typeface="Tahoma"/>
                <a:cs typeface="Tahoma"/>
              </a:rPr>
              <a:t>o</a:t>
            </a:r>
            <a:r>
              <a:rPr dirty="0" sz="2200" spc="-150" b="1">
                <a:latin typeface="Tahoma"/>
                <a:cs typeface="Tahoma"/>
              </a:rPr>
              <a:t>y</a:t>
            </a:r>
            <a:r>
              <a:rPr dirty="0" sz="2200" spc="-160" b="1">
                <a:latin typeface="Tahoma"/>
                <a:cs typeface="Tahoma"/>
              </a:rPr>
              <a:t>ment  </a:t>
            </a:r>
            <a:r>
              <a:rPr dirty="0" sz="2200" spc="-310" b="1">
                <a:latin typeface="Tahoma"/>
                <a:cs typeface="Tahoma"/>
              </a:rPr>
              <a:t>w</a:t>
            </a:r>
            <a:r>
              <a:rPr dirty="0" sz="2200" spc="-75" b="1">
                <a:latin typeface="Tahoma"/>
                <a:cs typeface="Tahoma"/>
              </a:rPr>
              <a:t>i</a:t>
            </a:r>
            <a:r>
              <a:rPr dirty="0" sz="2200" spc="-190" b="1">
                <a:latin typeface="Tahoma"/>
                <a:cs typeface="Tahoma"/>
              </a:rPr>
              <a:t>t</a:t>
            </a:r>
            <a:r>
              <a:rPr dirty="0" sz="2200" spc="-180" b="1">
                <a:latin typeface="Tahoma"/>
                <a:cs typeface="Tahoma"/>
              </a:rPr>
              <a:t>h</a:t>
            </a:r>
            <a:r>
              <a:rPr dirty="0" sz="2200" spc="-155" b="1">
                <a:latin typeface="Tahoma"/>
                <a:cs typeface="Tahoma"/>
              </a:rPr>
              <a:t> </a:t>
            </a:r>
            <a:r>
              <a:rPr dirty="0" sz="2200" spc="-250" b="1">
                <a:latin typeface="Tahoma"/>
                <a:cs typeface="Tahoma"/>
              </a:rPr>
              <a:t>C</a:t>
            </a:r>
            <a:r>
              <a:rPr dirty="0" sz="2200" spc="-65" b="1">
                <a:latin typeface="Tahoma"/>
                <a:cs typeface="Tahoma"/>
              </a:rPr>
              <a:t>l</a:t>
            </a:r>
            <a:r>
              <a:rPr dirty="0" sz="2200" spc="-165" b="1">
                <a:latin typeface="Tahoma"/>
                <a:cs typeface="Tahoma"/>
              </a:rPr>
              <a:t>o</a:t>
            </a:r>
            <a:r>
              <a:rPr dirty="0" sz="2200" spc="-175" b="1">
                <a:latin typeface="Tahoma"/>
                <a:cs typeface="Tahoma"/>
              </a:rPr>
              <a:t>u</a:t>
            </a:r>
            <a:r>
              <a:rPr dirty="0" sz="2200" spc="-170" b="1">
                <a:latin typeface="Tahoma"/>
                <a:cs typeface="Tahoma"/>
              </a:rPr>
              <a:t>d</a:t>
            </a:r>
            <a:r>
              <a:rPr dirty="0" sz="2200" spc="-160" b="1">
                <a:latin typeface="Tahoma"/>
                <a:cs typeface="Tahoma"/>
              </a:rPr>
              <a:t> </a:t>
            </a:r>
            <a:r>
              <a:rPr dirty="0" sz="2200" spc="-150" b="1">
                <a:latin typeface="Tahoma"/>
                <a:cs typeface="Tahoma"/>
              </a:rPr>
              <a:t>M</a:t>
            </a:r>
            <a:r>
              <a:rPr dirty="0" sz="2200" spc="-195" b="1">
                <a:latin typeface="Tahoma"/>
                <a:cs typeface="Tahoma"/>
              </a:rPr>
              <a:t>an</a:t>
            </a:r>
            <a:r>
              <a:rPr dirty="0" sz="2200" spc="-235" b="1">
                <a:latin typeface="Tahoma"/>
                <a:cs typeface="Tahoma"/>
              </a:rPr>
              <a:t>a</a:t>
            </a:r>
            <a:r>
              <a:rPr dirty="0" sz="2200" spc="-254" b="1">
                <a:latin typeface="Tahoma"/>
                <a:cs typeface="Tahoma"/>
              </a:rPr>
              <a:t>g</a:t>
            </a:r>
            <a:r>
              <a:rPr dirty="0" sz="2200" spc="-170" b="1">
                <a:latin typeface="Tahoma"/>
                <a:cs typeface="Tahoma"/>
              </a:rPr>
              <a:t>er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24540" y="1406180"/>
            <a:ext cx="2971800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3995" marR="5080" indent="-201930">
              <a:lnSpc>
                <a:spcPct val="100000"/>
              </a:lnSpc>
              <a:spcBef>
                <a:spcPts val="100"/>
              </a:spcBef>
            </a:pPr>
            <a:r>
              <a:rPr dirty="0" sz="2200" spc="-110" b="1">
                <a:latin typeface="Tahoma"/>
                <a:cs typeface="Tahoma"/>
              </a:rPr>
              <a:t>E</a:t>
            </a:r>
            <a:r>
              <a:rPr dirty="0" sz="2200" spc="-310" b="1">
                <a:latin typeface="Tahoma"/>
                <a:cs typeface="Tahoma"/>
              </a:rPr>
              <a:t>x</a:t>
            </a:r>
            <a:r>
              <a:rPr dirty="0" sz="2200" spc="-170" b="1">
                <a:latin typeface="Tahoma"/>
                <a:cs typeface="Tahoma"/>
              </a:rPr>
              <a:t>e</a:t>
            </a:r>
            <a:r>
              <a:rPr dirty="0" sz="2200" spc="-180" b="1">
                <a:latin typeface="Tahoma"/>
                <a:cs typeface="Tahoma"/>
              </a:rPr>
              <a:t>c</a:t>
            </a:r>
            <a:r>
              <a:rPr dirty="0" sz="2200" spc="-195" b="1">
                <a:latin typeface="Tahoma"/>
                <a:cs typeface="Tahoma"/>
              </a:rPr>
              <a:t>u</a:t>
            </a:r>
            <a:r>
              <a:rPr dirty="0" sz="2200" spc="-200" b="1">
                <a:latin typeface="Tahoma"/>
                <a:cs typeface="Tahoma"/>
              </a:rPr>
              <a:t>t</a:t>
            </a:r>
            <a:r>
              <a:rPr dirty="0" sz="2200" spc="-180" b="1">
                <a:latin typeface="Tahoma"/>
                <a:cs typeface="Tahoma"/>
              </a:rPr>
              <a:t>e</a:t>
            </a:r>
            <a:r>
              <a:rPr dirty="0" sz="2200" spc="-165" b="1">
                <a:latin typeface="Tahoma"/>
                <a:cs typeface="Tahoma"/>
              </a:rPr>
              <a:t> </a:t>
            </a:r>
            <a:r>
              <a:rPr dirty="0" sz="2200" spc="-190" b="1">
                <a:latin typeface="Tahoma"/>
                <a:cs typeface="Tahoma"/>
              </a:rPr>
              <a:t>t</a:t>
            </a:r>
            <a:r>
              <a:rPr dirty="0" sz="2200" spc="-180" b="1">
                <a:latin typeface="Tahoma"/>
                <a:cs typeface="Tahoma"/>
              </a:rPr>
              <a:t>he</a:t>
            </a:r>
            <a:r>
              <a:rPr dirty="0" sz="2200" spc="-160" b="1">
                <a:latin typeface="Tahoma"/>
                <a:cs typeface="Tahoma"/>
              </a:rPr>
              <a:t> </a:t>
            </a:r>
            <a:r>
              <a:rPr dirty="0" sz="2200" spc="-190" b="1">
                <a:latin typeface="Tahoma"/>
                <a:cs typeface="Tahoma"/>
              </a:rPr>
              <a:t>De</a:t>
            </a:r>
            <a:r>
              <a:rPr dirty="0" sz="2200" spc="-180" b="1">
                <a:latin typeface="Tahoma"/>
                <a:cs typeface="Tahoma"/>
              </a:rPr>
              <a:t>p</a:t>
            </a:r>
            <a:r>
              <a:rPr dirty="0" sz="2200" spc="-65" b="1">
                <a:latin typeface="Tahoma"/>
                <a:cs typeface="Tahoma"/>
              </a:rPr>
              <a:t>l</a:t>
            </a:r>
            <a:r>
              <a:rPr dirty="0" sz="2200" spc="-175" b="1">
                <a:latin typeface="Tahoma"/>
                <a:cs typeface="Tahoma"/>
              </a:rPr>
              <a:t>o</a:t>
            </a:r>
            <a:r>
              <a:rPr dirty="0" sz="2200" spc="-150" b="1">
                <a:latin typeface="Tahoma"/>
                <a:cs typeface="Tahoma"/>
              </a:rPr>
              <a:t>y</a:t>
            </a:r>
            <a:r>
              <a:rPr dirty="0" sz="2200" spc="-160" b="1">
                <a:latin typeface="Tahoma"/>
                <a:cs typeface="Tahoma"/>
              </a:rPr>
              <a:t>ment  </a:t>
            </a:r>
            <a:r>
              <a:rPr dirty="0" sz="2200" spc="-200" b="1">
                <a:latin typeface="Tahoma"/>
                <a:cs typeface="Tahoma"/>
              </a:rPr>
              <a:t>U</a:t>
            </a:r>
            <a:r>
              <a:rPr dirty="0" sz="2200" spc="-204" b="1">
                <a:latin typeface="Tahoma"/>
                <a:cs typeface="Tahoma"/>
              </a:rPr>
              <a:t>s</a:t>
            </a:r>
            <a:r>
              <a:rPr dirty="0" sz="2200" spc="-135" b="1">
                <a:latin typeface="Tahoma"/>
                <a:cs typeface="Tahoma"/>
              </a:rPr>
              <a:t>i</a:t>
            </a:r>
            <a:r>
              <a:rPr dirty="0" sz="2200" spc="-220" b="1">
                <a:latin typeface="Tahoma"/>
                <a:cs typeface="Tahoma"/>
              </a:rPr>
              <a:t>n</a:t>
            </a:r>
            <a:r>
              <a:rPr dirty="0" sz="2200" spc="-229" b="1">
                <a:latin typeface="Tahoma"/>
                <a:cs typeface="Tahoma"/>
              </a:rPr>
              <a:t>g</a:t>
            </a:r>
            <a:r>
              <a:rPr dirty="0" sz="2200" spc="-135" b="1">
                <a:latin typeface="Tahoma"/>
                <a:cs typeface="Tahoma"/>
              </a:rPr>
              <a:t> </a:t>
            </a:r>
            <a:r>
              <a:rPr dirty="0" sz="2200" spc="-250" b="1">
                <a:latin typeface="Tahoma"/>
                <a:cs typeface="Tahoma"/>
              </a:rPr>
              <a:t>C</a:t>
            </a:r>
            <a:r>
              <a:rPr dirty="0" sz="2200" spc="-65" b="1">
                <a:latin typeface="Tahoma"/>
                <a:cs typeface="Tahoma"/>
              </a:rPr>
              <a:t>l</a:t>
            </a:r>
            <a:r>
              <a:rPr dirty="0" sz="2200" spc="-165" b="1">
                <a:latin typeface="Tahoma"/>
                <a:cs typeface="Tahoma"/>
              </a:rPr>
              <a:t>o</a:t>
            </a:r>
            <a:r>
              <a:rPr dirty="0" sz="2200" spc="-175" b="1">
                <a:latin typeface="Tahoma"/>
                <a:cs typeface="Tahoma"/>
              </a:rPr>
              <a:t>u</a:t>
            </a:r>
            <a:r>
              <a:rPr dirty="0" sz="2200" spc="-170" b="1">
                <a:latin typeface="Tahoma"/>
                <a:cs typeface="Tahoma"/>
              </a:rPr>
              <a:t>d</a:t>
            </a:r>
            <a:r>
              <a:rPr dirty="0" sz="2200" spc="-160" b="1">
                <a:latin typeface="Tahoma"/>
                <a:cs typeface="Tahoma"/>
              </a:rPr>
              <a:t> </a:t>
            </a:r>
            <a:r>
              <a:rPr dirty="0" sz="2200" spc="-150" b="1">
                <a:latin typeface="Tahoma"/>
                <a:cs typeface="Tahoma"/>
              </a:rPr>
              <a:t>M</a:t>
            </a:r>
            <a:r>
              <a:rPr dirty="0" sz="2200" spc="-185" b="1">
                <a:latin typeface="Tahoma"/>
                <a:cs typeface="Tahoma"/>
              </a:rPr>
              <a:t>a</a:t>
            </a:r>
            <a:r>
              <a:rPr dirty="0" sz="2200" spc="-204" b="1">
                <a:latin typeface="Tahoma"/>
                <a:cs typeface="Tahoma"/>
              </a:rPr>
              <a:t>n</a:t>
            </a:r>
            <a:r>
              <a:rPr dirty="0" sz="2200" spc="-254" b="1">
                <a:latin typeface="Tahoma"/>
                <a:cs typeface="Tahoma"/>
              </a:rPr>
              <a:t>a</a:t>
            </a:r>
            <a:r>
              <a:rPr dirty="0" sz="2200" spc="-254" b="1">
                <a:latin typeface="Tahoma"/>
                <a:cs typeface="Tahoma"/>
              </a:rPr>
              <a:t>g</a:t>
            </a:r>
            <a:r>
              <a:rPr dirty="0" sz="2200" spc="-170" b="1">
                <a:latin typeface="Tahoma"/>
                <a:cs typeface="Tahoma"/>
              </a:rPr>
              <a:t>er</a:t>
            </a:r>
            <a:endParaRPr sz="2200">
              <a:latin typeface="Tahoma"/>
              <a:cs typeface="Tahom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7294" y="2234183"/>
            <a:ext cx="1005839" cy="100583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6286" y="2207514"/>
            <a:ext cx="1005839" cy="100583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81066" y="2244851"/>
            <a:ext cx="967739" cy="96850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016092" y="6545018"/>
            <a:ext cx="156845" cy="211454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dirty="0" sz="1200" spc="-25">
                <a:solidFill>
                  <a:srgbClr val="FFFFFF"/>
                </a:solidFill>
                <a:latin typeface="Tahoma"/>
                <a:cs typeface="Tahoma"/>
              </a:rPr>
              <a:t>6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195"/>
              <a:t>©</a:t>
            </a:r>
            <a:r>
              <a:rPr dirty="0" spc="-100"/>
              <a:t> </a:t>
            </a:r>
            <a:r>
              <a:rPr dirty="0" spc="-100"/>
              <a:t>2</a:t>
            </a:r>
            <a:r>
              <a:rPr dirty="0" spc="-35"/>
              <a:t>0</a:t>
            </a:r>
            <a:r>
              <a:rPr dirty="0" spc="-90"/>
              <a:t>2</a:t>
            </a:r>
            <a:r>
              <a:rPr dirty="0" spc="-275"/>
              <a:t>1</a:t>
            </a:r>
            <a:r>
              <a:rPr dirty="0" spc="-90"/>
              <a:t> </a:t>
            </a:r>
            <a:r>
              <a:rPr dirty="0" spc="-20"/>
              <a:t>A</a:t>
            </a:r>
            <a:r>
              <a:rPr dirty="0" spc="-35"/>
              <a:t>d</a:t>
            </a:r>
            <a:r>
              <a:rPr dirty="0" spc="-25"/>
              <a:t>o</a:t>
            </a:r>
            <a:r>
              <a:rPr dirty="0" spc="-25"/>
              <a:t>b</a:t>
            </a:r>
            <a:r>
              <a:rPr dirty="0" spc="-60"/>
              <a:t>e</a:t>
            </a:r>
            <a:r>
              <a:rPr dirty="0" spc="-160"/>
              <a:t>.</a:t>
            </a:r>
            <a:r>
              <a:rPr dirty="0" spc="-120"/>
              <a:t> </a:t>
            </a:r>
            <a:r>
              <a:rPr dirty="0"/>
              <a:t>Al</a:t>
            </a:r>
            <a:r>
              <a:rPr dirty="0"/>
              <a:t>l</a:t>
            </a:r>
            <a:r>
              <a:rPr dirty="0" spc="-105"/>
              <a:t> </a:t>
            </a:r>
            <a:r>
              <a:rPr dirty="0" spc="-65"/>
              <a:t>R</a:t>
            </a:r>
            <a:r>
              <a:rPr dirty="0" spc="-20"/>
              <a:t>i</a:t>
            </a:r>
            <a:r>
              <a:rPr dirty="0" spc="-90"/>
              <a:t>g</a:t>
            </a:r>
            <a:r>
              <a:rPr dirty="0" spc="-55"/>
              <a:t>h</a:t>
            </a:r>
            <a:r>
              <a:rPr dirty="0"/>
              <a:t>t</a:t>
            </a:r>
            <a:r>
              <a:rPr dirty="0" spc="-85"/>
              <a:t>s</a:t>
            </a:r>
            <a:r>
              <a:rPr dirty="0" spc="-110"/>
              <a:t> </a:t>
            </a:r>
            <a:r>
              <a:rPr dirty="0" spc="-75"/>
              <a:t>R</a:t>
            </a:r>
            <a:r>
              <a:rPr dirty="0" spc="-35"/>
              <a:t>e</a:t>
            </a:r>
            <a:r>
              <a:rPr dirty="0" spc="-80"/>
              <a:t>s</a:t>
            </a:r>
            <a:r>
              <a:rPr dirty="0" spc="-60"/>
              <a:t>e</a:t>
            </a:r>
            <a:r>
              <a:rPr dirty="0"/>
              <a:t>r</a:t>
            </a:r>
            <a:r>
              <a:rPr dirty="0" spc="-50"/>
              <a:t>v</a:t>
            </a:r>
            <a:r>
              <a:rPr dirty="0" spc="-50"/>
              <a:t>e</a:t>
            </a:r>
            <a:r>
              <a:rPr dirty="0" spc="-35"/>
              <a:t>d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20"/>
              <a:t>A</a:t>
            </a:r>
            <a:r>
              <a:rPr dirty="0" spc="-35"/>
              <a:t>d</a:t>
            </a:r>
            <a:r>
              <a:rPr dirty="0" spc="-25"/>
              <a:t>o</a:t>
            </a:r>
            <a:r>
              <a:rPr dirty="0" spc="-25"/>
              <a:t>b</a:t>
            </a:r>
            <a:r>
              <a:rPr dirty="0" spc="-55"/>
              <a:t>e</a:t>
            </a:r>
            <a:r>
              <a:rPr dirty="0" spc="-114"/>
              <a:t> </a:t>
            </a:r>
            <a:r>
              <a:rPr dirty="0" spc="-40"/>
              <a:t>D</a:t>
            </a:r>
            <a:r>
              <a:rPr dirty="0" spc="-20"/>
              <a:t>i</a:t>
            </a:r>
            <a:r>
              <a:rPr dirty="0" spc="-60"/>
              <a:t>g</a:t>
            </a:r>
            <a:r>
              <a:rPr dirty="0" spc="-15"/>
              <a:t>i</a:t>
            </a:r>
            <a:r>
              <a:rPr dirty="0" spc="-30"/>
              <a:t>t</a:t>
            </a:r>
            <a:r>
              <a:rPr dirty="0" spc="-65"/>
              <a:t>a</a:t>
            </a:r>
            <a:r>
              <a:rPr dirty="0" spc="15"/>
              <a:t>l</a:t>
            </a:r>
            <a:r>
              <a:rPr dirty="0" spc="-105"/>
              <a:t> </a:t>
            </a:r>
            <a:r>
              <a:rPr dirty="0" spc="-20"/>
              <a:t>L</a:t>
            </a:r>
            <a:r>
              <a:rPr dirty="0" spc="-55"/>
              <a:t>e</a:t>
            </a:r>
            <a:r>
              <a:rPr dirty="0" spc="-65"/>
              <a:t>a</a:t>
            </a:r>
            <a:r>
              <a:rPr dirty="0" spc="-50"/>
              <a:t>r</a:t>
            </a:r>
            <a:r>
              <a:rPr dirty="0" spc="-20"/>
              <a:t>ni</a:t>
            </a:r>
            <a:r>
              <a:rPr dirty="0" spc="-50"/>
              <a:t>n</a:t>
            </a:r>
            <a:r>
              <a:rPr dirty="0" spc="-80"/>
              <a:t>g</a:t>
            </a:r>
            <a:r>
              <a:rPr dirty="0" spc="-100"/>
              <a:t> </a:t>
            </a:r>
            <a:r>
              <a:rPr dirty="0" spc="-85"/>
              <a:t>S</a:t>
            </a:r>
            <a:r>
              <a:rPr dirty="0" spc="-60"/>
              <a:t>e</a:t>
            </a:r>
            <a:r>
              <a:rPr dirty="0"/>
              <a:t>r</a:t>
            </a:r>
            <a:r>
              <a:rPr dirty="0" spc="-50"/>
              <a:t>v</a:t>
            </a:r>
            <a:r>
              <a:rPr dirty="0" spc="-35"/>
              <a:t>ic</a:t>
            </a:r>
            <a:r>
              <a:rPr dirty="0" spc="-30"/>
              <a:t>e</a:t>
            </a:r>
            <a:r>
              <a:rPr dirty="0" spc="-85"/>
              <a:t>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779" y="372441"/>
            <a:ext cx="231521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260">
                <a:solidFill>
                  <a:srgbClr val="FF0000"/>
                </a:solidFill>
              </a:rPr>
              <a:t>D</a:t>
            </a:r>
            <a:r>
              <a:rPr dirty="0" sz="2800" spc="-100">
                <a:solidFill>
                  <a:srgbClr val="FF0000"/>
                </a:solidFill>
              </a:rPr>
              <a:t>i</a:t>
            </a:r>
            <a:r>
              <a:rPr dirty="0" sz="2800" spc="-265">
                <a:solidFill>
                  <a:srgbClr val="FF0000"/>
                </a:solidFill>
              </a:rPr>
              <a:t>f</a:t>
            </a:r>
            <a:r>
              <a:rPr dirty="0" sz="2800" spc="-210">
                <a:solidFill>
                  <a:srgbClr val="FF0000"/>
                </a:solidFill>
              </a:rPr>
              <a:t>f</a:t>
            </a:r>
            <a:r>
              <a:rPr dirty="0" sz="2800" spc="-120">
                <a:solidFill>
                  <a:srgbClr val="FF0000"/>
                </a:solidFill>
              </a:rPr>
              <a:t>i</a:t>
            </a:r>
            <a:r>
              <a:rPr dirty="0" sz="2800" spc="-254">
                <a:solidFill>
                  <a:srgbClr val="FF0000"/>
                </a:solidFill>
              </a:rPr>
              <a:t>c</a:t>
            </a:r>
            <a:r>
              <a:rPr dirty="0" sz="2800" spc="-245">
                <a:solidFill>
                  <a:srgbClr val="FF0000"/>
                </a:solidFill>
              </a:rPr>
              <a:t>u</a:t>
            </a:r>
            <a:r>
              <a:rPr dirty="0" sz="2800" spc="-45">
                <a:solidFill>
                  <a:srgbClr val="FF0000"/>
                </a:solidFill>
              </a:rPr>
              <a:t>l</a:t>
            </a:r>
            <a:r>
              <a:rPr dirty="0" sz="2800" spc="-190">
                <a:solidFill>
                  <a:srgbClr val="FF0000"/>
                </a:solidFill>
              </a:rPr>
              <a:t>t</a:t>
            </a:r>
            <a:r>
              <a:rPr dirty="0" sz="2800" spc="-250">
                <a:solidFill>
                  <a:srgbClr val="FF0000"/>
                </a:solidFill>
              </a:rPr>
              <a:t>y</a:t>
            </a:r>
            <a:r>
              <a:rPr dirty="0" sz="2800" spc="-190">
                <a:solidFill>
                  <a:srgbClr val="FF0000"/>
                </a:solidFill>
              </a:rPr>
              <a:t> </a:t>
            </a:r>
            <a:r>
              <a:rPr dirty="0" sz="2800" spc="-155">
                <a:solidFill>
                  <a:srgbClr val="FF0000"/>
                </a:solidFill>
              </a:rPr>
              <a:t>L</a:t>
            </a:r>
            <a:r>
              <a:rPr dirty="0" sz="2800" spc="-235">
                <a:solidFill>
                  <a:srgbClr val="FF0000"/>
                </a:solidFill>
              </a:rPr>
              <a:t>e</a:t>
            </a:r>
            <a:r>
              <a:rPr dirty="0" sz="2800" spc="-240">
                <a:solidFill>
                  <a:srgbClr val="FF0000"/>
                </a:solidFill>
              </a:rPr>
              <a:t>v</a:t>
            </a:r>
            <a:r>
              <a:rPr dirty="0" sz="2800" spc="-254">
                <a:solidFill>
                  <a:srgbClr val="FF0000"/>
                </a:solidFill>
              </a:rPr>
              <a:t>e</a:t>
            </a:r>
            <a:r>
              <a:rPr dirty="0" sz="2800" spc="-75">
                <a:solidFill>
                  <a:srgbClr val="FF0000"/>
                </a:solidFill>
              </a:rPr>
              <a:t>l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551016" y="1310144"/>
            <a:ext cx="1316990" cy="41916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42620">
              <a:lnSpc>
                <a:spcPct val="100000"/>
              </a:lnSpc>
              <a:spcBef>
                <a:spcPts val="95"/>
              </a:spcBef>
            </a:pPr>
            <a:r>
              <a:rPr dirty="0" sz="2000" spc="-50">
                <a:latin typeface="Tahoma"/>
                <a:cs typeface="Tahoma"/>
              </a:rPr>
              <a:t>E</a:t>
            </a:r>
            <a:r>
              <a:rPr dirty="0" sz="2000" spc="-145">
                <a:latin typeface="Tahoma"/>
                <a:cs typeface="Tahoma"/>
              </a:rPr>
              <a:t>x</a:t>
            </a:r>
            <a:r>
              <a:rPr dirty="0" sz="2000" spc="-60">
                <a:latin typeface="Tahoma"/>
                <a:cs typeface="Tahoma"/>
              </a:rPr>
              <a:t>p</a:t>
            </a:r>
            <a:r>
              <a:rPr dirty="0" sz="2000" spc="-105">
                <a:latin typeface="Tahoma"/>
                <a:cs typeface="Tahoma"/>
              </a:rPr>
              <a:t>e</a:t>
            </a:r>
            <a:r>
              <a:rPr dirty="0" sz="2000" spc="-20">
                <a:latin typeface="Tahoma"/>
                <a:cs typeface="Tahoma"/>
              </a:rPr>
              <a:t>r</a:t>
            </a:r>
            <a:r>
              <a:rPr dirty="0" sz="2000" spc="-105">
                <a:latin typeface="Tahoma"/>
                <a:cs typeface="Tahoma"/>
              </a:rPr>
              <a:t>t</a:t>
            </a:r>
            <a:endParaRPr sz="2000">
              <a:latin typeface="Tahoma"/>
              <a:cs typeface="Tahoma"/>
            </a:endParaRPr>
          </a:p>
          <a:p>
            <a:pPr algn="r" marL="12700" marR="5080" indent="285115">
              <a:lnSpc>
                <a:spcPct val="316500"/>
              </a:lnSpc>
              <a:spcBef>
                <a:spcPts val="10"/>
              </a:spcBef>
            </a:pPr>
            <a:r>
              <a:rPr dirty="0" sz="2000" spc="-40">
                <a:latin typeface="Tahoma"/>
                <a:cs typeface="Tahoma"/>
              </a:rPr>
              <a:t>A</a:t>
            </a:r>
            <a:r>
              <a:rPr dirty="0" sz="2000" spc="-60">
                <a:latin typeface="Tahoma"/>
                <a:cs typeface="Tahoma"/>
              </a:rPr>
              <a:t>d</a:t>
            </a:r>
            <a:r>
              <a:rPr dirty="0" sz="2000" spc="-120">
                <a:latin typeface="Tahoma"/>
                <a:cs typeface="Tahoma"/>
              </a:rPr>
              <a:t>v</a:t>
            </a:r>
            <a:r>
              <a:rPr dirty="0" sz="2000" spc="-114">
                <a:latin typeface="Tahoma"/>
                <a:cs typeface="Tahoma"/>
              </a:rPr>
              <a:t>a</a:t>
            </a:r>
            <a:r>
              <a:rPr dirty="0" sz="2000" spc="-65">
                <a:latin typeface="Tahoma"/>
                <a:cs typeface="Tahoma"/>
              </a:rPr>
              <a:t>n</a:t>
            </a:r>
            <a:r>
              <a:rPr dirty="0" sz="2000" spc="-100">
                <a:latin typeface="Tahoma"/>
                <a:cs typeface="Tahoma"/>
              </a:rPr>
              <a:t>c</a:t>
            </a:r>
            <a:r>
              <a:rPr dirty="0" sz="2000" spc="-90">
                <a:latin typeface="Tahoma"/>
                <a:cs typeface="Tahoma"/>
              </a:rPr>
              <a:t>e</a:t>
            </a:r>
            <a:r>
              <a:rPr dirty="0" sz="2000" spc="-55">
                <a:latin typeface="Tahoma"/>
                <a:cs typeface="Tahoma"/>
              </a:rPr>
              <a:t>d  </a:t>
            </a:r>
            <a:r>
              <a:rPr dirty="0" sz="2000" spc="-295">
                <a:latin typeface="Tahoma"/>
                <a:cs typeface="Tahoma"/>
              </a:rPr>
              <a:t>I</a:t>
            </a:r>
            <a:r>
              <a:rPr dirty="0" sz="2000" spc="-65">
                <a:latin typeface="Tahoma"/>
                <a:cs typeface="Tahoma"/>
              </a:rPr>
              <a:t>n</a:t>
            </a:r>
            <a:r>
              <a:rPr dirty="0" sz="2000" spc="-90">
                <a:latin typeface="Tahoma"/>
                <a:cs typeface="Tahoma"/>
              </a:rPr>
              <a:t>t</a:t>
            </a:r>
            <a:r>
              <a:rPr dirty="0" sz="2000" spc="-125">
                <a:latin typeface="Tahoma"/>
                <a:cs typeface="Tahoma"/>
              </a:rPr>
              <a:t>e</a:t>
            </a:r>
            <a:r>
              <a:rPr dirty="0" sz="2000" spc="-105">
                <a:latin typeface="Tahoma"/>
                <a:cs typeface="Tahoma"/>
              </a:rPr>
              <a:t>r</a:t>
            </a:r>
            <a:r>
              <a:rPr dirty="0" sz="2000" spc="-35">
                <a:latin typeface="Tahoma"/>
                <a:cs typeface="Tahoma"/>
              </a:rPr>
              <a:t>m</a:t>
            </a:r>
            <a:r>
              <a:rPr dirty="0" sz="2000" spc="-90">
                <a:latin typeface="Tahoma"/>
                <a:cs typeface="Tahoma"/>
              </a:rPr>
              <a:t>e</a:t>
            </a:r>
            <a:r>
              <a:rPr dirty="0" sz="2000" spc="-75">
                <a:latin typeface="Tahoma"/>
                <a:cs typeface="Tahoma"/>
              </a:rPr>
              <a:t>d</a:t>
            </a:r>
            <a:r>
              <a:rPr dirty="0" sz="2000" spc="-25">
                <a:latin typeface="Tahoma"/>
                <a:cs typeface="Tahoma"/>
              </a:rPr>
              <a:t>i</a:t>
            </a:r>
            <a:r>
              <a:rPr dirty="0" sz="2000" spc="-140">
                <a:latin typeface="Tahoma"/>
                <a:cs typeface="Tahoma"/>
              </a:rPr>
              <a:t>a</a:t>
            </a:r>
            <a:r>
              <a:rPr dirty="0" sz="2000" spc="-114">
                <a:latin typeface="Tahoma"/>
                <a:cs typeface="Tahoma"/>
              </a:rPr>
              <a:t>te</a:t>
            </a:r>
            <a:endParaRPr sz="2000">
              <a:latin typeface="Tahoma"/>
              <a:cs typeface="Tahoma"/>
            </a:endParaRPr>
          </a:p>
          <a:p>
            <a:pPr algn="r" marL="306070" marR="5080" indent="93980">
              <a:lnSpc>
                <a:spcPct val="316800"/>
              </a:lnSpc>
            </a:pPr>
            <a:r>
              <a:rPr dirty="0" sz="2000" spc="-80">
                <a:latin typeface="Tahoma"/>
                <a:cs typeface="Tahoma"/>
              </a:rPr>
              <a:t>B</a:t>
            </a:r>
            <a:r>
              <a:rPr dirty="0" sz="2000" spc="-120">
                <a:latin typeface="Tahoma"/>
                <a:cs typeface="Tahoma"/>
              </a:rPr>
              <a:t>e</a:t>
            </a:r>
            <a:r>
              <a:rPr dirty="0" sz="2000" spc="-150">
                <a:latin typeface="Tahoma"/>
                <a:cs typeface="Tahoma"/>
              </a:rPr>
              <a:t>g</a:t>
            </a:r>
            <a:r>
              <a:rPr dirty="0" sz="2000" spc="-45">
                <a:latin typeface="Tahoma"/>
                <a:cs typeface="Tahoma"/>
              </a:rPr>
              <a:t>in</a:t>
            </a:r>
            <a:r>
              <a:rPr dirty="0" sz="2000" spc="-65">
                <a:latin typeface="Tahoma"/>
                <a:cs typeface="Tahoma"/>
              </a:rPr>
              <a:t>n</a:t>
            </a:r>
            <a:r>
              <a:rPr dirty="0" sz="2000" spc="-105">
                <a:latin typeface="Tahoma"/>
                <a:cs typeface="Tahoma"/>
              </a:rPr>
              <a:t>e</a:t>
            </a:r>
            <a:r>
              <a:rPr dirty="0" sz="2000" spc="-105">
                <a:latin typeface="Tahoma"/>
                <a:cs typeface="Tahoma"/>
              </a:rPr>
              <a:t>r  </a:t>
            </a:r>
            <a:r>
              <a:rPr dirty="0" sz="2000" spc="-70">
                <a:latin typeface="Tahoma"/>
                <a:cs typeface="Tahoma"/>
              </a:rPr>
              <a:t>D</a:t>
            </a:r>
            <a:r>
              <a:rPr dirty="0" sz="2000" spc="-5">
                <a:latin typeface="Tahoma"/>
                <a:cs typeface="Tahoma"/>
              </a:rPr>
              <a:t>i</a:t>
            </a:r>
            <a:r>
              <a:rPr dirty="0" sz="2000" spc="-114">
                <a:latin typeface="Tahoma"/>
                <a:cs typeface="Tahoma"/>
              </a:rPr>
              <a:t>s</a:t>
            </a:r>
            <a:r>
              <a:rPr dirty="0" sz="2000" spc="-135">
                <a:latin typeface="Tahoma"/>
                <a:cs typeface="Tahoma"/>
              </a:rPr>
              <a:t>c</a:t>
            </a:r>
            <a:r>
              <a:rPr dirty="0" sz="2000" spc="-40">
                <a:latin typeface="Tahoma"/>
                <a:cs typeface="Tahoma"/>
              </a:rPr>
              <a:t>o</a:t>
            </a:r>
            <a:r>
              <a:rPr dirty="0" sz="2000" spc="-90">
                <a:latin typeface="Tahoma"/>
                <a:cs typeface="Tahoma"/>
              </a:rPr>
              <a:t>v</a:t>
            </a:r>
            <a:r>
              <a:rPr dirty="0" sz="2000" spc="-105">
                <a:latin typeface="Tahoma"/>
                <a:cs typeface="Tahoma"/>
              </a:rPr>
              <a:t>e</a:t>
            </a:r>
            <a:r>
              <a:rPr dirty="0" sz="2000" spc="-15">
                <a:latin typeface="Tahoma"/>
                <a:cs typeface="Tahoma"/>
              </a:rPr>
              <a:t>r</a:t>
            </a:r>
            <a:r>
              <a:rPr dirty="0" sz="2000" spc="-95">
                <a:latin typeface="Tahoma"/>
                <a:cs typeface="Tahoma"/>
              </a:rPr>
              <a:t>y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45352" y="4741926"/>
            <a:ext cx="185420" cy="814069"/>
          </a:xfrm>
          <a:custGeom>
            <a:avLst/>
            <a:gdLst/>
            <a:ahLst/>
            <a:cxnLst/>
            <a:rect l="l" t="t" r="r" b="b"/>
            <a:pathLst>
              <a:path w="185420" h="814070">
                <a:moveTo>
                  <a:pt x="185166" y="0"/>
                </a:moveTo>
                <a:lnTo>
                  <a:pt x="0" y="0"/>
                </a:lnTo>
                <a:lnTo>
                  <a:pt x="0" y="721233"/>
                </a:lnTo>
                <a:lnTo>
                  <a:pt x="7275" y="757269"/>
                </a:lnTo>
                <a:lnTo>
                  <a:pt x="27117" y="786698"/>
                </a:lnTo>
                <a:lnTo>
                  <a:pt x="56546" y="806540"/>
                </a:lnTo>
                <a:lnTo>
                  <a:pt x="92583" y="813816"/>
                </a:lnTo>
                <a:lnTo>
                  <a:pt x="128619" y="806540"/>
                </a:lnTo>
                <a:lnTo>
                  <a:pt x="158048" y="786698"/>
                </a:lnTo>
                <a:lnTo>
                  <a:pt x="177890" y="757269"/>
                </a:lnTo>
                <a:lnTo>
                  <a:pt x="185166" y="721233"/>
                </a:lnTo>
                <a:lnTo>
                  <a:pt x="185166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245352" y="3872484"/>
            <a:ext cx="185420" cy="814069"/>
          </a:xfrm>
          <a:custGeom>
            <a:avLst/>
            <a:gdLst/>
            <a:ahLst/>
            <a:cxnLst/>
            <a:rect l="l" t="t" r="r" b="b"/>
            <a:pathLst>
              <a:path w="185420" h="814070">
                <a:moveTo>
                  <a:pt x="185165" y="0"/>
                </a:moveTo>
                <a:lnTo>
                  <a:pt x="0" y="0"/>
                </a:lnTo>
                <a:lnTo>
                  <a:pt x="0" y="813816"/>
                </a:lnTo>
                <a:lnTo>
                  <a:pt x="185165" y="813816"/>
                </a:lnTo>
                <a:lnTo>
                  <a:pt x="185165" y="0"/>
                </a:lnTo>
                <a:close/>
              </a:path>
            </a:pathLst>
          </a:custGeom>
          <a:solidFill>
            <a:srgbClr val="C1D7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245352" y="3002279"/>
            <a:ext cx="185420" cy="814705"/>
          </a:xfrm>
          <a:custGeom>
            <a:avLst/>
            <a:gdLst/>
            <a:ahLst/>
            <a:cxnLst/>
            <a:rect l="l" t="t" r="r" b="b"/>
            <a:pathLst>
              <a:path w="185420" h="814704">
                <a:moveTo>
                  <a:pt x="185165" y="0"/>
                </a:moveTo>
                <a:lnTo>
                  <a:pt x="0" y="0"/>
                </a:lnTo>
                <a:lnTo>
                  <a:pt x="0" y="814577"/>
                </a:lnTo>
                <a:lnTo>
                  <a:pt x="185165" y="814577"/>
                </a:lnTo>
                <a:lnTo>
                  <a:pt x="185165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245352" y="2132838"/>
            <a:ext cx="185420" cy="814069"/>
          </a:xfrm>
          <a:custGeom>
            <a:avLst/>
            <a:gdLst/>
            <a:ahLst/>
            <a:cxnLst/>
            <a:rect l="l" t="t" r="r" b="b"/>
            <a:pathLst>
              <a:path w="185420" h="814069">
                <a:moveTo>
                  <a:pt x="185165" y="0"/>
                </a:moveTo>
                <a:lnTo>
                  <a:pt x="0" y="0"/>
                </a:lnTo>
                <a:lnTo>
                  <a:pt x="0" y="813815"/>
                </a:lnTo>
                <a:lnTo>
                  <a:pt x="185165" y="813815"/>
                </a:lnTo>
                <a:lnTo>
                  <a:pt x="18516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245352" y="1263396"/>
            <a:ext cx="185420" cy="814069"/>
          </a:xfrm>
          <a:custGeom>
            <a:avLst/>
            <a:gdLst/>
            <a:ahLst/>
            <a:cxnLst/>
            <a:rect l="l" t="t" r="r" b="b"/>
            <a:pathLst>
              <a:path w="185420" h="814069">
                <a:moveTo>
                  <a:pt x="92583" y="0"/>
                </a:moveTo>
                <a:lnTo>
                  <a:pt x="56546" y="7275"/>
                </a:lnTo>
                <a:lnTo>
                  <a:pt x="27117" y="27117"/>
                </a:lnTo>
                <a:lnTo>
                  <a:pt x="7275" y="56546"/>
                </a:lnTo>
                <a:lnTo>
                  <a:pt x="0" y="92583"/>
                </a:lnTo>
                <a:lnTo>
                  <a:pt x="0" y="813816"/>
                </a:lnTo>
                <a:lnTo>
                  <a:pt x="185166" y="813816"/>
                </a:lnTo>
                <a:lnTo>
                  <a:pt x="185166" y="92583"/>
                </a:lnTo>
                <a:lnTo>
                  <a:pt x="177890" y="56546"/>
                </a:lnTo>
                <a:lnTo>
                  <a:pt x="158048" y="27117"/>
                </a:lnTo>
                <a:lnTo>
                  <a:pt x="128619" y="7275"/>
                </a:lnTo>
                <a:lnTo>
                  <a:pt x="9258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581393" y="2367533"/>
            <a:ext cx="297180" cy="344805"/>
          </a:xfrm>
          <a:custGeom>
            <a:avLst/>
            <a:gdLst/>
            <a:ahLst/>
            <a:cxnLst/>
            <a:rect l="l" t="t" r="r" b="b"/>
            <a:pathLst>
              <a:path w="297179" h="344805">
                <a:moveTo>
                  <a:pt x="297179" y="0"/>
                </a:moveTo>
                <a:lnTo>
                  <a:pt x="0" y="172212"/>
                </a:lnTo>
                <a:lnTo>
                  <a:pt x="297179" y="344424"/>
                </a:lnTo>
                <a:lnTo>
                  <a:pt x="29717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016092" y="6545018"/>
            <a:ext cx="156845" cy="211454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dirty="0" sz="1200" spc="-25">
                <a:solidFill>
                  <a:srgbClr val="FFFFFF"/>
                </a:solidFill>
                <a:latin typeface="Tahoma"/>
                <a:cs typeface="Tahoma"/>
              </a:rPr>
              <a:t>7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195"/>
              <a:t>©</a:t>
            </a:r>
            <a:r>
              <a:rPr dirty="0" spc="-100"/>
              <a:t> </a:t>
            </a:r>
            <a:r>
              <a:rPr dirty="0" spc="-100"/>
              <a:t>2</a:t>
            </a:r>
            <a:r>
              <a:rPr dirty="0" spc="-35"/>
              <a:t>0</a:t>
            </a:r>
            <a:r>
              <a:rPr dirty="0" spc="-90"/>
              <a:t>2</a:t>
            </a:r>
            <a:r>
              <a:rPr dirty="0" spc="-275"/>
              <a:t>1</a:t>
            </a:r>
            <a:r>
              <a:rPr dirty="0" spc="-90"/>
              <a:t> </a:t>
            </a:r>
            <a:r>
              <a:rPr dirty="0" spc="-20"/>
              <a:t>A</a:t>
            </a:r>
            <a:r>
              <a:rPr dirty="0" spc="-35"/>
              <a:t>d</a:t>
            </a:r>
            <a:r>
              <a:rPr dirty="0" spc="-25"/>
              <a:t>o</a:t>
            </a:r>
            <a:r>
              <a:rPr dirty="0" spc="-25"/>
              <a:t>b</a:t>
            </a:r>
            <a:r>
              <a:rPr dirty="0" spc="-60"/>
              <a:t>e</a:t>
            </a:r>
            <a:r>
              <a:rPr dirty="0" spc="-160"/>
              <a:t>.</a:t>
            </a:r>
            <a:r>
              <a:rPr dirty="0" spc="-120"/>
              <a:t> </a:t>
            </a:r>
            <a:r>
              <a:rPr dirty="0"/>
              <a:t>Al</a:t>
            </a:r>
            <a:r>
              <a:rPr dirty="0"/>
              <a:t>l</a:t>
            </a:r>
            <a:r>
              <a:rPr dirty="0" spc="-105"/>
              <a:t> </a:t>
            </a:r>
            <a:r>
              <a:rPr dirty="0" spc="-65"/>
              <a:t>R</a:t>
            </a:r>
            <a:r>
              <a:rPr dirty="0" spc="-20"/>
              <a:t>i</a:t>
            </a:r>
            <a:r>
              <a:rPr dirty="0" spc="-90"/>
              <a:t>g</a:t>
            </a:r>
            <a:r>
              <a:rPr dirty="0" spc="-55"/>
              <a:t>h</a:t>
            </a:r>
            <a:r>
              <a:rPr dirty="0"/>
              <a:t>t</a:t>
            </a:r>
            <a:r>
              <a:rPr dirty="0" spc="-85"/>
              <a:t>s</a:t>
            </a:r>
            <a:r>
              <a:rPr dirty="0" spc="-110"/>
              <a:t> </a:t>
            </a:r>
            <a:r>
              <a:rPr dirty="0" spc="-75"/>
              <a:t>R</a:t>
            </a:r>
            <a:r>
              <a:rPr dirty="0" spc="-35"/>
              <a:t>e</a:t>
            </a:r>
            <a:r>
              <a:rPr dirty="0" spc="-80"/>
              <a:t>s</a:t>
            </a:r>
            <a:r>
              <a:rPr dirty="0" spc="-60"/>
              <a:t>e</a:t>
            </a:r>
            <a:r>
              <a:rPr dirty="0"/>
              <a:t>r</a:t>
            </a:r>
            <a:r>
              <a:rPr dirty="0" spc="-50"/>
              <a:t>v</a:t>
            </a:r>
            <a:r>
              <a:rPr dirty="0" spc="-50"/>
              <a:t>e</a:t>
            </a:r>
            <a:r>
              <a:rPr dirty="0" spc="-35"/>
              <a:t>d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20"/>
              <a:t>A</a:t>
            </a:r>
            <a:r>
              <a:rPr dirty="0" spc="-35"/>
              <a:t>d</a:t>
            </a:r>
            <a:r>
              <a:rPr dirty="0" spc="-25"/>
              <a:t>o</a:t>
            </a:r>
            <a:r>
              <a:rPr dirty="0" spc="-25"/>
              <a:t>b</a:t>
            </a:r>
            <a:r>
              <a:rPr dirty="0" spc="-55"/>
              <a:t>e</a:t>
            </a:r>
            <a:r>
              <a:rPr dirty="0" spc="-114"/>
              <a:t> </a:t>
            </a:r>
            <a:r>
              <a:rPr dirty="0" spc="-40"/>
              <a:t>D</a:t>
            </a:r>
            <a:r>
              <a:rPr dirty="0" spc="-20"/>
              <a:t>i</a:t>
            </a:r>
            <a:r>
              <a:rPr dirty="0" spc="-60"/>
              <a:t>g</a:t>
            </a:r>
            <a:r>
              <a:rPr dirty="0" spc="-15"/>
              <a:t>i</a:t>
            </a:r>
            <a:r>
              <a:rPr dirty="0" spc="-30"/>
              <a:t>t</a:t>
            </a:r>
            <a:r>
              <a:rPr dirty="0" spc="-65"/>
              <a:t>a</a:t>
            </a:r>
            <a:r>
              <a:rPr dirty="0" spc="15"/>
              <a:t>l</a:t>
            </a:r>
            <a:r>
              <a:rPr dirty="0" spc="-105"/>
              <a:t> </a:t>
            </a:r>
            <a:r>
              <a:rPr dirty="0" spc="-20"/>
              <a:t>L</a:t>
            </a:r>
            <a:r>
              <a:rPr dirty="0" spc="-55"/>
              <a:t>e</a:t>
            </a:r>
            <a:r>
              <a:rPr dirty="0" spc="-65"/>
              <a:t>a</a:t>
            </a:r>
            <a:r>
              <a:rPr dirty="0" spc="-50"/>
              <a:t>r</a:t>
            </a:r>
            <a:r>
              <a:rPr dirty="0" spc="-20"/>
              <a:t>ni</a:t>
            </a:r>
            <a:r>
              <a:rPr dirty="0" spc="-50"/>
              <a:t>n</a:t>
            </a:r>
            <a:r>
              <a:rPr dirty="0" spc="-80"/>
              <a:t>g</a:t>
            </a:r>
            <a:r>
              <a:rPr dirty="0" spc="-100"/>
              <a:t> </a:t>
            </a:r>
            <a:r>
              <a:rPr dirty="0" spc="-85"/>
              <a:t>S</a:t>
            </a:r>
            <a:r>
              <a:rPr dirty="0" spc="-60"/>
              <a:t>e</a:t>
            </a:r>
            <a:r>
              <a:rPr dirty="0"/>
              <a:t>r</a:t>
            </a:r>
            <a:r>
              <a:rPr dirty="0" spc="-50"/>
              <a:t>v</a:t>
            </a:r>
            <a:r>
              <a:rPr dirty="0" spc="-35"/>
              <a:t>ic</a:t>
            </a:r>
            <a:r>
              <a:rPr dirty="0" spc="-30"/>
              <a:t>e</a:t>
            </a:r>
            <a:r>
              <a:rPr dirty="0" spc="-85"/>
              <a:t>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3320" y="2681250"/>
            <a:ext cx="498665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755">
                <a:solidFill>
                  <a:srgbClr val="FF0000"/>
                </a:solidFill>
              </a:rPr>
              <a:t>I</a:t>
            </a:r>
            <a:r>
              <a:rPr dirty="0" sz="3600" spc="-300">
                <a:solidFill>
                  <a:srgbClr val="FF0000"/>
                </a:solidFill>
              </a:rPr>
              <a:t>n</a:t>
            </a:r>
            <a:r>
              <a:rPr dirty="0" sz="3600" spc="-315">
                <a:solidFill>
                  <a:srgbClr val="FF0000"/>
                </a:solidFill>
              </a:rPr>
              <a:t>t</a:t>
            </a:r>
            <a:r>
              <a:rPr dirty="0" sz="3600" spc="-215">
                <a:solidFill>
                  <a:srgbClr val="FF0000"/>
                </a:solidFill>
              </a:rPr>
              <a:t>r</a:t>
            </a:r>
            <a:r>
              <a:rPr dirty="0" sz="3600" spc="-220">
                <a:solidFill>
                  <a:srgbClr val="FF0000"/>
                </a:solidFill>
              </a:rPr>
              <a:t>o</a:t>
            </a:r>
            <a:r>
              <a:rPr dirty="0" sz="3600" spc="-315">
                <a:solidFill>
                  <a:srgbClr val="FF0000"/>
                </a:solidFill>
              </a:rPr>
              <a:t>d</a:t>
            </a:r>
            <a:r>
              <a:rPr dirty="0" sz="3600" spc="-320">
                <a:solidFill>
                  <a:srgbClr val="FF0000"/>
                </a:solidFill>
              </a:rPr>
              <a:t>u</a:t>
            </a:r>
            <a:r>
              <a:rPr dirty="0" sz="3600" spc="-330">
                <a:solidFill>
                  <a:srgbClr val="FF0000"/>
                </a:solidFill>
              </a:rPr>
              <a:t>c</a:t>
            </a:r>
            <a:r>
              <a:rPr dirty="0" sz="3600" spc="-295">
                <a:solidFill>
                  <a:srgbClr val="FF0000"/>
                </a:solidFill>
              </a:rPr>
              <a:t>e</a:t>
            </a:r>
            <a:r>
              <a:rPr dirty="0" sz="3600" spc="-240">
                <a:solidFill>
                  <a:srgbClr val="FF0000"/>
                </a:solidFill>
              </a:rPr>
              <a:t> </a:t>
            </a:r>
            <a:r>
              <a:rPr dirty="0" sz="3600" spc="-409">
                <a:solidFill>
                  <a:srgbClr val="FF0000"/>
                </a:solidFill>
              </a:rPr>
              <a:t>C</a:t>
            </a:r>
            <a:r>
              <a:rPr dirty="0" sz="3600" spc="-95">
                <a:solidFill>
                  <a:srgbClr val="FF0000"/>
                </a:solidFill>
              </a:rPr>
              <a:t>l</a:t>
            </a:r>
            <a:r>
              <a:rPr dirty="0" sz="3600" spc="-270">
                <a:solidFill>
                  <a:srgbClr val="FF0000"/>
                </a:solidFill>
              </a:rPr>
              <a:t>o</a:t>
            </a:r>
            <a:r>
              <a:rPr dirty="0" sz="3600" spc="-285">
                <a:solidFill>
                  <a:srgbClr val="FF0000"/>
                </a:solidFill>
              </a:rPr>
              <a:t>u</a:t>
            </a:r>
            <a:r>
              <a:rPr dirty="0" sz="3600" spc="-280">
                <a:solidFill>
                  <a:srgbClr val="FF0000"/>
                </a:solidFill>
              </a:rPr>
              <a:t>d</a:t>
            </a:r>
            <a:r>
              <a:rPr dirty="0" sz="3600" spc="-245">
                <a:solidFill>
                  <a:srgbClr val="FF0000"/>
                </a:solidFill>
              </a:rPr>
              <a:t> </a:t>
            </a:r>
            <a:r>
              <a:rPr dirty="0" sz="3600" spc="-250">
                <a:solidFill>
                  <a:srgbClr val="FF0000"/>
                </a:solidFill>
              </a:rPr>
              <a:t>M</a:t>
            </a:r>
            <a:r>
              <a:rPr dirty="0" sz="3600" spc="-305">
                <a:solidFill>
                  <a:srgbClr val="FF0000"/>
                </a:solidFill>
              </a:rPr>
              <a:t>a</a:t>
            </a:r>
            <a:r>
              <a:rPr dirty="0" sz="3600" spc="-330">
                <a:solidFill>
                  <a:srgbClr val="FF0000"/>
                </a:solidFill>
              </a:rPr>
              <a:t>n</a:t>
            </a:r>
            <a:r>
              <a:rPr dirty="0" sz="3600" spc="-405">
                <a:solidFill>
                  <a:srgbClr val="FF0000"/>
                </a:solidFill>
              </a:rPr>
              <a:t>a</a:t>
            </a:r>
            <a:r>
              <a:rPr dirty="0" sz="3600" spc="-415">
                <a:solidFill>
                  <a:srgbClr val="FF0000"/>
                </a:solidFill>
              </a:rPr>
              <a:t>g</a:t>
            </a:r>
            <a:r>
              <a:rPr dirty="0" sz="3600" spc="-275">
                <a:solidFill>
                  <a:srgbClr val="FF0000"/>
                </a:solidFill>
              </a:rPr>
              <a:t>er</a:t>
            </a: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01280"/>
            <a:ext cx="12189460" cy="5857240"/>
            <a:chOff x="0" y="1001280"/>
            <a:chExt cx="12189460" cy="5857240"/>
          </a:xfrm>
        </p:grpSpPr>
        <p:sp>
          <p:nvSpPr>
            <p:cNvPr id="3" name="object 3"/>
            <p:cNvSpPr/>
            <p:nvPr/>
          </p:nvSpPr>
          <p:spPr>
            <a:xfrm>
              <a:off x="3522726" y="1454657"/>
              <a:ext cx="2733675" cy="4554220"/>
            </a:xfrm>
            <a:custGeom>
              <a:avLst/>
              <a:gdLst/>
              <a:ahLst/>
              <a:cxnLst/>
              <a:rect l="l" t="t" r="r" b="b"/>
              <a:pathLst>
                <a:path w="2733675" h="4554220">
                  <a:moveTo>
                    <a:pt x="2733294" y="2321052"/>
                  </a:moveTo>
                  <a:lnTo>
                    <a:pt x="0" y="2321052"/>
                  </a:lnTo>
                  <a:lnTo>
                    <a:pt x="0" y="4553724"/>
                  </a:lnTo>
                  <a:lnTo>
                    <a:pt x="2733294" y="4553724"/>
                  </a:lnTo>
                  <a:lnTo>
                    <a:pt x="2733294" y="2321052"/>
                  </a:lnTo>
                  <a:close/>
                </a:path>
                <a:path w="2733675" h="4554220">
                  <a:moveTo>
                    <a:pt x="2733294" y="0"/>
                  </a:moveTo>
                  <a:lnTo>
                    <a:pt x="0" y="0"/>
                  </a:lnTo>
                  <a:lnTo>
                    <a:pt x="0" y="2136660"/>
                  </a:lnTo>
                  <a:lnTo>
                    <a:pt x="2733294" y="2136660"/>
                  </a:lnTo>
                  <a:lnTo>
                    <a:pt x="2733294" y="0"/>
                  </a:lnTo>
                  <a:close/>
                </a:path>
              </a:pathLst>
            </a:custGeom>
            <a:solidFill>
              <a:srgbClr val="6C6D7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86690" y="1001280"/>
              <a:ext cx="6002248" cy="554887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05194" y="1319784"/>
              <a:ext cx="5683757" cy="491185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28559" y="1626870"/>
              <a:ext cx="4640578" cy="407593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523797" y="1622107"/>
              <a:ext cx="4650105" cy="4085590"/>
            </a:xfrm>
            <a:custGeom>
              <a:avLst/>
              <a:gdLst/>
              <a:ahLst/>
              <a:cxnLst/>
              <a:rect l="l" t="t" r="r" b="b"/>
              <a:pathLst>
                <a:path w="4650105" h="4085590">
                  <a:moveTo>
                    <a:pt x="0" y="0"/>
                  </a:moveTo>
                  <a:lnTo>
                    <a:pt x="4650105" y="0"/>
                  </a:lnTo>
                  <a:lnTo>
                    <a:pt x="4650105" y="4085463"/>
                  </a:lnTo>
                  <a:lnTo>
                    <a:pt x="0" y="408546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96240" y="3775710"/>
              <a:ext cx="2666365" cy="2232660"/>
            </a:xfrm>
            <a:custGeom>
              <a:avLst/>
              <a:gdLst/>
              <a:ahLst/>
              <a:cxnLst/>
              <a:rect l="l" t="t" r="r" b="b"/>
              <a:pathLst>
                <a:path w="2666365" h="2232660">
                  <a:moveTo>
                    <a:pt x="2666238" y="0"/>
                  </a:moveTo>
                  <a:lnTo>
                    <a:pt x="0" y="0"/>
                  </a:lnTo>
                  <a:lnTo>
                    <a:pt x="0" y="2232660"/>
                  </a:lnTo>
                  <a:lnTo>
                    <a:pt x="2666238" y="2232660"/>
                  </a:lnTo>
                  <a:lnTo>
                    <a:pt x="2666238" y="0"/>
                  </a:lnTo>
                  <a:close/>
                </a:path>
              </a:pathLst>
            </a:custGeom>
            <a:solidFill>
              <a:srgbClr val="6C6D7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96240" y="1454657"/>
              <a:ext cx="5859780" cy="3625215"/>
            </a:xfrm>
            <a:custGeom>
              <a:avLst/>
              <a:gdLst/>
              <a:ahLst/>
              <a:cxnLst/>
              <a:rect l="l" t="t" r="r" b="b"/>
              <a:pathLst>
                <a:path w="5859780" h="3625215">
                  <a:moveTo>
                    <a:pt x="2657856" y="2327910"/>
                  </a:moveTo>
                  <a:lnTo>
                    <a:pt x="0" y="2327910"/>
                  </a:lnTo>
                  <a:lnTo>
                    <a:pt x="0" y="3392208"/>
                  </a:lnTo>
                  <a:lnTo>
                    <a:pt x="1119670" y="3392208"/>
                  </a:lnTo>
                  <a:lnTo>
                    <a:pt x="1288821" y="3624834"/>
                  </a:lnTo>
                  <a:lnTo>
                    <a:pt x="1457972" y="3392208"/>
                  </a:lnTo>
                  <a:lnTo>
                    <a:pt x="2657856" y="3392208"/>
                  </a:lnTo>
                  <a:lnTo>
                    <a:pt x="2657856" y="2327910"/>
                  </a:lnTo>
                  <a:close/>
                </a:path>
                <a:path w="5859780" h="3625215">
                  <a:moveTo>
                    <a:pt x="5859780" y="0"/>
                  </a:moveTo>
                  <a:lnTo>
                    <a:pt x="3129534" y="0"/>
                  </a:lnTo>
                  <a:lnTo>
                    <a:pt x="3129534" y="1064920"/>
                  </a:lnTo>
                  <a:lnTo>
                    <a:pt x="4279697" y="1064920"/>
                  </a:lnTo>
                  <a:lnTo>
                    <a:pt x="4453458" y="1297686"/>
                  </a:lnTo>
                  <a:lnTo>
                    <a:pt x="4627219" y="1064920"/>
                  </a:lnTo>
                  <a:lnTo>
                    <a:pt x="5859780" y="1064920"/>
                  </a:lnTo>
                  <a:lnTo>
                    <a:pt x="5859780" y="0"/>
                  </a:lnTo>
                  <a:close/>
                </a:path>
              </a:pathLst>
            </a:custGeom>
            <a:solidFill>
              <a:srgbClr val="06A7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96240" y="1454658"/>
              <a:ext cx="2666365" cy="2136775"/>
            </a:xfrm>
            <a:custGeom>
              <a:avLst/>
              <a:gdLst/>
              <a:ahLst/>
              <a:cxnLst/>
              <a:rect l="l" t="t" r="r" b="b"/>
              <a:pathLst>
                <a:path w="2666365" h="2136775">
                  <a:moveTo>
                    <a:pt x="2666238" y="0"/>
                  </a:moveTo>
                  <a:lnTo>
                    <a:pt x="0" y="0"/>
                  </a:lnTo>
                  <a:lnTo>
                    <a:pt x="0" y="2136648"/>
                  </a:lnTo>
                  <a:lnTo>
                    <a:pt x="2666238" y="2136648"/>
                  </a:lnTo>
                  <a:lnTo>
                    <a:pt x="2666238" y="0"/>
                  </a:lnTo>
                  <a:close/>
                </a:path>
              </a:pathLst>
            </a:custGeom>
            <a:solidFill>
              <a:srgbClr val="6C6D7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98779" y="372441"/>
            <a:ext cx="370522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355">
                <a:solidFill>
                  <a:srgbClr val="FF0000"/>
                </a:solidFill>
              </a:rPr>
              <a:t>Wh</a:t>
            </a:r>
            <a:r>
              <a:rPr dirty="0" sz="2800" spc="-270">
                <a:solidFill>
                  <a:srgbClr val="FF0000"/>
                </a:solidFill>
              </a:rPr>
              <a:t>a</a:t>
            </a:r>
            <a:r>
              <a:rPr dirty="0" sz="2800" spc="-250">
                <a:solidFill>
                  <a:srgbClr val="FF0000"/>
                </a:solidFill>
              </a:rPr>
              <a:t>t</a:t>
            </a:r>
            <a:r>
              <a:rPr dirty="0" sz="2800" spc="-190">
                <a:solidFill>
                  <a:srgbClr val="FF0000"/>
                </a:solidFill>
              </a:rPr>
              <a:t> </a:t>
            </a:r>
            <a:r>
              <a:rPr dirty="0" sz="2800" spc="-590">
                <a:solidFill>
                  <a:srgbClr val="FF0000"/>
                </a:solidFill>
              </a:rPr>
              <a:t>I</a:t>
            </a:r>
            <a:r>
              <a:rPr dirty="0" sz="2800" spc="-290">
                <a:solidFill>
                  <a:srgbClr val="FF0000"/>
                </a:solidFill>
              </a:rPr>
              <a:t>s</a:t>
            </a:r>
            <a:r>
              <a:rPr dirty="0" sz="2800" spc="-185">
                <a:solidFill>
                  <a:srgbClr val="FF0000"/>
                </a:solidFill>
              </a:rPr>
              <a:t> </a:t>
            </a:r>
            <a:r>
              <a:rPr dirty="0" sz="2800" spc="-315">
                <a:solidFill>
                  <a:srgbClr val="FF0000"/>
                </a:solidFill>
              </a:rPr>
              <a:t>C</a:t>
            </a:r>
            <a:r>
              <a:rPr dirty="0" sz="2800" spc="-85">
                <a:solidFill>
                  <a:srgbClr val="FF0000"/>
                </a:solidFill>
              </a:rPr>
              <a:t>l</a:t>
            </a:r>
            <a:r>
              <a:rPr dirty="0" sz="2800" spc="-175">
                <a:solidFill>
                  <a:srgbClr val="FF0000"/>
                </a:solidFill>
              </a:rPr>
              <a:t>o</a:t>
            </a:r>
            <a:r>
              <a:rPr dirty="0" sz="2800" spc="-245">
                <a:solidFill>
                  <a:srgbClr val="FF0000"/>
                </a:solidFill>
              </a:rPr>
              <a:t>u</a:t>
            </a:r>
            <a:r>
              <a:rPr dirty="0" sz="2800" spc="-220">
                <a:solidFill>
                  <a:srgbClr val="FF0000"/>
                </a:solidFill>
              </a:rPr>
              <a:t>d</a:t>
            </a:r>
            <a:r>
              <a:rPr dirty="0" sz="2800" spc="-195">
                <a:solidFill>
                  <a:srgbClr val="FF0000"/>
                </a:solidFill>
              </a:rPr>
              <a:t> </a:t>
            </a:r>
            <a:r>
              <a:rPr dirty="0" sz="2800" spc="-190">
                <a:solidFill>
                  <a:srgbClr val="FF0000"/>
                </a:solidFill>
              </a:rPr>
              <a:t>M</a:t>
            </a:r>
            <a:r>
              <a:rPr dirty="0" sz="2800" spc="-250">
                <a:solidFill>
                  <a:srgbClr val="FF0000"/>
                </a:solidFill>
              </a:rPr>
              <a:t>an</a:t>
            </a:r>
            <a:r>
              <a:rPr dirty="0" sz="2800" spc="-300">
                <a:solidFill>
                  <a:srgbClr val="FF0000"/>
                </a:solidFill>
              </a:rPr>
              <a:t>a</a:t>
            </a:r>
            <a:r>
              <a:rPr dirty="0" sz="2800" spc="-320">
                <a:solidFill>
                  <a:srgbClr val="FF0000"/>
                </a:solidFill>
              </a:rPr>
              <a:t>g</a:t>
            </a:r>
            <a:r>
              <a:rPr dirty="0" sz="2800" spc="-250">
                <a:solidFill>
                  <a:srgbClr val="FF0000"/>
                </a:solidFill>
              </a:rPr>
              <a:t>e</a:t>
            </a:r>
            <a:r>
              <a:rPr dirty="0" sz="2800" spc="-105">
                <a:solidFill>
                  <a:srgbClr val="FF0000"/>
                </a:solidFill>
              </a:rPr>
              <a:t>r</a:t>
            </a:r>
            <a:r>
              <a:rPr dirty="0" sz="2800" spc="-350">
                <a:solidFill>
                  <a:srgbClr val="FF0000"/>
                </a:solidFill>
              </a:rPr>
              <a:t>?</a:t>
            </a:r>
            <a:endParaRPr sz="2800"/>
          </a:p>
        </p:txBody>
      </p:sp>
      <p:sp>
        <p:nvSpPr>
          <p:cNvPr id="12" name="object 12"/>
          <p:cNvSpPr txBox="1"/>
          <p:nvPr/>
        </p:nvSpPr>
        <p:spPr>
          <a:xfrm>
            <a:off x="396240" y="3775709"/>
            <a:ext cx="2666365" cy="2232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361950" indent="78105">
              <a:lnSpc>
                <a:spcPct val="100000"/>
              </a:lnSpc>
              <a:spcBef>
                <a:spcPts val="1705"/>
              </a:spcBef>
            </a:pPr>
            <a:r>
              <a:rPr dirty="0" sz="1600" spc="-7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dirty="0" sz="1600" spc="-2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1600" spc="-2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600" spc="-95">
                <a:solidFill>
                  <a:srgbClr val="FFFFFF"/>
                </a:solidFill>
                <a:latin typeface="Tahoma"/>
                <a:cs typeface="Tahoma"/>
              </a:rPr>
              <a:t>x</a:t>
            </a:r>
            <a:r>
              <a:rPr dirty="0" sz="1600" spc="-1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600" spc="-35">
                <a:solidFill>
                  <a:srgbClr val="FFFFFF"/>
                </a:solidFill>
                <a:latin typeface="Tahoma"/>
                <a:cs typeface="Tahoma"/>
              </a:rPr>
              <a:t>bl</a:t>
            </a:r>
            <a:r>
              <a:rPr dirty="0" sz="1600" spc="-4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6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-4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1600" spc="-7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600" spc="-20">
                <a:solidFill>
                  <a:srgbClr val="FFFFFF"/>
                </a:solidFill>
                <a:latin typeface="Tahoma"/>
                <a:cs typeface="Tahoma"/>
              </a:rPr>
              <a:t>pl</a:t>
            </a:r>
            <a:r>
              <a:rPr dirty="0" sz="1600" spc="-1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1600" spc="-6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dirty="0" sz="1600" spc="-55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1600" spc="-3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600" spc="-5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1600" spc="-3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600" spc="-11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ahoma"/>
              <a:cs typeface="Tahoma"/>
            </a:endParaRPr>
          </a:p>
          <a:p>
            <a:pPr marL="359410" marR="259715" indent="1905">
              <a:lnSpc>
                <a:spcPct val="100000"/>
              </a:lnSpc>
            </a:pPr>
            <a:r>
              <a:rPr dirty="0" sz="1400" spc="-11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1400" spc="-55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1400" spc="-35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dirty="0" sz="1400" spc="-5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400" spc="-6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1400" spc="-5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1400" spc="-2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1400" spc="-3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40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6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1400" spc="-15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1400" spc="-5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1400" spc="-6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4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1400" spc="-35">
                <a:solidFill>
                  <a:srgbClr val="FFFFFF"/>
                </a:solidFill>
                <a:latin typeface="Tahoma"/>
                <a:cs typeface="Tahoma"/>
              </a:rPr>
              <a:t>epl</a:t>
            </a:r>
            <a:r>
              <a:rPr dirty="0" sz="1400" spc="-3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1400" spc="-55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dirty="0" sz="1400" spc="-15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1400" spc="-5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400" spc="-5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1400" spc="-3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400" spc="-80">
                <a:solidFill>
                  <a:srgbClr val="FFFFFF"/>
                </a:solidFill>
                <a:latin typeface="Tahoma"/>
                <a:cs typeface="Tahoma"/>
              </a:rPr>
              <a:t>s  </a:t>
            </a:r>
            <a:r>
              <a:rPr dirty="0" sz="1400" spc="-6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1400" spc="-5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1400" spc="-5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1400" spc="-1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400" spc="-6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1400" spc="-9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dirty="0" sz="14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95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1400" spc="-55">
                <a:solidFill>
                  <a:srgbClr val="FFFFFF"/>
                </a:solidFill>
                <a:latin typeface="Tahoma"/>
                <a:cs typeface="Tahoma"/>
              </a:rPr>
              <a:t>pe</a:t>
            </a:r>
            <a:r>
              <a:rPr dirty="0" sz="1400" spc="-4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1400" spc="-4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400" spc="-35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dirty="0" sz="1400" spc="-1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400" spc="-5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400" spc="-55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14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400" spc="-3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400" spc="-15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1400" spc="-6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400" spc="-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8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dirty="0" sz="1400" spc="-65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1400" spc="-8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400" spc="-15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1400" spc="-4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400" spc="-10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22726" y="1454658"/>
            <a:ext cx="2733675" cy="2136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imes New Roman"/>
              <a:cs typeface="Times New Roman"/>
            </a:endParaRPr>
          </a:p>
          <a:p>
            <a:pPr marL="727075">
              <a:lnSpc>
                <a:spcPct val="100000"/>
              </a:lnSpc>
            </a:pPr>
            <a:r>
              <a:rPr dirty="0" sz="1600" spc="-18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1600" spc="-114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600" spc="-5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dirty="0" sz="1600" spc="-85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1600" spc="-5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160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1600" spc="-1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600" spc="-25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1600" spc="-7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600" spc="15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1600" spc="-25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dirty="0" sz="1600" spc="-7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ahoma"/>
              <a:cs typeface="Tahoma"/>
            </a:endParaRPr>
          </a:p>
          <a:p>
            <a:pPr marL="314325" marR="224154" indent="10795">
              <a:lnSpc>
                <a:spcPct val="100000"/>
              </a:lnSpc>
            </a:pPr>
            <a:r>
              <a:rPr dirty="0" sz="1400" spc="-85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1400" spc="-15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1400" spc="-5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1400" spc="-6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400" spc="-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400" spc="-3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1400" spc="-95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1400" spc="-3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1400" spc="-5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400" spc="-2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1400" spc="-5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400" spc="-1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400" spc="-3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1400" spc="-2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1400" spc="-185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dirty="0" sz="14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1400" spc="-7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400" spc="5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1400" spc="-75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dirty="0" sz="1400" spc="-55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1400" spc="-25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1400" spc="-55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1400" spc="-4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400" spc="-45">
                <a:solidFill>
                  <a:srgbClr val="FFFFFF"/>
                </a:solidFill>
                <a:latin typeface="Tahoma"/>
                <a:cs typeface="Tahoma"/>
              </a:rPr>
              <a:t>nce  </a:t>
            </a:r>
            <a:r>
              <a:rPr dirty="0" sz="1400" spc="-65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400" spc="-4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400" spc="-9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1400" spc="-5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400" spc="-2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400" spc="-55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1400" spc="2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dirty="0" sz="1400" spc="-185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dirty="0" sz="1400" spc="-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6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400" spc="-55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1400" spc="-45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14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95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1400" spc="-5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400" spc="-7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1400" spc="-5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1400" spc="-5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1400" spc="-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400" spc="-35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400" spc="-6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dirty="0" sz="1400" spc="-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7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dirty="0" sz="1400" spc="-35">
                <a:solidFill>
                  <a:srgbClr val="FFFFFF"/>
                </a:solidFill>
                <a:latin typeface="Tahoma"/>
                <a:cs typeface="Tahoma"/>
              </a:rPr>
              <a:t>al</a:t>
            </a:r>
            <a:r>
              <a:rPr dirty="0" sz="1400" spc="-2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400" spc="-3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1400" spc="-9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400" spc="-5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400" spc="-1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400" spc="-25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1400" spc="-35">
                <a:solidFill>
                  <a:srgbClr val="FFFFFF"/>
                </a:solidFill>
                <a:latin typeface="Tahoma"/>
                <a:cs typeface="Tahoma"/>
              </a:rPr>
              <a:t>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04622" y="1451609"/>
            <a:ext cx="5851525" cy="3634104"/>
          </a:xfrm>
          <a:custGeom>
            <a:avLst/>
            <a:gdLst/>
            <a:ahLst/>
            <a:cxnLst/>
            <a:rect l="l" t="t" r="r" b="b"/>
            <a:pathLst>
              <a:path w="5851525" h="3634104">
                <a:moveTo>
                  <a:pt x="2657856" y="0"/>
                </a:moveTo>
                <a:lnTo>
                  <a:pt x="0" y="0"/>
                </a:lnTo>
                <a:lnTo>
                  <a:pt x="0" y="1074928"/>
                </a:lnTo>
                <a:lnTo>
                  <a:pt x="1119670" y="1074928"/>
                </a:lnTo>
                <a:lnTo>
                  <a:pt x="1288821" y="1309878"/>
                </a:lnTo>
                <a:lnTo>
                  <a:pt x="1457972" y="1074928"/>
                </a:lnTo>
                <a:lnTo>
                  <a:pt x="2657856" y="1074928"/>
                </a:lnTo>
                <a:lnTo>
                  <a:pt x="2657856" y="0"/>
                </a:lnTo>
                <a:close/>
              </a:path>
              <a:path w="5851525" h="3634104">
                <a:moveTo>
                  <a:pt x="5851398" y="2324100"/>
                </a:moveTo>
                <a:lnTo>
                  <a:pt x="3121152" y="2324100"/>
                </a:lnTo>
                <a:lnTo>
                  <a:pt x="3121152" y="3399028"/>
                </a:lnTo>
                <a:lnTo>
                  <a:pt x="4271315" y="3399028"/>
                </a:lnTo>
                <a:lnTo>
                  <a:pt x="4445076" y="3633978"/>
                </a:lnTo>
                <a:lnTo>
                  <a:pt x="4618837" y="3399028"/>
                </a:lnTo>
                <a:lnTo>
                  <a:pt x="5851398" y="3399028"/>
                </a:lnTo>
                <a:lnTo>
                  <a:pt x="5851398" y="2324100"/>
                </a:lnTo>
                <a:close/>
              </a:path>
            </a:pathLst>
          </a:custGeom>
          <a:solidFill>
            <a:srgbClr val="06A7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96240" y="1454658"/>
            <a:ext cx="2666365" cy="2136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Times New Roman"/>
              <a:cs typeface="Times New Roman"/>
            </a:endParaRPr>
          </a:p>
          <a:p>
            <a:pPr marL="511809">
              <a:lnSpc>
                <a:spcPct val="100000"/>
              </a:lnSpc>
            </a:pPr>
            <a:r>
              <a:rPr dirty="0" sz="1600" spc="-12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1600" spc="-3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600" spc="-1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1600" spc="-9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dirty="0" sz="1600" spc="-85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dirty="0" sz="1600" spc="-12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1600" spc="-8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600" spc="1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1600" spc="-6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dirty="0" sz="1600" spc="-1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600" spc="-75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1600" spc="-7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600" spc="-1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-35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1600" spc="-6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1600" spc="35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1600" spc="-5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600" spc="-8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600" spc="2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900">
              <a:latin typeface="Tahoma"/>
              <a:cs typeface="Tahoma"/>
            </a:endParaRPr>
          </a:p>
          <a:p>
            <a:pPr marL="227965" marR="66675" indent="-43815">
              <a:lnSpc>
                <a:spcPct val="100000"/>
              </a:lnSpc>
              <a:spcBef>
                <a:spcPts val="1365"/>
              </a:spcBef>
            </a:pPr>
            <a:r>
              <a:rPr dirty="0" sz="1400" spc="-5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400" spc="-8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400" spc="-7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1400" spc="-4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400" spc="2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1400" spc="-6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dirty="0" sz="14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8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400" spc="-60">
                <a:solidFill>
                  <a:srgbClr val="FFFFFF"/>
                </a:solidFill>
                <a:latin typeface="Tahoma"/>
                <a:cs typeface="Tahoma"/>
              </a:rPr>
              <a:t>cc</a:t>
            </a:r>
            <a:r>
              <a:rPr dirty="0" sz="1400" spc="-4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400" spc="-8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1400" spc="-10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14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dirty="0" sz="14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1400" spc="-8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400" spc="-35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1400" spc="-11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400" spc="-95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dirty="0" sz="1400" spc="-6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4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400" spc="-50">
                <a:solidFill>
                  <a:srgbClr val="FFFFFF"/>
                </a:solidFill>
                <a:latin typeface="Tahoma"/>
                <a:cs typeface="Tahoma"/>
              </a:rPr>
              <a:t>he</a:t>
            </a:r>
            <a:r>
              <a:rPr dirty="0" sz="1400" spc="-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55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1400" spc="1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1400" spc="-25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1400" spc="-35">
                <a:solidFill>
                  <a:srgbClr val="FFFFFF"/>
                </a:solidFill>
                <a:latin typeface="Tahoma"/>
                <a:cs typeface="Tahoma"/>
              </a:rPr>
              <a:t>ud  </a:t>
            </a:r>
            <a:r>
              <a:rPr dirty="0" sz="1400" spc="-55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dirty="0" sz="1400" spc="-6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dirty="0" sz="1400" spc="-1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400" spc="-5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1400" spc="-25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1400" spc="-35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1400" spc="-15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1400" spc="-5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400" spc="-5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1400" spc="-6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400" spc="-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8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400" spc="-35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1400" spc="-45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1400" spc="-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8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1400" spc="-18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400" spc="-45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dirty="0" sz="1400" spc="-8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1400" spc="-45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14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ahoma"/>
                <a:cs typeface="Tahoma"/>
              </a:rPr>
              <a:t>pi</a:t>
            </a:r>
            <a:r>
              <a:rPr dirty="0" sz="1400" spc="-3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1400" spc="-25">
                <a:solidFill>
                  <a:srgbClr val="FFFFFF"/>
                </a:solidFill>
                <a:latin typeface="Tahoma"/>
                <a:cs typeface="Tahoma"/>
              </a:rPr>
              <a:t>eli</a:t>
            </a:r>
            <a:r>
              <a:rPr dirty="0" sz="1400" spc="-35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1400" spc="-6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22726" y="3775709"/>
            <a:ext cx="2733675" cy="2232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Times New Roman"/>
              <a:cs typeface="Times New Roman"/>
            </a:endParaRPr>
          </a:p>
          <a:p>
            <a:pPr marL="806450">
              <a:lnSpc>
                <a:spcPct val="100000"/>
              </a:lnSpc>
            </a:pPr>
            <a:r>
              <a:rPr dirty="0" sz="1800" spc="-55">
                <a:solidFill>
                  <a:srgbClr val="FFFFFF"/>
                </a:solidFill>
                <a:latin typeface="Tahoma"/>
                <a:cs typeface="Tahoma"/>
              </a:rPr>
              <a:t>Autoscaling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50">
              <a:latin typeface="Tahoma"/>
              <a:cs typeface="Tahoma"/>
            </a:endParaRPr>
          </a:p>
          <a:p>
            <a:pPr algn="ctr" marL="294005" marR="202565">
              <a:lnSpc>
                <a:spcPct val="100000"/>
              </a:lnSpc>
            </a:pPr>
            <a:r>
              <a:rPr dirty="0" sz="1400" spc="-35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1400" spc="-5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400" spc="-65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400" spc="-6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400" spc="-2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1400" spc="-3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400" spc="-10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1400" spc="-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400" spc="-6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dirty="0" sz="1400" spc="-6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400" spc="-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1400" spc="-50">
                <a:solidFill>
                  <a:srgbClr val="FFFFFF"/>
                </a:solidFill>
                <a:latin typeface="Tahoma"/>
                <a:cs typeface="Tahoma"/>
              </a:rPr>
              <a:t>ee</a:t>
            </a:r>
            <a:r>
              <a:rPr dirty="0" sz="1400" spc="-6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14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75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dirty="0" sz="1400" spc="-25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1400" spc="-6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14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8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400" spc="-50">
                <a:solidFill>
                  <a:srgbClr val="FFFFFF"/>
                </a:solidFill>
                <a:latin typeface="Tahoma"/>
                <a:cs typeface="Tahoma"/>
              </a:rPr>
              <a:t>dd</a:t>
            </a:r>
            <a:r>
              <a:rPr dirty="0" sz="1400" spc="-2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dirty="0" sz="1400" spc="-2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400" spc="-25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1400" spc="-35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1400" spc="-8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400" spc="20">
                <a:solidFill>
                  <a:srgbClr val="FFFFFF"/>
                </a:solidFill>
                <a:latin typeface="Tahoma"/>
                <a:cs typeface="Tahoma"/>
              </a:rPr>
              <a:t>l  </a:t>
            </a:r>
            <a:r>
              <a:rPr dirty="0" sz="1400" spc="-4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1400" spc="-8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400" spc="-55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1400" spc="-6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400" spc="-5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1400" spc="-2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400" spc="-15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400" spc="-6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dirty="0" sz="14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6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1400" spc="-5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1400" spc="-5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1400" spc="-1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400" spc="-6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1400" spc="-9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dirty="0" sz="14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1400" spc="-35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1400" spc="-5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400" spc="-90">
                <a:solidFill>
                  <a:srgbClr val="FFFFFF"/>
                </a:solidFill>
                <a:latin typeface="Tahoma"/>
                <a:cs typeface="Tahoma"/>
              </a:rPr>
              <a:t>x</a:t>
            </a:r>
            <a:r>
              <a:rPr dirty="0" sz="1400" spc="-55">
                <a:solidFill>
                  <a:srgbClr val="FFFFFF"/>
                </a:solidFill>
                <a:latin typeface="Tahoma"/>
                <a:cs typeface="Tahoma"/>
              </a:rPr>
              <a:t>pe</a:t>
            </a:r>
            <a:r>
              <a:rPr dirty="0" sz="1400" spc="-1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1400" spc="-65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400" spc="-40">
                <a:solidFill>
                  <a:srgbClr val="FFFFFF"/>
                </a:solidFill>
                <a:latin typeface="Tahoma"/>
                <a:cs typeface="Tahoma"/>
              </a:rPr>
              <a:t>ed  </a:t>
            </a:r>
            <a:r>
              <a:rPr dirty="0" sz="1400" spc="-60">
                <a:solidFill>
                  <a:srgbClr val="FFFFFF"/>
                </a:solidFill>
                <a:latin typeface="Tahoma"/>
                <a:cs typeface="Tahoma"/>
              </a:rPr>
              <a:t>spikes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363979" y="1489709"/>
            <a:ext cx="3725545" cy="2851785"/>
            <a:chOff x="1363979" y="1489709"/>
            <a:chExt cx="3725545" cy="2851785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3253" y="3949793"/>
              <a:ext cx="252762" cy="25280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500863" y="3868187"/>
              <a:ext cx="395605" cy="207010"/>
            </a:xfrm>
            <a:custGeom>
              <a:avLst/>
              <a:gdLst/>
              <a:ahLst/>
              <a:cxnLst/>
              <a:rect l="l" t="t" r="r" b="b"/>
              <a:pathLst>
                <a:path w="395605" h="207010">
                  <a:moveTo>
                    <a:pt x="0" y="124805"/>
                  </a:moveTo>
                  <a:lnTo>
                    <a:pt x="23945" y="83562"/>
                  </a:lnTo>
                  <a:lnTo>
                    <a:pt x="56413" y="49077"/>
                  </a:lnTo>
                  <a:lnTo>
                    <a:pt x="95946" y="22733"/>
                  </a:lnTo>
                  <a:lnTo>
                    <a:pt x="141084" y="5913"/>
                  </a:lnTo>
                  <a:lnTo>
                    <a:pt x="190370" y="0"/>
                  </a:lnTo>
                  <a:lnTo>
                    <a:pt x="236972" y="5471"/>
                  </a:lnTo>
                  <a:lnTo>
                    <a:pt x="279937" y="21048"/>
                  </a:lnTo>
                  <a:lnTo>
                    <a:pt x="317976" y="45469"/>
                  </a:lnTo>
                  <a:lnTo>
                    <a:pt x="349803" y="77475"/>
                  </a:lnTo>
                  <a:lnTo>
                    <a:pt x="374131" y="115807"/>
                  </a:lnTo>
                  <a:lnTo>
                    <a:pt x="389671" y="159204"/>
                  </a:lnTo>
                  <a:lnTo>
                    <a:pt x="395137" y="206409"/>
                  </a:lnTo>
                </a:path>
              </a:pathLst>
            </a:custGeom>
            <a:ln w="192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854408" y="4071397"/>
              <a:ext cx="83185" cy="54610"/>
            </a:xfrm>
            <a:custGeom>
              <a:avLst/>
              <a:gdLst/>
              <a:ahLst/>
              <a:cxnLst/>
              <a:rect l="l" t="t" r="r" b="b"/>
              <a:pathLst>
                <a:path w="83185" h="54610">
                  <a:moveTo>
                    <a:pt x="41593" y="54402"/>
                  </a:moveTo>
                  <a:lnTo>
                    <a:pt x="0" y="0"/>
                  </a:lnTo>
                  <a:lnTo>
                    <a:pt x="83186" y="0"/>
                  </a:lnTo>
                  <a:lnTo>
                    <a:pt x="41593" y="5440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484866" y="4079397"/>
              <a:ext cx="396875" cy="205104"/>
            </a:xfrm>
            <a:custGeom>
              <a:avLst/>
              <a:gdLst/>
              <a:ahLst/>
              <a:cxnLst/>
              <a:rect l="l" t="t" r="r" b="b"/>
              <a:pathLst>
                <a:path w="396875" h="205104">
                  <a:moveTo>
                    <a:pt x="396737" y="73603"/>
                  </a:moveTo>
                  <a:lnTo>
                    <a:pt x="373547" y="116741"/>
                  </a:lnTo>
                  <a:lnTo>
                    <a:pt x="341373" y="152966"/>
                  </a:lnTo>
                  <a:lnTo>
                    <a:pt x="301597" y="180744"/>
                  </a:lnTo>
                  <a:lnTo>
                    <a:pt x="255601" y="198537"/>
                  </a:lnTo>
                  <a:lnTo>
                    <a:pt x="204767" y="204809"/>
                  </a:lnTo>
                  <a:lnTo>
                    <a:pt x="157661" y="199426"/>
                  </a:lnTo>
                  <a:lnTo>
                    <a:pt x="114500" y="184078"/>
                  </a:lnTo>
                  <a:lnTo>
                    <a:pt x="76489" y="159969"/>
                  </a:lnTo>
                  <a:lnTo>
                    <a:pt x="44830" y="128304"/>
                  </a:lnTo>
                  <a:lnTo>
                    <a:pt x="20726" y="90285"/>
                  </a:lnTo>
                  <a:lnTo>
                    <a:pt x="5382" y="47115"/>
                  </a:lnTo>
                  <a:lnTo>
                    <a:pt x="0" y="0"/>
                  </a:lnTo>
                </a:path>
              </a:pathLst>
            </a:custGeom>
            <a:ln w="192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441673" y="4028195"/>
              <a:ext cx="85090" cy="53340"/>
            </a:xfrm>
            <a:custGeom>
              <a:avLst/>
              <a:gdLst/>
              <a:ahLst/>
              <a:cxnLst/>
              <a:rect l="l" t="t" r="r" b="b"/>
              <a:pathLst>
                <a:path w="85090" h="53339">
                  <a:moveTo>
                    <a:pt x="84786" y="52802"/>
                  </a:moveTo>
                  <a:lnTo>
                    <a:pt x="0" y="52802"/>
                  </a:lnTo>
                  <a:lnTo>
                    <a:pt x="43193" y="0"/>
                  </a:lnTo>
                  <a:lnTo>
                    <a:pt x="84786" y="5280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810851" y="3919350"/>
              <a:ext cx="112395" cy="110489"/>
            </a:xfrm>
            <a:custGeom>
              <a:avLst/>
              <a:gdLst/>
              <a:ahLst/>
              <a:cxnLst/>
              <a:rect l="l" t="t" r="r" b="b"/>
              <a:pathLst>
                <a:path w="112395" h="110489">
                  <a:moveTo>
                    <a:pt x="111930" y="55915"/>
                  </a:moveTo>
                  <a:lnTo>
                    <a:pt x="107458" y="77207"/>
                  </a:lnTo>
                  <a:lnTo>
                    <a:pt x="95340" y="94456"/>
                  </a:lnTo>
                  <a:lnTo>
                    <a:pt x="77526" y="106014"/>
                  </a:lnTo>
                  <a:lnTo>
                    <a:pt x="55963" y="110232"/>
                  </a:lnTo>
                  <a:lnTo>
                    <a:pt x="33728" y="106688"/>
                  </a:lnTo>
                  <a:lnTo>
                    <a:pt x="15989" y="95055"/>
                  </a:lnTo>
                  <a:lnTo>
                    <a:pt x="4247" y="77432"/>
                  </a:lnTo>
                  <a:lnTo>
                    <a:pt x="0" y="55915"/>
                  </a:lnTo>
                  <a:lnTo>
                    <a:pt x="4247" y="33698"/>
                  </a:lnTo>
                  <a:lnTo>
                    <a:pt x="15989" y="15975"/>
                  </a:lnTo>
                  <a:lnTo>
                    <a:pt x="33728" y="4243"/>
                  </a:lnTo>
                  <a:lnTo>
                    <a:pt x="55963" y="0"/>
                  </a:lnTo>
                  <a:lnTo>
                    <a:pt x="77526" y="4243"/>
                  </a:lnTo>
                  <a:lnTo>
                    <a:pt x="95340" y="15975"/>
                  </a:lnTo>
                  <a:lnTo>
                    <a:pt x="107458" y="33698"/>
                  </a:lnTo>
                  <a:lnTo>
                    <a:pt x="111930" y="55915"/>
                  </a:lnTo>
                  <a:close/>
                </a:path>
              </a:pathLst>
            </a:custGeom>
            <a:ln w="1917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866815" y="3860239"/>
              <a:ext cx="0" cy="59690"/>
            </a:xfrm>
            <a:custGeom>
              <a:avLst/>
              <a:gdLst/>
              <a:ahLst/>
              <a:cxnLst/>
              <a:rect l="l" t="t" r="r" b="b"/>
              <a:pathLst>
                <a:path w="0" h="59689">
                  <a:moveTo>
                    <a:pt x="0" y="59110"/>
                  </a:moveTo>
                  <a:lnTo>
                    <a:pt x="0" y="0"/>
                  </a:lnTo>
                </a:path>
              </a:pathLst>
            </a:custGeom>
            <a:ln w="191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756481" y="4029581"/>
              <a:ext cx="110489" cy="302260"/>
            </a:xfrm>
            <a:custGeom>
              <a:avLst/>
              <a:gdLst/>
              <a:ahLst/>
              <a:cxnLst/>
              <a:rect l="l" t="t" r="r" b="b"/>
              <a:pathLst>
                <a:path w="110489" h="302260">
                  <a:moveTo>
                    <a:pt x="0" y="301941"/>
                  </a:moveTo>
                  <a:lnTo>
                    <a:pt x="110331" y="0"/>
                  </a:lnTo>
                </a:path>
              </a:pathLst>
            </a:custGeom>
            <a:ln w="1918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746482" y="4016798"/>
              <a:ext cx="82550" cy="276860"/>
            </a:xfrm>
            <a:custGeom>
              <a:avLst/>
              <a:gdLst/>
              <a:ahLst/>
              <a:cxnLst/>
              <a:rect l="l" t="t" r="r" b="b"/>
              <a:pathLst>
                <a:path w="82550" h="276860">
                  <a:moveTo>
                    <a:pt x="81948" y="0"/>
                  </a:moveTo>
                  <a:lnTo>
                    <a:pt x="39351" y="116498"/>
                  </a:lnTo>
                  <a:lnTo>
                    <a:pt x="16990" y="177131"/>
                  </a:lnTo>
                  <a:lnTo>
                    <a:pt x="7521" y="201519"/>
                  </a:lnTo>
                  <a:lnTo>
                    <a:pt x="3598" y="209282"/>
                  </a:lnTo>
                  <a:lnTo>
                    <a:pt x="749" y="220440"/>
                  </a:lnTo>
                  <a:lnTo>
                    <a:pt x="0" y="237439"/>
                  </a:lnTo>
                  <a:lnTo>
                    <a:pt x="5846" y="257134"/>
                  </a:lnTo>
                  <a:lnTo>
                    <a:pt x="22787" y="276380"/>
                  </a:lnTo>
                </a:path>
              </a:pathLst>
            </a:custGeom>
            <a:ln w="1918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870006" y="4029579"/>
              <a:ext cx="110489" cy="302260"/>
            </a:xfrm>
            <a:custGeom>
              <a:avLst/>
              <a:gdLst/>
              <a:ahLst/>
              <a:cxnLst/>
              <a:rect l="l" t="t" r="r" b="b"/>
              <a:pathLst>
                <a:path w="110489" h="302260">
                  <a:moveTo>
                    <a:pt x="110331" y="301941"/>
                  </a:moveTo>
                  <a:lnTo>
                    <a:pt x="0" y="0"/>
                  </a:lnTo>
                </a:path>
              </a:pathLst>
            </a:custGeom>
            <a:ln w="1918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906780" y="4015199"/>
              <a:ext cx="83820" cy="276860"/>
            </a:xfrm>
            <a:custGeom>
              <a:avLst/>
              <a:gdLst/>
              <a:ahLst/>
              <a:cxnLst/>
              <a:rect l="l" t="t" r="r" b="b"/>
              <a:pathLst>
                <a:path w="83820" h="276860">
                  <a:moveTo>
                    <a:pt x="0" y="0"/>
                  </a:moveTo>
                  <a:lnTo>
                    <a:pt x="43522" y="117421"/>
                  </a:lnTo>
                  <a:lnTo>
                    <a:pt x="66357" y="178529"/>
                  </a:lnTo>
                  <a:lnTo>
                    <a:pt x="76001" y="203091"/>
                  </a:lnTo>
                  <a:lnTo>
                    <a:pt x="79948" y="210880"/>
                  </a:lnTo>
                  <a:lnTo>
                    <a:pt x="82773" y="222013"/>
                  </a:lnTo>
                  <a:lnTo>
                    <a:pt x="83348" y="238837"/>
                  </a:lnTo>
                  <a:lnTo>
                    <a:pt x="77027" y="258058"/>
                  </a:lnTo>
                  <a:lnTo>
                    <a:pt x="59163" y="276380"/>
                  </a:lnTo>
                </a:path>
              </a:pathLst>
            </a:custGeom>
            <a:ln w="1918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708502" y="4184541"/>
              <a:ext cx="323215" cy="0"/>
            </a:xfrm>
            <a:custGeom>
              <a:avLst/>
              <a:gdLst/>
              <a:ahLst/>
              <a:cxnLst/>
              <a:rect l="l" t="t" r="r" b="b"/>
              <a:pathLst>
                <a:path w="323214" h="0">
                  <a:moveTo>
                    <a:pt x="0" y="0"/>
                  </a:moveTo>
                  <a:lnTo>
                    <a:pt x="323000" y="0"/>
                  </a:lnTo>
                </a:path>
              </a:pathLst>
            </a:custGeom>
            <a:ln w="191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871598" y="4158979"/>
              <a:ext cx="0" cy="59690"/>
            </a:xfrm>
            <a:custGeom>
              <a:avLst/>
              <a:gdLst/>
              <a:ahLst/>
              <a:cxnLst/>
              <a:rect l="l" t="t" r="r" b="b"/>
              <a:pathLst>
                <a:path w="0" h="59689">
                  <a:moveTo>
                    <a:pt x="0" y="0"/>
                  </a:moveTo>
                  <a:lnTo>
                    <a:pt x="0" y="59110"/>
                  </a:lnTo>
                </a:path>
              </a:pathLst>
            </a:custGeom>
            <a:ln w="191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44539" y="4149387"/>
              <a:ext cx="68747" cy="6870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20303" y="4149386"/>
              <a:ext cx="68750" cy="6870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46676" y="1654230"/>
              <a:ext cx="137330" cy="16511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17066" y="1595804"/>
              <a:ext cx="89010" cy="23878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939137" y="1654230"/>
              <a:ext cx="139873" cy="16511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63979" y="1489709"/>
              <a:ext cx="585215" cy="585215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5991556" y="6545018"/>
            <a:ext cx="205740" cy="211454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dirty="0" sz="1200" spc="-150">
                <a:solidFill>
                  <a:srgbClr val="FFFFFF"/>
                </a:solidFill>
                <a:latin typeface="Tahoma"/>
                <a:cs typeface="Tahoma"/>
              </a:rPr>
              <a:t>9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195"/>
              <a:t>©</a:t>
            </a:r>
            <a:r>
              <a:rPr dirty="0" spc="-100"/>
              <a:t> </a:t>
            </a:r>
            <a:r>
              <a:rPr dirty="0" spc="-100"/>
              <a:t>2</a:t>
            </a:r>
            <a:r>
              <a:rPr dirty="0" spc="-35"/>
              <a:t>0</a:t>
            </a:r>
            <a:r>
              <a:rPr dirty="0" spc="-90"/>
              <a:t>2</a:t>
            </a:r>
            <a:r>
              <a:rPr dirty="0" spc="-275"/>
              <a:t>1</a:t>
            </a:r>
            <a:r>
              <a:rPr dirty="0" spc="-90"/>
              <a:t> </a:t>
            </a:r>
            <a:r>
              <a:rPr dirty="0" spc="-20"/>
              <a:t>A</a:t>
            </a:r>
            <a:r>
              <a:rPr dirty="0" spc="-35"/>
              <a:t>d</a:t>
            </a:r>
            <a:r>
              <a:rPr dirty="0" spc="-25"/>
              <a:t>o</a:t>
            </a:r>
            <a:r>
              <a:rPr dirty="0" spc="-25"/>
              <a:t>b</a:t>
            </a:r>
            <a:r>
              <a:rPr dirty="0" spc="-60"/>
              <a:t>e</a:t>
            </a:r>
            <a:r>
              <a:rPr dirty="0" spc="-160"/>
              <a:t>.</a:t>
            </a:r>
            <a:r>
              <a:rPr dirty="0" spc="-120"/>
              <a:t> </a:t>
            </a:r>
            <a:r>
              <a:rPr dirty="0"/>
              <a:t>Al</a:t>
            </a:r>
            <a:r>
              <a:rPr dirty="0"/>
              <a:t>l</a:t>
            </a:r>
            <a:r>
              <a:rPr dirty="0" spc="-105"/>
              <a:t> </a:t>
            </a:r>
            <a:r>
              <a:rPr dirty="0" spc="-65"/>
              <a:t>R</a:t>
            </a:r>
            <a:r>
              <a:rPr dirty="0" spc="-20"/>
              <a:t>i</a:t>
            </a:r>
            <a:r>
              <a:rPr dirty="0" spc="-90"/>
              <a:t>g</a:t>
            </a:r>
            <a:r>
              <a:rPr dirty="0" spc="-55"/>
              <a:t>h</a:t>
            </a:r>
            <a:r>
              <a:rPr dirty="0"/>
              <a:t>t</a:t>
            </a:r>
            <a:r>
              <a:rPr dirty="0" spc="-85"/>
              <a:t>s</a:t>
            </a:r>
            <a:r>
              <a:rPr dirty="0" spc="-110"/>
              <a:t> </a:t>
            </a:r>
            <a:r>
              <a:rPr dirty="0" spc="-75"/>
              <a:t>R</a:t>
            </a:r>
            <a:r>
              <a:rPr dirty="0" spc="-35"/>
              <a:t>e</a:t>
            </a:r>
            <a:r>
              <a:rPr dirty="0" spc="-80"/>
              <a:t>s</a:t>
            </a:r>
            <a:r>
              <a:rPr dirty="0" spc="-60"/>
              <a:t>e</a:t>
            </a:r>
            <a:r>
              <a:rPr dirty="0"/>
              <a:t>r</a:t>
            </a:r>
            <a:r>
              <a:rPr dirty="0" spc="-50"/>
              <a:t>v</a:t>
            </a:r>
            <a:r>
              <a:rPr dirty="0" spc="-50"/>
              <a:t>e</a:t>
            </a:r>
            <a:r>
              <a:rPr dirty="0" spc="-35"/>
              <a:t>d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20"/>
              <a:t>A</a:t>
            </a:r>
            <a:r>
              <a:rPr dirty="0" spc="-35"/>
              <a:t>d</a:t>
            </a:r>
            <a:r>
              <a:rPr dirty="0" spc="-25"/>
              <a:t>o</a:t>
            </a:r>
            <a:r>
              <a:rPr dirty="0" spc="-25"/>
              <a:t>b</a:t>
            </a:r>
            <a:r>
              <a:rPr dirty="0" spc="-55"/>
              <a:t>e</a:t>
            </a:r>
            <a:r>
              <a:rPr dirty="0" spc="-114"/>
              <a:t> </a:t>
            </a:r>
            <a:r>
              <a:rPr dirty="0" spc="-40"/>
              <a:t>D</a:t>
            </a:r>
            <a:r>
              <a:rPr dirty="0" spc="-20"/>
              <a:t>i</a:t>
            </a:r>
            <a:r>
              <a:rPr dirty="0" spc="-60"/>
              <a:t>g</a:t>
            </a:r>
            <a:r>
              <a:rPr dirty="0" spc="-15"/>
              <a:t>i</a:t>
            </a:r>
            <a:r>
              <a:rPr dirty="0" spc="-30"/>
              <a:t>t</a:t>
            </a:r>
            <a:r>
              <a:rPr dirty="0" spc="-65"/>
              <a:t>a</a:t>
            </a:r>
            <a:r>
              <a:rPr dirty="0" spc="15"/>
              <a:t>l</a:t>
            </a:r>
            <a:r>
              <a:rPr dirty="0" spc="-105"/>
              <a:t> </a:t>
            </a:r>
            <a:r>
              <a:rPr dirty="0" spc="-20"/>
              <a:t>L</a:t>
            </a:r>
            <a:r>
              <a:rPr dirty="0" spc="-55"/>
              <a:t>e</a:t>
            </a:r>
            <a:r>
              <a:rPr dirty="0" spc="-65"/>
              <a:t>a</a:t>
            </a:r>
            <a:r>
              <a:rPr dirty="0" spc="-50"/>
              <a:t>r</a:t>
            </a:r>
            <a:r>
              <a:rPr dirty="0" spc="-20"/>
              <a:t>ni</a:t>
            </a:r>
            <a:r>
              <a:rPr dirty="0" spc="-50"/>
              <a:t>n</a:t>
            </a:r>
            <a:r>
              <a:rPr dirty="0" spc="-80"/>
              <a:t>g</a:t>
            </a:r>
            <a:r>
              <a:rPr dirty="0" spc="-100"/>
              <a:t> </a:t>
            </a:r>
            <a:r>
              <a:rPr dirty="0" spc="-85"/>
              <a:t>S</a:t>
            </a:r>
            <a:r>
              <a:rPr dirty="0" spc="-60"/>
              <a:t>e</a:t>
            </a:r>
            <a:r>
              <a:rPr dirty="0"/>
              <a:t>r</a:t>
            </a:r>
            <a:r>
              <a:rPr dirty="0" spc="-50"/>
              <a:t>v</a:t>
            </a:r>
            <a:r>
              <a:rPr dirty="0" spc="-35"/>
              <a:t>ic</a:t>
            </a:r>
            <a:r>
              <a:rPr dirty="0" spc="-30"/>
              <a:t>e</a:t>
            </a:r>
            <a:r>
              <a:rPr dirty="0" spc="-85"/>
              <a:t>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779" y="372441"/>
            <a:ext cx="355727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315">
                <a:solidFill>
                  <a:srgbClr val="FF0000"/>
                </a:solidFill>
              </a:rPr>
              <a:t>C</a:t>
            </a:r>
            <a:r>
              <a:rPr dirty="0" sz="2800" spc="-85">
                <a:solidFill>
                  <a:srgbClr val="FF0000"/>
                </a:solidFill>
              </a:rPr>
              <a:t>l</a:t>
            </a:r>
            <a:r>
              <a:rPr dirty="0" sz="2800" spc="-175">
                <a:solidFill>
                  <a:srgbClr val="FF0000"/>
                </a:solidFill>
              </a:rPr>
              <a:t>o</a:t>
            </a:r>
            <a:r>
              <a:rPr dirty="0" sz="2800" spc="-245">
                <a:solidFill>
                  <a:srgbClr val="FF0000"/>
                </a:solidFill>
              </a:rPr>
              <a:t>u</a:t>
            </a:r>
            <a:r>
              <a:rPr dirty="0" sz="2800" spc="-220">
                <a:solidFill>
                  <a:srgbClr val="FF0000"/>
                </a:solidFill>
              </a:rPr>
              <a:t>d</a:t>
            </a:r>
            <a:r>
              <a:rPr dirty="0" sz="2800" spc="-195">
                <a:solidFill>
                  <a:srgbClr val="FF0000"/>
                </a:solidFill>
              </a:rPr>
              <a:t> </a:t>
            </a:r>
            <a:r>
              <a:rPr dirty="0" sz="2800" spc="-190">
                <a:solidFill>
                  <a:srgbClr val="FF0000"/>
                </a:solidFill>
              </a:rPr>
              <a:t>M</a:t>
            </a:r>
            <a:r>
              <a:rPr dirty="0" sz="2800" spc="-250">
                <a:solidFill>
                  <a:srgbClr val="FF0000"/>
                </a:solidFill>
              </a:rPr>
              <a:t>an</a:t>
            </a:r>
            <a:r>
              <a:rPr dirty="0" sz="2800" spc="-300">
                <a:solidFill>
                  <a:srgbClr val="FF0000"/>
                </a:solidFill>
              </a:rPr>
              <a:t>a</a:t>
            </a:r>
            <a:r>
              <a:rPr dirty="0" sz="2800" spc="-320">
                <a:solidFill>
                  <a:srgbClr val="FF0000"/>
                </a:solidFill>
              </a:rPr>
              <a:t>g</a:t>
            </a:r>
            <a:r>
              <a:rPr dirty="0" sz="2800" spc="-215">
                <a:solidFill>
                  <a:srgbClr val="FF0000"/>
                </a:solidFill>
              </a:rPr>
              <a:t>er</a:t>
            </a:r>
            <a:r>
              <a:rPr dirty="0" sz="2800" spc="-195">
                <a:solidFill>
                  <a:srgbClr val="FF0000"/>
                </a:solidFill>
              </a:rPr>
              <a:t> </a:t>
            </a:r>
            <a:r>
              <a:rPr dirty="0" sz="2800" spc="-240">
                <a:solidFill>
                  <a:srgbClr val="FF0000"/>
                </a:solidFill>
              </a:rPr>
              <a:t>E</a:t>
            </a:r>
            <a:r>
              <a:rPr dirty="0" sz="2800" spc="-290">
                <a:solidFill>
                  <a:srgbClr val="FF0000"/>
                </a:solidFill>
              </a:rPr>
              <a:t>n</a:t>
            </a:r>
            <a:r>
              <a:rPr dirty="0" sz="2800" spc="-180">
                <a:solidFill>
                  <a:srgbClr val="FF0000"/>
                </a:solidFill>
              </a:rPr>
              <a:t>t</a:t>
            </a:r>
            <a:r>
              <a:rPr dirty="0" sz="2800" spc="-90">
                <a:solidFill>
                  <a:srgbClr val="FF0000"/>
                </a:solidFill>
              </a:rPr>
              <a:t>i</a:t>
            </a:r>
            <a:r>
              <a:rPr dirty="0" sz="2800" spc="-240">
                <a:solidFill>
                  <a:srgbClr val="FF0000"/>
                </a:solidFill>
              </a:rPr>
              <a:t>t</a:t>
            </a:r>
            <a:r>
              <a:rPr dirty="0" sz="2800" spc="-120">
                <a:solidFill>
                  <a:srgbClr val="FF0000"/>
                </a:solidFill>
              </a:rPr>
              <a:t>i</a:t>
            </a:r>
            <a:r>
              <a:rPr dirty="0" sz="2800" spc="-210">
                <a:solidFill>
                  <a:srgbClr val="FF0000"/>
                </a:solidFill>
              </a:rPr>
              <a:t>e</a:t>
            </a:r>
            <a:r>
              <a:rPr dirty="0" sz="2800" spc="-290">
                <a:solidFill>
                  <a:srgbClr val="FF0000"/>
                </a:solidFill>
              </a:rPr>
              <a:t>s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233172" y="1577340"/>
            <a:ext cx="3535679" cy="794385"/>
            <a:chOff x="233172" y="1577340"/>
            <a:chExt cx="3535679" cy="7943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172" y="1604771"/>
              <a:ext cx="3535679" cy="65303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3761" y="2110752"/>
              <a:ext cx="1713725" cy="26059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3761" y="1577340"/>
              <a:ext cx="1713725" cy="7237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29184" y="1649729"/>
            <a:ext cx="3343910" cy="461009"/>
          </a:xfrm>
          <a:prstGeom prst="rect">
            <a:avLst/>
          </a:prstGeom>
          <a:solidFill>
            <a:srgbClr val="00A3E3"/>
          </a:solidFill>
          <a:ln w="38100">
            <a:solidFill>
              <a:srgbClr val="FFFFFF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marL="1074420">
              <a:lnSpc>
                <a:spcPct val="100000"/>
              </a:lnSpc>
              <a:spcBef>
                <a:spcPts val="285"/>
              </a:spcBef>
            </a:pPr>
            <a:r>
              <a:rPr dirty="0" sz="2400" spc="-90">
                <a:solidFill>
                  <a:srgbClr val="FFFFFF"/>
                </a:solidFill>
                <a:latin typeface="Tahoma"/>
                <a:cs typeface="Tahoma"/>
              </a:rPr>
              <a:t>Programs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259580" y="1577340"/>
            <a:ext cx="3535679" cy="794385"/>
            <a:chOff x="4259580" y="1577340"/>
            <a:chExt cx="3535679" cy="79438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59580" y="1604771"/>
              <a:ext cx="3535666" cy="65303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89754" y="2110752"/>
              <a:ext cx="2275319" cy="26059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89754" y="1577340"/>
              <a:ext cx="2275319" cy="7237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355592" y="1649730"/>
              <a:ext cx="3343910" cy="461009"/>
            </a:xfrm>
            <a:custGeom>
              <a:avLst/>
              <a:gdLst/>
              <a:ahLst/>
              <a:cxnLst/>
              <a:rect l="l" t="t" r="r" b="b"/>
              <a:pathLst>
                <a:path w="3343909" h="461010">
                  <a:moveTo>
                    <a:pt x="3343656" y="0"/>
                  </a:moveTo>
                  <a:lnTo>
                    <a:pt x="0" y="0"/>
                  </a:lnTo>
                  <a:lnTo>
                    <a:pt x="0" y="461010"/>
                  </a:lnTo>
                  <a:lnTo>
                    <a:pt x="3343656" y="461010"/>
                  </a:lnTo>
                  <a:lnTo>
                    <a:pt x="3343656" y="0"/>
                  </a:lnTo>
                  <a:close/>
                </a:path>
              </a:pathLst>
            </a:custGeom>
            <a:solidFill>
              <a:srgbClr val="00A3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355592" y="1649730"/>
              <a:ext cx="3343910" cy="461009"/>
            </a:xfrm>
            <a:custGeom>
              <a:avLst/>
              <a:gdLst/>
              <a:ahLst/>
              <a:cxnLst/>
              <a:rect l="l" t="t" r="r" b="b"/>
              <a:pathLst>
                <a:path w="3343909" h="461010">
                  <a:moveTo>
                    <a:pt x="0" y="0"/>
                  </a:moveTo>
                  <a:lnTo>
                    <a:pt x="3343656" y="0"/>
                  </a:lnTo>
                  <a:lnTo>
                    <a:pt x="3343656" y="461010"/>
                  </a:lnTo>
                  <a:lnTo>
                    <a:pt x="0" y="461010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4355591" y="1649729"/>
            <a:ext cx="3343910" cy="461009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793750">
              <a:lnSpc>
                <a:spcPct val="100000"/>
              </a:lnSpc>
              <a:spcBef>
                <a:spcPts val="285"/>
              </a:spcBef>
            </a:pPr>
            <a:r>
              <a:rPr dirty="0" sz="2400" spc="-60">
                <a:solidFill>
                  <a:srgbClr val="FFFFFF"/>
                </a:solidFill>
                <a:latin typeface="Tahoma"/>
                <a:cs typeface="Tahoma"/>
              </a:rPr>
              <a:t>Environments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285988" y="1577340"/>
            <a:ext cx="3623310" cy="794385"/>
            <a:chOff x="8285988" y="1577340"/>
            <a:chExt cx="3623310" cy="794385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85988" y="1604772"/>
              <a:ext cx="3623309" cy="65303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62059" y="2110752"/>
              <a:ext cx="2471154" cy="26059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862059" y="1577340"/>
              <a:ext cx="2471154" cy="7237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382000" y="1649730"/>
              <a:ext cx="3431540" cy="461009"/>
            </a:xfrm>
            <a:custGeom>
              <a:avLst/>
              <a:gdLst/>
              <a:ahLst/>
              <a:cxnLst/>
              <a:rect l="l" t="t" r="r" b="b"/>
              <a:pathLst>
                <a:path w="3431540" h="461010">
                  <a:moveTo>
                    <a:pt x="3431286" y="0"/>
                  </a:moveTo>
                  <a:lnTo>
                    <a:pt x="0" y="0"/>
                  </a:lnTo>
                  <a:lnTo>
                    <a:pt x="0" y="461010"/>
                  </a:lnTo>
                  <a:lnTo>
                    <a:pt x="3431286" y="461010"/>
                  </a:lnTo>
                  <a:lnTo>
                    <a:pt x="3431286" y="0"/>
                  </a:lnTo>
                  <a:close/>
                </a:path>
              </a:pathLst>
            </a:custGeom>
            <a:solidFill>
              <a:srgbClr val="00A3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8382000" y="1649730"/>
              <a:ext cx="3431540" cy="461009"/>
            </a:xfrm>
            <a:custGeom>
              <a:avLst/>
              <a:gdLst/>
              <a:ahLst/>
              <a:cxnLst/>
              <a:rect l="l" t="t" r="r" b="b"/>
              <a:pathLst>
                <a:path w="3431540" h="461010">
                  <a:moveTo>
                    <a:pt x="0" y="0"/>
                  </a:moveTo>
                  <a:lnTo>
                    <a:pt x="3431286" y="0"/>
                  </a:lnTo>
                  <a:lnTo>
                    <a:pt x="3431286" y="461010"/>
                  </a:lnTo>
                  <a:lnTo>
                    <a:pt x="0" y="461010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8382000" y="1649729"/>
            <a:ext cx="3431540" cy="461009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739775">
              <a:lnSpc>
                <a:spcPct val="100000"/>
              </a:lnSpc>
              <a:spcBef>
                <a:spcPts val="285"/>
              </a:spcBef>
            </a:pPr>
            <a:r>
              <a:rPr dirty="0" sz="2400" spc="-7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2400" spc="-145">
                <a:solidFill>
                  <a:srgbClr val="FFFFFF"/>
                </a:solidFill>
                <a:latin typeface="Tahoma"/>
                <a:cs typeface="Tahoma"/>
              </a:rPr>
              <a:t>I/C</a:t>
            </a:r>
            <a:r>
              <a:rPr dirty="0" sz="2400" spc="-95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2400" spc="-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Tahoma"/>
                <a:cs typeface="Tahoma"/>
              </a:rPr>
              <a:t>Pi</a:t>
            </a:r>
            <a:r>
              <a:rPr dirty="0" sz="2400" spc="-3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2400" spc="-9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400" spc="3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2400" spc="-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2400" spc="-3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2400" spc="-3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400" spc="-215">
                <a:solidFill>
                  <a:srgbClr val="FFFFFF"/>
                </a:solidFill>
                <a:latin typeface="Tahoma"/>
                <a:cs typeface="Tahoma"/>
              </a:rPr>
              <a:t>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9415" y="2378121"/>
            <a:ext cx="3093085" cy="1671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65">
                <a:latin typeface="Tahoma"/>
                <a:cs typeface="Tahoma"/>
              </a:rPr>
              <a:t>A</a:t>
            </a:r>
            <a:r>
              <a:rPr dirty="0" sz="1800" spc="-130">
                <a:latin typeface="Tahoma"/>
                <a:cs typeface="Tahoma"/>
              </a:rPr>
              <a:t> </a:t>
            </a:r>
            <a:r>
              <a:rPr dirty="0" sz="1800" spc="-155">
                <a:latin typeface="Tahoma"/>
                <a:cs typeface="Tahoma"/>
              </a:rPr>
              <a:t>s</a:t>
            </a:r>
            <a:r>
              <a:rPr dirty="0" sz="1800" spc="-100">
                <a:latin typeface="Tahoma"/>
                <a:cs typeface="Tahoma"/>
              </a:rPr>
              <a:t>e</a:t>
            </a:r>
            <a:r>
              <a:rPr dirty="0" sz="1800" spc="-114">
                <a:latin typeface="Tahoma"/>
                <a:cs typeface="Tahoma"/>
              </a:rPr>
              <a:t>t</a:t>
            </a:r>
            <a:r>
              <a:rPr dirty="0" sz="1800" spc="-140">
                <a:latin typeface="Tahoma"/>
                <a:cs typeface="Tahoma"/>
              </a:rPr>
              <a:t> </a:t>
            </a:r>
            <a:r>
              <a:rPr dirty="0" sz="1800" spc="-65">
                <a:latin typeface="Tahoma"/>
                <a:cs typeface="Tahoma"/>
              </a:rPr>
              <a:t>o</a:t>
            </a:r>
            <a:r>
              <a:rPr dirty="0" sz="1800" spc="-165">
                <a:latin typeface="Tahoma"/>
                <a:cs typeface="Tahoma"/>
              </a:rPr>
              <a:t>f</a:t>
            </a:r>
            <a:r>
              <a:rPr dirty="0" sz="1800" spc="-135">
                <a:latin typeface="Tahoma"/>
                <a:cs typeface="Tahoma"/>
              </a:rPr>
              <a:t> </a:t>
            </a:r>
            <a:r>
              <a:rPr dirty="0" sz="1800" spc="-114">
                <a:latin typeface="Tahoma"/>
                <a:cs typeface="Tahoma"/>
              </a:rPr>
              <a:t>e</a:t>
            </a:r>
            <a:r>
              <a:rPr dirty="0" sz="1800" spc="-80">
                <a:latin typeface="Tahoma"/>
                <a:cs typeface="Tahoma"/>
              </a:rPr>
              <a:t>n</a:t>
            </a:r>
            <a:r>
              <a:rPr dirty="0" sz="1800" spc="-105">
                <a:latin typeface="Tahoma"/>
                <a:cs typeface="Tahoma"/>
              </a:rPr>
              <a:t>v</a:t>
            </a:r>
            <a:r>
              <a:rPr dirty="0" sz="1800" spc="-70">
                <a:latin typeface="Tahoma"/>
                <a:cs typeface="Tahoma"/>
              </a:rPr>
              <a:t>i</a:t>
            </a:r>
            <a:r>
              <a:rPr dirty="0" sz="1800" spc="-105">
                <a:latin typeface="Tahoma"/>
                <a:cs typeface="Tahoma"/>
              </a:rPr>
              <a:t>r</a:t>
            </a:r>
            <a:r>
              <a:rPr dirty="0" sz="1800" spc="-65">
                <a:latin typeface="Tahoma"/>
                <a:cs typeface="Tahoma"/>
              </a:rPr>
              <a:t>o</a:t>
            </a:r>
            <a:r>
              <a:rPr dirty="0" sz="1800" spc="-55">
                <a:latin typeface="Tahoma"/>
                <a:cs typeface="Tahoma"/>
              </a:rPr>
              <a:t>nm</a:t>
            </a:r>
            <a:r>
              <a:rPr dirty="0" sz="1800" spc="-114">
                <a:latin typeface="Tahoma"/>
                <a:cs typeface="Tahoma"/>
              </a:rPr>
              <a:t>e</a:t>
            </a:r>
            <a:r>
              <a:rPr dirty="0" sz="1800" spc="-114">
                <a:latin typeface="Tahoma"/>
                <a:cs typeface="Tahoma"/>
              </a:rPr>
              <a:t>n</a:t>
            </a:r>
            <a:r>
              <a:rPr dirty="0" sz="1800" spc="-20">
                <a:latin typeface="Tahoma"/>
                <a:cs typeface="Tahoma"/>
              </a:rPr>
              <a:t>t</a:t>
            </a:r>
            <a:r>
              <a:rPr dirty="0" sz="1800" spc="-165">
                <a:latin typeface="Tahoma"/>
                <a:cs typeface="Tahoma"/>
              </a:rPr>
              <a:t>s</a:t>
            </a:r>
            <a:r>
              <a:rPr dirty="0" sz="1800" spc="-135">
                <a:latin typeface="Tahoma"/>
                <a:cs typeface="Tahoma"/>
              </a:rPr>
              <a:t> </a:t>
            </a:r>
            <a:r>
              <a:rPr dirty="0" sz="1800" spc="-135">
                <a:latin typeface="Tahoma"/>
                <a:cs typeface="Tahoma"/>
              </a:rPr>
              <a:t>a</a:t>
            </a:r>
            <a:r>
              <a:rPr dirty="0" sz="1800" spc="-60">
                <a:latin typeface="Tahoma"/>
                <a:cs typeface="Tahoma"/>
              </a:rPr>
              <a:t>nd  </a:t>
            </a:r>
            <a:r>
              <a:rPr dirty="0" sz="1800" spc="-160">
                <a:latin typeface="Tahoma"/>
                <a:cs typeface="Tahoma"/>
              </a:rPr>
              <a:t>a</a:t>
            </a:r>
            <a:r>
              <a:rPr dirty="0" sz="1800" spc="-100">
                <a:latin typeface="Tahoma"/>
                <a:cs typeface="Tahoma"/>
              </a:rPr>
              <a:t>s</a:t>
            </a:r>
            <a:r>
              <a:rPr dirty="0" sz="1800" spc="-155">
                <a:latin typeface="Tahoma"/>
                <a:cs typeface="Tahoma"/>
              </a:rPr>
              <a:t>s</a:t>
            </a:r>
            <a:r>
              <a:rPr dirty="0" sz="1800" spc="-45">
                <a:latin typeface="Tahoma"/>
                <a:cs typeface="Tahoma"/>
              </a:rPr>
              <a:t>o</a:t>
            </a:r>
            <a:r>
              <a:rPr dirty="0" sz="1800" spc="-80">
                <a:latin typeface="Tahoma"/>
                <a:cs typeface="Tahoma"/>
              </a:rPr>
              <a:t>c</a:t>
            </a:r>
            <a:r>
              <a:rPr dirty="0" sz="1800" spc="-40">
                <a:latin typeface="Tahoma"/>
                <a:cs typeface="Tahoma"/>
              </a:rPr>
              <a:t>i</a:t>
            </a:r>
            <a:r>
              <a:rPr dirty="0" sz="1800" spc="-155">
                <a:latin typeface="Tahoma"/>
                <a:cs typeface="Tahoma"/>
              </a:rPr>
              <a:t>a</a:t>
            </a:r>
            <a:r>
              <a:rPr dirty="0" sz="1800" spc="-120">
                <a:latin typeface="Tahoma"/>
                <a:cs typeface="Tahoma"/>
              </a:rPr>
              <a:t>t</a:t>
            </a:r>
            <a:r>
              <a:rPr dirty="0" sz="1800" spc="-100">
                <a:latin typeface="Tahoma"/>
                <a:cs typeface="Tahoma"/>
              </a:rPr>
              <a:t>e</a:t>
            </a:r>
            <a:r>
              <a:rPr dirty="0" sz="1800" spc="-85">
                <a:latin typeface="Tahoma"/>
                <a:cs typeface="Tahoma"/>
              </a:rPr>
              <a:t>d</a:t>
            </a:r>
            <a:r>
              <a:rPr dirty="0" sz="1800" spc="-150">
                <a:latin typeface="Tahoma"/>
                <a:cs typeface="Tahoma"/>
              </a:rPr>
              <a:t> </a:t>
            </a:r>
            <a:r>
              <a:rPr dirty="0" sz="1800" spc="-65">
                <a:latin typeface="Tahoma"/>
                <a:cs typeface="Tahoma"/>
              </a:rPr>
              <a:t>pi</a:t>
            </a:r>
            <a:r>
              <a:rPr dirty="0" sz="1800" spc="-70">
                <a:latin typeface="Tahoma"/>
                <a:cs typeface="Tahoma"/>
              </a:rPr>
              <a:t>p</a:t>
            </a:r>
            <a:r>
              <a:rPr dirty="0" sz="1800" spc="-95">
                <a:latin typeface="Tahoma"/>
                <a:cs typeface="Tahoma"/>
              </a:rPr>
              <a:t>e</a:t>
            </a:r>
            <a:r>
              <a:rPr dirty="0" sz="1800" spc="-50">
                <a:latin typeface="Tahoma"/>
                <a:cs typeface="Tahoma"/>
              </a:rPr>
              <a:t>l</a:t>
            </a:r>
            <a:r>
              <a:rPr dirty="0" sz="1800" spc="-50">
                <a:latin typeface="Tahoma"/>
                <a:cs typeface="Tahoma"/>
              </a:rPr>
              <a:t>i</a:t>
            </a:r>
            <a:r>
              <a:rPr dirty="0" sz="1800" spc="-70">
                <a:latin typeface="Tahoma"/>
                <a:cs typeface="Tahoma"/>
              </a:rPr>
              <a:t>n</a:t>
            </a:r>
            <a:r>
              <a:rPr dirty="0" sz="1800" spc="-80">
                <a:latin typeface="Tahoma"/>
                <a:cs typeface="Tahoma"/>
              </a:rPr>
              <a:t>e</a:t>
            </a:r>
            <a:r>
              <a:rPr dirty="0" sz="1800" spc="-165">
                <a:latin typeface="Tahoma"/>
                <a:cs typeface="Tahoma"/>
              </a:rPr>
              <a:t>s</a:t>
            </a:r>
            <a:r>
              <a:rPr dirty="0" sz="1800" spc="-145">
                <a:latin typeface="Tahoma"/>
                <a:cs typeface="Tahoma"/>
              </a:rPr>
              <a:t> </a:t>
            </a:r>
            <a:r>
              <a:rPr dirty="0" sz="1800" spc="-105">
                <a:latin typeface="Tahoma"/>
                <a:cs typeface="Tahoma"/>
              </a:rPr>
              <a:t>t</a:t>
            </a:r>
            <a:r>
              <a:rPr dirty="0" sz="1800" spc="-75">
                <a:latin typeface="Tahoma"/>
                <a:cs typeface="Tahoma"/>
              </a:rPr>
              <a:t>h</a:t>
            </a:r>
            <a:r>
              <a:rPr dirty="0" sz="1800" spc="-155">
                <a:latin typeface="Tahoma"/>
                <a:cs typeface="Tahoma"/>
              </a:rPr>
              <a:t>a</a:t>
            </a:r>
            <a:r>
              <a:rPr dirty="0" sz="1800" spc="-114">
                <a:latin typeface="Tahoma"/>
                <a:cs typeface="Tahoma"/>
              </a:rPr>
              <a:t>t</a:t>
            </a:r>
            <a:r>
              <a:rPr dirty="0" sz="1800" spc="-140">
                <a:latin typeface="Tahoma"/>
                <a:cs typeface="Tahoma"/>
              </a:rPr>
              <a:t> </a:t>
            </a:r>
            <a:r>
              <a:rPr dirty="0" sz="1800" spc="-170">
                <a:latin typeface="Tahoma"/>
                <a:cs typeface="Tahoma"/>
              </a:rPr>
              <a:t>s</a:t>
            </a:r>
            <a:r>
              <a:rPr dirty="0" sz="1800" spc="-85">
                <a:latin typeface="Tahoma"/>
                <a:cs typeface="Tahoma"/>
              </a:rPr>
              <a:t>up</a:t>
            </a:r>
            <a:r>
              <a:rPr dirty="0" sz="1800" spc="-70">
                <a:latin typeface="Tahoma"/>
                <a:cs typeface="Tahoma"/>
              </a:rPr>
              <a:t>p</a:t>
            </a:r>
            <a:r>
              <a:rPr dirty="0" sz="1800" spc="-65">
                <a:latin typeface="Tahoma"/>
                <a:cs typeface="Tahoma"/>
              </a:rPr>
              <a:t>o</a:t>
            </a:r>
            <a:r>
              <a:rPr dirty="0" sz="1800" spc="-55">
                <a:latin typeface="Tahoma"/>
                <a:cs typeface="Tahoma"/>
              </a:rPr>
              <a:t>r</a:t>
            </a:r>
            <a:r>
              <a:rPr dirty="0" sz="1800" spc="-114">
                <a:latin typeface="Tahoma"/>
                <a:cs typeface="Tahoma"/>
              </a:rPr>
              <a:t>t</a:t>
            </a:r>
            <a:r>
              <a:rPr dirty="0" sz="1800" spc="-135">
                <a:latin typeface="Tahoma"/>
                <a:cs typeface="Tahoma"/>
              </a:rPr>
              <a:t> </a:t>
            </a:r>
            <a:r>
              <a:rPr dirty="0" sz="1800" spc="-100">
                <a:latin typeface="Tahoma"/>
                <a:cs typeface="Tahoma"/>
              </a:rPr>
              <a:t>a  </a:t>
            </a:r>
            <a:r>
              <a:rPr dirty="0" sz="1800" spc="-30">
                <a:latin typeface="Tahoma"/>
                <a:cs typeface="Tahoma"/>
              </a:rPr>
              <a:t>l</a:t>
            </a:r>
            <a:r>
              <a:rPr dirty="0" sz="1800" spc="-70">
                <a:latin typeface="Tahoma"/>
                <a:cs typeface="Tahoma"/>
              </a:rPr>
              <a:t>o</a:t>
            </a:r>
            <a:r>
              <a:rPr dirty="0" sz="1800" spc="-150">
                <a:latin typeface="Tahoma"/>
                <a:cs typeface="Tahoma"/>
              </a:rPr>
              <a:t>g</a:t>
            </a:r>
            <a:r>
              <a:rPr dirty="0" sz="1800" spc="-60">
                <a:latin typeface="Tahoma"/>
                <a:cs typeface="Tahoma"/>
              </a:rPr>
              <a:t>i</a:t>
            </a:r>
            <a:r>
              <a:rPr dirty="0" sz="1800" spc="-60">
                <a:latin typeface="Tahoma"/>
                <a:cs typeface="Tahoma"/>
              </a:rPr>
              <a:t>c</a:t>
            </a:r>
            <a:r>
              <a:rPr dirty="0" sz="1800" spc="-135">
                <a:latin typeface="Tahoma"/>
                <a:cs typeface="Tahoma"/>
              </a:rPr>
              <a:t>a</a:t>
            </a:r>
            <a:r>
              <a:rPr dirty="0" sz="1800" spc="-20">
                <a:latin typeface="Tahoma"/>
                <a:cs typeface="Tahoma"/>
              </a:rPr>
              <a:t>l</a:t>
            </a:r>
            <a:r>
              <a:rPr dirty="0" sz="1800" spc="-145">
                <a:latin typeface="Tahoma"/>
                <a:cs typeface="Tahoma"/>
              </a:rPr>
              <a:t> </a:t>
            </a:r>
            <a:r>
              <a:rPr dirty="0" sz="1800" spc="-150">
                <a:latin typeface="Tahoma"/>
                <a:cs typeface="Tahoma"/>
              </a:rPr>
              <a:t>g</a:t>
            </a:r>
            <a:r>
              <a:rPr dirty="0" sz="1800" spc="-130">
                <a:latin typeface="Tahoma"/>
                <a:cs typeface="Tahoma"/>
              </a:rPr>
              <a:t>r</a:t>
            </a:r>
            <a:r>
              <a:rPr dirty="0" sz="1800" spc="-75">
                <a:latin typeface="Tahoma"/>
                <a:cs typeface="Tahoma"/>
              </a:rPr>
              <a:t>o</a:t>
            </a:r>
            <a:r>
              <a:rPr dirty="0" sz="1800" spc="-75">
                <a:latin typeface="Tahoma"/>
                <a:cs typeface="Tahoma"/>
              </a:rPr>
              <a:t>u</a:t>
            </a:r>
            <a:r>
              <a:rPr dirty="0" sz="1800" spc="-85">
                <a:latin typeface="Tahoma"/>
                <a:cs typeface="Tahoma"/>
              </a:rPr>
              <a:t>p</a:t>
            </a:r>
            <a:r>
              <a:rPr dirty="0" sz="1800" spc="-50">
                <a:latin typeface="Tahoma"/>
                <a:cs typeface="Tahoma"/>
              </a:rPr>
              <a:t>i</a:t>
            </a:r>
            <a:r>
              <a:rPr dirty="0" sz="1800" spc="-114">
                <a:latin typeface="Tahoma"/>
                <a:cs typeface="Tahoma"/>
              </a:rPr>
              <a:t>n</a:t>
            </a:r>
            <a:r>
              <a:rPr dirty="0" sz="1800" spc="-155">
                <a:latin typeface="Tahoma"/>
                <a:cs typeface="Tahoma"/>
              </a:rPr>
              <a:t>g</a:t>
            </a:r>
            <a:r>
              <a:rPr dirty="0" sz="1800" spc="-145">
                <a:latin typeface="Tahoma"/>
                <a:cs typeface="Tahoma"/>
              </a:rPr>
              <a:t> </a:t>
            </a:r>
            <a:r>
              <a:rPr dirty="0" sz="1800" spc="-145">
                <a:latin typeface="Tahoma"/>
                <a:cs typeface="Tahoma"/>
              </a:rPr>
              <a:t>o</a:t>
            </a:r>
            <a:r>
              <a:rPr dirty="0" sz="1800" spc="-85">
                <a:latin typeface="Tahoma"/>
                <a:cs typeface="Tahoma"/>
              </a:rPr>
              <a:t>f</a:t>
            </a:r>
            <a:r>
              <a:rPr dirty="0" sz="1800" spc="-130">
                <a:latin typeface="Tahoma"/>
                <a:cs typeface="Tahoma"/>
              </a:rPr>
              <a:t> </a:t>
            </a:r>
            <a:r>
              <a:rPr dirty="0" sz="1800" spc="-110">
                <a:latin typeface="Tahoma"/>
                <a:cs typeface="Tahoma"/>
              </a:rPr>
              <a:t>c</a:t>
            </a:r>
            <a:r>
              <a:rPr dirty="0" sz="1800" spc="-60">
                <a:latin typeface="Tahoma"/>
                <a:cs typeface="Tahoma"/>
              </a:rPr>
              <a:t>u</a:t>
            </a:r>
            <a:r>
              <a:rPr dirty="0" sz="1800" spc="-155">
                <a:latin typeface="Tahoma"/>
                <a:cs typeface="Tahoma"/>
              </a:rPr>
              <a:t>s</a:t>
            </a:r>
            <a:r>
              <a:rPr dirty="0" sz="1800" spc="-60">
                <a:latin typeface="Tahoma"/>
                <a:cs typeface="Tahoma"/>
              </a:rPr>
              <a:t>to</a:t>
            </a:r>
            <a:r>
              <a:rPr dirty="0" sz="1800" spc="-105">
                <a:latin typeface="Tahoma"/>
                <a:cs typeface="Tahoma"/>
              </a:rPr>
              <a:t>m</a:t>
            </a:r>
            <a:r>
              <a:rPr dirty="0" sz="1800" spc="-114">
                <a:latin typeface="Tahoma"/>
                <a:cs typeface="Tahoma"/>
              </a:rPr>
              <a:t>e</a:t>
            </a:r>
            <a:r>
              <a:rPr dirty="0" sz="1800" spc="-120">
                <a:latin typeface="Tahoma"/>
                <a:cs typeface="Tahoma"/>
              </a:rPr>
              <a:t>r  </a:t>
            </a:r>
            <a:r>
              <a:rPr dirty="0" sz="1800" spc="-65">
                <a:latin typeface="Tahoma"/>
                <a:cs typeface="Tahoma"/>
              </a:rPr>
              <a:t>in</a:t>
            </a:r>
            <a:r>
              <a:rPr dirty="0" sz="1800" spc="-30">
                <a:latin typeface="Tahoma"/>
                <a:cs typeface="Tahoma"/>
              </a:rPr>
              <a:t>i</a:t>
            </a:r>
            <a:r>
              <a:rPr dirty="0" sz="1800" spc="-100">
                <a:latin typeface="Tahoma"/>
                <a:cs typeface="Tahoma"/>
              </a:rPr>
              <a:t>t</a:t>
            </a:r>
            <a:r>
              <a:rPr dirty="0" sz="1800" spc="-40">
                <a:latin typeface="Tahoma"/>
                <a:cs typeface="Tahoma"/>
              </a:rPr>
              <a:t>i</a:t>
            </a:r>
            <a:r>
              <a:rPr dirty="0" sz="1800" spc="-155">
                <a:latin typeface="Tahoma"/>
                <a:cs typeface="Tahoma"/>
              </a:rPr>
              <a:t>a</a:t>
            </a:r>
            <a:r>
              <a:rPr dirty="0" sz="1800" spc="-100">
                <a:latin typeface="Tahoma"/>
                <a:cs typeface="Tahoma"/>
              </a:rPr>
              <a:t>t</a:t>
            </a:r>
            <a:r>
              <a:rPr dirty="0" sz="1800" spc="-35">
                <a:latin typeface="Tahoma"/>
                <a:cs typeface="Tahoma"/>
              </a:rPr>
              <a:t>i</a:t>
            </a:r>
            <a:r>
              <a:rPr dirty="0" sz="1800" spc="-100">
                <a:latin typeface="Tahoma"/>
                <a:cs typeface="Tahoma"/>
              </a:rPr>
              <a:t>v</a:t>
            </a:r>
            <a:r>
              <a:rPr dirty="0" sz="1800" spc="-80">
                <a:latin typeface="Tahoma"/>
                <a:cs typeface="Tahoma"/>
              </a:rPr>
              <a:t>e</a:t>
            </a:r>
            <a:r>
              <a:rPr dirty="0" sz="1800" spc="-125">
                <a:latin typeface="Tahoma"/>
                <a:cs typeface="Tahoma"/>
              </a:rPr>
              <a:t>s</a:t>
            </a:r>
            <a:r>
              <a:rPr dirty="0" sz="1800" spc="-305">
                <a:latin typeface="Tahoma"/>
                <a:cs typeface="Tahoma"/>
              </a:rPr>
              <a:t>,</a:t>
            </a:r>
            <a:r>
              <a:rPr dirty="0" sz="1800" spc="-150">
                <a:latin typeface="Tahoma"/>
                <a:cs typeface="Tahoma"/>
              </a:rPr>
              <a:t> </a:t>
            </a:r>
            <a:r>
              <a:rPr dirty="0" sz="1800" spc="-75">
                <a:latin typeface="Tahoma"/>
                <a:cs typeface="Tahoma"/>
              </a:rPr>
              <a:t>t</a:t>
            </a:r>
            <a:r>
              <a:rPr dirty="0" sz="1800" spc="-105">
                <a:latin typeface="Tahoma"/>
                <a:cs typeface="Tahoma"/>
              </a:rPr>
              <a:t>y</a:t>
            </a:r>
            <a:r>
              <a:rPr dirty="0" sz="1800" spc="-85">
                <a:latin typeface="Tahoma"/>
                <a:cs typeface="Tahoma"/>
              </a:rPr>
              <a:t>p</a:t>
            </a:r>
            <a:r>
              <a:rPr dirty="0" sz="1800" spc="-50">
                <a:latin typeface="Tahoma"/>
                <a:cs typeface="Tahoma"/>
              </a:rPr>
              <a:t>i</a:t>
            </a:r>
            <a:r>
              <a:rPr dirty="0" sz="1800" spc="-60">
                <a:latin typeface="Tahoma"/>
                <a:cs typeface="Tahoma"/>
              </a:rPr>
              <a:t>c</a:t>
            </a:r>
            <a:r>
              <a:rPr dirty="0" sz="1800" spc="-135">
                <a:latin typeface="Tahoma"/>
                <a:cs typeface="Tahoma"/>
              </a:rPr>
              <a:t>a</a:t>
            </a:r>
            <a:r>
              <a:rPr dirty="0" sz="1800" spc="-20">
                <a:latin typeface="Tahoma"/>
                <a:cs typeface="Tahoma"/>
              </a:rPr>
              <a:t>l</a:t>
            </a:r>
            <a:r>
              <a:rPr dirty="0" sz="1800" spc="-15">
                <a:latin typeface="Tahoma"/>
                <a:cs typeface="Tahoma"/>
              </a:rPr>
              <a:t>l</a:t>
            </a:r>
            <a:r>
              <a:rPr dirty="0" sz="1800" spc="-105">
                <a:latin typeface="Tahoma"/>
                <a:cs typeface="Tahoma"/>
              </a:rPr>
              <a:t>y</a:t>
            </a:r>
            <a:r>
              <a:rPr dirty="0" sz="1800" spc="-140">
                <a:latin typeface="Tahoma"/>
                <a:cs typeface="Tahoma"/>
              </a:rPr>
              <a:t> </a:t>
            </a:r>
            <a:r>
              <a:rPr dirty="0" sz="1800" spc="-90">
                <a:latin typeface="Tahoma"/>
                <a:cs typeface="Tahoma"/>
              </a:rPr>
              <a:t>c</a:t>
            </a:r>
            <a:r>
              <a:rPr dirty="0" sz="1800" spc="-120">
                <a:latin typeface="Tahoma"/>
                <a:cs typeface="Tahoma"/>
              </a:rPr>
              <a:t>o</a:t>
            </a:r>
            <a:r>
              <a:rPr dirty="0" sz="1800" spc="-70">
                <a:latin typeface="Tahoma"/>
                <a:cs typeface="Tahoma"/>
              </a:rPr>
              <a:t>r</a:t>
            </a:r>
            <a:r>
              <a:rPr dirty="0" sz="1800" spc="-130">
                <a:latin typeface="Tahoma"/>
                <a:cs typeface="Tahoma"/>
              </a:rPr>
              <a:t>r</a:t>
            </a:r>
            <a:r>
              <a:rPr dirty="0" sz="1800" spc="-80">
                <a:latin typeface="Tahoma"/>
                <a:cs typeface="Tahoma"/>
              </a:rPr>
              <a:t>e</a:t>
            </a:r>
            <a:r>
              <a:rPr dirty="0" sz="1800" spc="-160">
                <a:latin typeface="Tahoma"/>
                <a:cs typeface="Tahoma"/>
              </a:rPr>
              <a:t>s</a:t>
            </a:r>
            <a:r>
              <a:rPr dirty="0" sz="1800" spc="-70">
                <a:latin typeface="Tahoma"/>
                <a:cs typeface="Tahoma"/>
              </a:rPr>
              <a:t>p</a:t>
            </a:r>
            <a:r>
              <a:rPr dirty="0" sz="1800" spc="-70">
                <a:latin typeface="Tahoma"/>
                <a:cs typeface="Tahoma"/>
              </a:rPr>
              <a:t>o</a:t>
            </a:r>
            <a:r>
              <a:rPr dirty="0" sz="1800" spc="-65">
                <a:latin typeface="Tahoma"/>
                <a:cs typeface="Tahoma"/>
              </a:rPr>
              <a:t>n</a:t>
            </a:r>
            <a:r>
              <a:rPr dirty="0" sz="1800" spc="-85">
                <a:latin typeface="Tahoma"/>
                <a:cs typeface="Tahoma"/>
              </a:rPr>
              <a:t>d</a:t>
            </a:r>
            <a:r>
              <a:rPr dirty="0" sz="1800" spc="-50">
                <a:latin typeface="Tahoma"/>
                <a:cs typeface="Tahoma"/>
              </a:rPr>
              <a:t>i</a:t>
            </a:r>
            <a:r>
              <a:rPr dirty="0" sz="1800" spc="-114">
                <a:latin typeface="Tahoma"/>
                <a:cs typeface="Tahoma"/>
              </a:rPr>
              <a:t>n</a:t>
            </a:r>
            <a:r>
              <a:rPr dirty="0" sz="1800" spc="-110">
                <a:latin typeface="Tahoma"/>
                <a:cs typeface="Tahoma"/>
              </a:rPr>
              <a:t>g  </a:t>
            </a:r>
            <a:r>
              <a:rPr dirty="0" sz="1800" spc="-120">
                <a:latin typeface="Tahoma"/>
                <a:cs typeface="Tahoma"/>
              </a:rPr>
              <a:t>t</a:t>
            </a:r>
            <a:r>
              <a:rPr dirty="0" sz="1800" spc="-60">
                <a:latin typeface="Tahoma"/>
                <a:cs typeface="Tahoma"/>
              </a:rPr>
              <a:t>o</a:t>
            </a:r>
            <a:r>
              <a:rPr dirty="0" sz="1800" spc="-135">
                <a:latin typeface="Tahoma"/>
                <a:cs typeface="Tahoma"/>
              </a:rPr>
              <a:t> </a:t>
            </a:r>
            <a:r>
              <a:rPr dirty="0" sz="1800" spc="-135">
                <a:latin typeface="Tahoma"/>
                <a:cs typeface="Tahoma"/>
              </a:rPr>
              <a:t>a</a:t>
            </a:r>
            <a:r>
              <a:rPr dirty="0" sz="1800" spc="-135">
                <a:latin typeface="Tahoma"/>
                <a:cs typeface="Tahoma"/>
              </a:rPr>
              <a:t> </a:t>
            </a:r>
            <a:r>
              <a:rPr dirty="0" sz="1800" spc="-114">
                <a:latin typeface="Tahoma"/>
                <a:cs typeface="Tahoma"/>
              </a:rPr>
              <a:t>pu</a:t>
            </a:r>
            <a:r>
              <a:rPr dirty="0" sz="1800" spc="-70">
                <a:latin typeface="Tahoma"/>
                <a:cs typeface="Tahoma"/>
              </a:rPr>
              <a:t>r</a:t>
            </a:r>
            <a:r>
              <a:rPr dirty="0" sz="1800" spc="-85">
                <a:latin typeface="Tahoma"/>
                <a:cs typeface="Tahoma"/>
              </a:rPr>
              <a:t>c</a:t>
            </a:r>
            <a:r>
              <a:rPr dirty="0" sz="1800" spc="-75">
                <a:latin typeface="Tahoma"/>
                <a:cs typeface="Tahoma"/>
              </a:rPr>
              <a:t>h</a:t>
            </a:r>
            <a:r>
              <a:rPr dirty="0" sz="1800" spc="-160">
                <a:latin typeface="Tahoma"/>
                <a:cs typeface="Tahoma"/>
              </a:rPr>
              <a:t>a</a:t>
            </a:r>
            <a:r>
              <a:rPr dirty="0" sz="1800" spc="-125">
                <a:latin typeface="Tahoma"/>
                <a:cs typeface="Tahoma"/>
              </a:rPr>
              <a:t>s</a:t>
            </a:r>
            <a:r>
              <a:rPr dirty="0" sz="1800" spc="-100">
                <a:latin typeface="Tahoma"/>
                <a:cs typeface="Tahoma"/>
              </a:rPr>
              <a:t>e</a:t>
            </a:r>
            <a:r>
              <a:rPr dirty="0" sz="1800" spc="-85">
                <a:latin typeface="Tahoma"/>
                <a:cs typeface="Tahoma"/>
              </a:rPr>
              <a:t>d</a:t>
            </a:r>
            <a:r>
              <a:rPr dirty="0" sz="1800" spc="-145">
                <a:latin typeface="Tahoma"/>
                <a:cs typeface="Tahoma"/>
              </a:rPr>
              <a:t> </a:t>
            </a:r>
            <a:r>
              <a:rPr dirty="0" sz="1800" spc="-155">
                <a:latin typeface="Tahoma"/>
                <a:cs typeface="Tahoma"/>
              </a:rPr>
              <a:t>S</a:t>
            </a:r>
            <a:r>
              <a:rPr dirty="0" sz="1800" spc="-114">
                <a:latin typeface="Tahoma"/>
                <a:cs typeface="Tahoma"/>
              </a:rPr>
              <a:t>e</a:t>
            </a:r>
            <a:r>
              <a:rPr dirty="0" sz="1800" spc="-55">
                <a:latin typeface="Tahoma"/>
                <a:cs typeface="Tahoma"/>
              </a:rPr>
              <a:t>r</a:t>
            </a:r>
            <a:r>
              <a:rPr dirty="0" sz="1800" spc="-105">
                <a:latin typeface="Tahoma"/>
                <a:cs typeface="Tahoma"/>
              </a:rPr>
              <a:t>v</a:t>
            </a:r>
            <a:r>
              <a:rPr dirty="0" sz="1800" spc="-50">
                <a:latin typeface="Tahoma"/>
                <a:cs typeface="Tahoma"/>
              </a:rPr>
              <a:t>i</a:t>
            </a:r>
            <a:r>
              <a:rPr dirty="0" sz="1800" spc="-90">
                <a:latin typeface="Tahoma"/>
                <a:cs typeface="Tahoma"/>
              </a:rPr>
              <a:t>c</a:t>
            </a:r>
            <a:r>
              <a:rPr dirty="0" sz="1800" spc="-120">
                <a:latin typeface="Tahoma"/>
                <a:cs typeface="Tahoma"/>
              </a:rPr>
              <a:t>e</a:t>
            </a:r>
            <a:r>
              <a:rPr dirty="0" sz="1800" spc="-150">
                <a:latin typeface="Tahoma"/>
                <a:cs typeface="Tahoma"/>
              </a:rPr>
              <a:t> </a:t>
            </a:r>
            <a:r>
              <a:rPr dirty="0" sz="1800" spc="-70">
                <a:latin typeface="Tahoma"/>
                <a:cs typeface="Tahoma"/>
              </a:rPr>
              <a:t>L</a:t>
            </a:r>
            <a:r>
              <a:rPr dirty="0" sz="1800" spc="-90">
                <a:latin typeface="Tahoma"/>
                <a:cs typeface="Tahoma"/>
              </a:rPr>
              <a:t>e</a:t>
            </a:r>
            <a:r>
              <a:rPr dirty="0" sz="1800" spc="-100">
                <a:latin typeface="Tahoma"/>
                <a:cs typeface="Tahoma"/>
              </a:rPr>
              <a:t>v</a:t>
            </a:r>
            <a:r>
              <a:rPr dirty="0" sz="1800" spc="-65">
                <a:latin typeface="Tahoma"/>
                <a:cs typeface="Tahoma"/>
              </a:rPr>
              <a:t>el  </a:t>
            </a:r>
            <a:r>
              <a:rPr dirty="0" sz="1800" spc="-60">
                <a:latin typeface="Tahoma"/>
                <a:cs typeface="Tahoma"/>
              </a:rPr>
              <a:t>A</a:t>
            </a:r>
            <a:r>
              <a:rPr dirty="0" sz="1800" spc="-125">
                <a:latin typeface="Tahoma"/>
                <a:cs typeface="Tahoma"/>
              </a:rPr>
              <a:t>gr</a:t>
            </a:r>
            <a:r>
              <a:rPr dirty="0" sz="1800" spc="-130">
                <a:latin typeface="Tahoma"/>
                <a:cs typeface="Tahoma"/>
              </a:rPr>
              <a:t>e</a:t>
            </a:r>
            <a:r>
              <a:rPr dirty="0" sz="1800" spc="-55">
                <a:latin typeface="Tahoma"/>
                <a:cs typeface="Tahoma"/>
              </a:rPr>
              <a:t>e</a:t>
            </a:r>
            <a:r>
              <a:rPr dirty="0" sz="1800" spc="-95">
                <a:latin typeface="Tahoma"/>
                <a:cs typeface="Tahoma"/>
              </a:rPr>
              <a:t>m</a:t>
            </a:r>
            <a:r>
              <a:rPr dirty="0" sz="1800" spc="-85">
                <a:latin typeface="Tahoma"/>
                <a:cs typeface="Tahoma"/>
              </a:rPr>
              <a:t>e</a:t>
            </a:r>
            <a:r>
              <a:rPr dirty="0" sz="1800" spc="-95">
                <a:latin typeface="Tahoma"/>
                <a:cs typeface="Tahoma"/>
              </a:rPr>
              <a:t>n</a:t>
            </a:r>
            <a:r>
              <a:rPr dirty="0" sz="1800" spc="-114">
                <a:latin typeface="Tahoma"/>
                <a:cs typeface="Tahoma"/>
              </a:rPr>
              <a:t>t</a:t>
            </a:r>
            <a:r>
              <a:rPr dirty="0" sz="1800" spc="-130">
                <a:latin typeface="Tahoma"/>
                <a:cs typeface="Tahoma"/>
              </a:rPr>
              <a:t> </a:t>
            </a:r>
            <a:r>
              <a:rPr dirty="0" sz="1800" spc="-114">
                <a:latin typeface="Tahoma"/>
                <a:cs typeface="Tahoma"/>
              </a:rPr>
              <a:t>(</a:t>
            </a:r>
            <a:r>
              <a:rPr dirty="0" sz="1800" spc="-180">
                <a:latin typeface="Tahoma"/>
                <a:cs typeface="Tahoma"/>
              </a:rPr>
              <a:t>S</a:t>
            </a:r>
            <a:r>
              <a:rPr dirty="0" sz="1800">
                <a:latin typeface="Tahoma"/>
                <a:cs typeface="Tahoma"/>
              </a:rPr>
              <a:t>L</a:t>
            </a:r>
            <a:r>
              <a:rPr dirty="0" sz="1800" spc="-55">
                <a:latin typeface="Tahoma"/>
                <a:cs typeface="Tahoma"/>
              </a:rPr>
              <a:t>A</a:t>
            </a:r>
            <a:r>
              <a:rPr dirty="0" sz="1800" spc="-140">
                <a:latin typeface="Tahoma"/>
                <a:cs typeface="Tahoma"/>
              </a:rPr>
              <a:t>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9415" y="4298362"/>
            <a:ext cx="307975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5">
                <a:latin typeface="Tahoma"/>
                <a:cs typeface="Tahoma"/>
              </a:rPr>
              <a:t>A</a:t>
            </a:r>
            <a:r>
              <a:rPr dirty="0" sz="1800" spc="-75">
                <a:latin typeface="Tahoma"/>
                <a:cs typeface="Tahoma"/>
              </a:rPr>
              <a:t>d</a:t>
            </a:r>
            <a:r>
              <a:rPr dirty="0" sz="1800" spc="-80">
                <a:latin typeface="Tahoma"/>
                <a:cs typeface="Tahoma"/>
              </a:rPr>
              <a:t>o</a:t>
            </a:r>
            <a:r>
              <a:rPr dirty="0" sz="1800" spc="-70">
                <a:latin typeface="Tahoma"/>
                <a:cs typeface="Tahoma"/>
              </a:rPr>
              <a:t>b</a:t>
            </a:r>
            <a:r>
              <a:rPr dirty="0" sz="1800" spc="-120">
                <a:latin typeface="Tahoma"/>
                <a:cs typeface="Tahoma"/>
              </a:rPr>
              <a:t>e</a:t>
            </a:r>
            <a:r>
              <a:rPr dirty="0" sz="1800" spc="-120">
                <a:latin typeface="Tahoma"/>
                <a:cs typeface="Tahoma"/>
              </a:rPr>
              <a:t> </a:t>
            </a:r>
            <a:r>
              <a:rPr dirty="0" sz="1800" spc="-55">
                <a:latin typeface="Tahoma"/>
                <a:cs typeface="Tahoma"/>
              </a:rPr>
              <a:t>E</a:t>
            </a:r>
            <a:r>
              <a:rPr dirty="0" sz="1800" spc="-165">
                <a:latin typeface="Tahoma"/>
                <a:cs typeface="Tahoma"/>
              </a:rPr>
              <a:t>x</a:t>
            </a:r>
            <a:r>
              <a:rPr dirty="0" sz="1800" spc="-70">
                <a:latin typeface="Tahoma"/>
                <a:cs typeface="Tahoma"/>
              </a:rPr>
              <a:t>p</a:t>
            </a:r>
            <a:r>
              <a:rPr dirty="0" sz="1800" spc="-114">
                <a:latin typeface="Tahoma"/>
                <a:cs typeface="Tahoma"/>
              </a:rPr>
              <a:t>e</a:t>
            </a:r>
            <a:r>
              <a:rPr dirty="0" sz="1800" spc="-130">
                <a:latin typeface="Tahoma"/>
                <a:cs typeface="Tahoma"/>
              </a:rPr>
              <a:t>r</a:t>
            </a:r>
            <a:r>
              <a:rPr dirty="0" sz="1800" spc="-50">
                <a:latin typeface="Tahoma"/>
                <a:cs typeface="Tahoma"/>
              </a:rPr>
              <a:t>i</a:t>
            </a:r>
            <a:r>
              <a:rPr dirty="0" sz="1800" spc="-114">
                <a:latin typeface="Tahoma"/>
                <a:cs typeface="Tahoma"/>
              </a:rPr>
              <a:t>e</a:t>
            </a:r>
            <a:r>
              <a:rPr dirty="0" sz="1800" spc="-70">
                <a:latin typeface="Tahoma"/>
                <a:cs typeface="Tahoma"/>
              </a:rPr>
              <a:t>n</a:t>
            </a:r>
            <a:r>
              <a:rPr dirty="0" sz="1800" spc="-90">
                <a:latin typeface="Tahoma"/>
                <a:cs typeface="Tahoma"/>
              </a:rPr>
              <a:t>c</a:t>
            </a:r>
            <a:r>
              <a:rPr dirty="0" sz="1800" spc="-120">
                <a:latin typeface="Tahoma"/>
                <a:cs typeface="Tahoma"/>
              </a:rPr>
              <a:t>e</a:t>
            </a:r>
            <a:r>
              <a:rPr dirty="0" sz="1800" spc="-130">
                <a:latin typeface="Tahoma"/>
                <a:cs typeface="Tahoma"/>
              </a:rPr>
              <a:t> </a:t>
            </a:r>
            <a:r>
              <a:rPr dirty="0" sz="1800" spc="110">
                <a:latin typeface="Tahoma"/>
                <a:cs typeface="Tahoma"/>
              </a:rPr>
              <a:t>M</a:t>
            </a:r>
            <a:r>
              <a:rPr dirty="0" sz="1800" spc="-100">
                <a:latin typeface="Tahoma"/>
                <a:cs typeface="Tahoma"/>
              </a:rPr>
              <a:t>an</a:t>
            </a:r>
            <a:r>
              <a:rPr dirty="0" sz="1800" spc="-175">
                <a:latin typeface="Tahoma"/>
                <a:cs typeface="Tahoma"/>
              </a:rPr>
              <a:t>a</a:t>
            </a:r>
            <a:r>
              <a:rPr dirty="0" sz="1800" spc="-155">
                <a:latin typeface="Tahoma"/>
                <a:cs typeface="Tahoma"/>
              </a:rPr>
              <a:t>g</a:t>
            </a:r>
            <a:r>
              <a:rPr dirty="0" sz="1800" spc="-114">
                <a:latin typeface="Tahoma"/>
                <a:cs typeface="Tahoma"/>
              </a:rPr>
              <a:t>e</a:t>
            </a:r>
            <a:r>
              <a:rPr dirty="0" sz="1800" spc="-120">
                <a:latin typeface="Tahoma"/>
                <a:cs typeface="Tahoma"/>
              </a:rPr>
              <a:t>r  </a:t>
            </a:r>
            <a:r>
              <a:rPr dirty="0" sz="1800" spc="-95">
                <a:latin typeface="Tahoma"/>
                <a:cs typeface="Tahoma"/>
              </a:rPr>
              <a:t>app</a:t>
            </a:r>
            <a:r>
              <a:rPr dirty="0" sz="1800" spc="-45">
                <a:latin typeface="Tahoma"/>
                <a:cs typeface="Tahoma"/>
              </a:rPr>
              <a:t>l</a:t>
            </a:r>
            <a:r>
              <a:rPr dirty="0" sz="1800" spc="-50">
                <a:latin typeface="Tahoma"/>
                <a:cs typeface="Tahoma"/>
              </a:rPr>
              <a:t>i</a:t>
            </a:r>
            <a:r>
              <a:rPr dirty="0" sz="1800" spc="-60">
                <a:latin typeface="Tahoma"/>
                <a:cs typeface="Tahoma"/>
              </a:rPr>
              <a:t>c</a:t>
            </a:r>
            <a:r>
              <a:rPr dirty="0" sz="1800" spc="-155">
                <a:latin typeface="Tahoma"/>
                <a:cs typeface="Tahoma"/>
              </a:rPr>
              <a:t>a</a:t>
            </a:r>
            <a:r>
              <a:rPr dirty="0" sz="1800" spc="-100">
                <a:latin typeface="Tahoma"/>
                <a:cs typeface="Tahoma"/>
              </a:rPr>
              <a:t>t</a:t>
            </a:r>
            <a:r>
              <a:rPr dirty="0" sz="1800" spc="-50">
                <a:latin typeface="Tahoma"/>
                <a:cs typeface="Tahoma"/>
              </a:rPr>
              <a:t>i</a:t>
            </a:r>
            <a:r>
              <a:rPr dirty="0" sz="1800" spc="-65">
                <a:latin typeface="Tahoma"/>
                <a:cs typeface="Tahoma"/>
              </a:rPr>
              <a:t>o</a:t>
            </a:r>
            <a:r>
              <a:rPr dirty="0" sz="1800" spc="-60">
                <a:latin typeface="Tahoma"/>
                <a:cs typeface="Tahoma"/>
              </a:rPr>
              <a:t>n</a:t>
            </a:r>
            <a:r>
              <a:rPr dirty="0" sz="1800" spc="-165">
                <a:latin typeface="Tahoma"/>
                <a:cs typeface="Tahoma"/>
              </a:rPr>
              <a:t>s</a:t>
            </a:r>
            <a:r>
              <a:rPr dirty="0" sz="1800" spc="-160">
                <a:latin typeface="Tahoma"/>
                <a:cs typeface="Tahoma"/>
              </a:rPr>
              <a:t> </a:t>
            </a:r>
            <a:r>
              <a:rPr dirty="0" sz="1800" spc="-114">
                <a:latin typeface="Tahoma"/>
                <a:cs typeface="Tahoma"/>
              </a:rPr>
              <a:t>(</a:t>
            </a:r>
            <a:r>
              <a:rPr dirty="0" sz="1800" spc="-160">
                <a:latin typeface="Tahoma"/>
                <a:cs typeface="Tahoma"/>
              </a:rPr>
              <a:t>S</a:t>
            </a:r>
            <a:r>
              <a:rPr dirty="0" sz="1800" spc="-40">
                <a:latin typeface="Tahoma"/>
                <a:cs typeface="Tahoma"/>
              </a:rPr>
              <a:t>i</a:t>
            </a:r>
            <a:r>
              <a:rPr dirty="0" sz="1800" spc="-120">
                <a:latin typeface="Tahoma"/>
                <a:cs typeface="Tahoma"/>
              </a:rPr>
              <a:t>t</a:t>
            </a:r>
            <a:r>
              <a:rPr dirty="0" sz="1800" spc="-80">
                <a:latin typeface="Tahoma"/>
                <a:cs typeface="Tahoma"/>
              </a:rPr>
              <a:t>e</a:t>
            </a:r>
            <a:r>
              <a:rPr dirty="0" sz="1800" spc="-120">
                <a:latin typeface="Tahoma"/>
                <a:cs typeface="Tahoma"/>
              </a:rPr>
              <a:t>s</a:t>
            </a:r>
            <a:r>
              <a:rPr dirty="0" sz="1800" spc="-305">
                <a:latin typeface="Tahoma"/>
                <a:cs typeface="Tahoma"/>
              </a:rPr>
              <a:t>,</a:t>
            </a:r>
            <a:r>
              <a:rPr dirty="0" sz="1800" spc="-150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A</a:t>
            </a:r>
            <a:r>
              <a:rPr dirty="0" sz="1800" spc="-130">
                <a:latin typeface="Tahoma"/>
                <a:cs typeface="Tahoma"/>
              </a:rPr>
              <a:t>s</a:t>
            </a:r>
            <a:r>
              <a:rPr dirty="0" sz="1800" spc="-155">
                <a:latin typeface="Tahoma"/>
                <a:cs typeface="Tahoma"/>
              </a:rPr>
              <a:t>s</a:t>
            </a:r>
            <a:r>
              <a:rPr dirty="0" sz="1800" spc="-100">
                <a:latin typeface="Tahoma"/>
                <a:cs typeface="Tahoma"/>
              </a:rPr>
              <a:t>e</a:t>
            </a:r>
            <a:r>
              <a:rPr dirty="0" sz="1800" spc="-65">
                <a:latin typeface="Tahoma"/>
                <a:cs typeface="Tahoma"/>
              </a:rPr>
              <a:t>t</a:t>
            </a:r>
            <a:r>
              <a:rPr dirty="0" sz="1800" spc="-175">
                <a:latin typeface="Tahoma"/>
                <a:cs typeface="Tahoma"/>
              </a:rPr>
              <a:t>s</a:t>
            </a:r>
            <a:r>
              <a:rPr dirty="0" sz="1800" spc="-140">
                <a:latin typeface="Tahoma"/>
                <a:cs typeface="Tahoma"/>
              </a:rPr>
              <a:t>)</a:t>
            </a:r>
            <a:r>
              <a:rPr dirty="0" sz="1800" spc="-150">
                <a:latin typeface="Tahoma"/>
                <a:cs typeface="Tahoma"/>
              </a:rPr>
              <a:t> </a:t>
            </a:r>
            <a:r>
              <a:rPr dirty="0" sz="1800" spc="-65">
                <a:latin typeface="Tahoma"/>
                <a:cs typeface="Tahoma"/>
              </a:rPr>
              <a:t>w</a:t>
            </a:r>
            <a:r>
              <a:rPr dirty="0" sz="1800" spc="-40">
                <a:latin typeface="Tahoma"/>
                <a:cs typeface="Tahoma"/>
              </a:rPr>
              <a:t>i</a:t>
            </a:r>
            <a:r>
              <a:rPr dirty="0" sz="1800" spc="-105">
                <a:latin typeface="Tahoma"/>
                <a:cs typeface="Tahoma"/>
              </a:rPr>
              <a:t>t</a:t>
            </a:r>
            <a:r>
              <a:rPr dirty="0" sz="1800" spc="-50">
                <a:latin typeface="Tahoma"/>
                <a:cs typeface="Tahoma"/>
              </a:rPr>
              <a:t>h  </a:t>
            </a:r>
            <a:r>
              <a:rPr dirty="0" sz="1800" spc="-105">
                <a:latin typeface="Tahoma"/>
                <a:cs typeface="Tahoma"/>
              </a:rPr>
              <a:t>associated</a:t>
            </a:r>
            <a:r>
              <a:rPr dirty="0" sz="1800" spc="-150">
                <a:latin typeface="Tahoma"/>
                <a:cs typeface="Tahoma"/>
              </a:rPr>
              <a:t> </a:t>
            </a:r>
            <a:r>
              <a:rPr dirty="0" sz="1800" spc="-75">
                <a:latin typeface="Tahoma"/>
                <a:cs typeface="Tahoma"/>
              </a:rPr>
              <a:t>GitHub</a:t>
            </a:r>
            <a:r>
              <a:rPr dirty="0" sz="1800" spc="-140">
                <a:latin typeface="Tahoma"/>
                <a:cs typeface="Tahoma"/>
              </a:rPr>
              <a:t> </a:t>
            </a:r>
            <a:r>
              <a:rPr dirty="0" sz="1800" spc="-85">
                <a:latin typeface="Tahoma"/>
                <a:cs typeface="Tahoma"/>
              </a:rPr>
              <a:t>code</a:t>
            </a:r>
            <a:r>
              <a:rPr dirty="0" sz="1800" spc="-130">
                <a:latin typeface="Tahoma"/>
                <a:cs typeface="Tahoma"/>
              </a:rPr>
              <a:t> </a:t>
            </a:r>
            <a:r>
              <a:rPr dirty="0" sz="1800" spc="-90">
                <a:latin typeface="Tahoma"/>
                <a:cs typeface="Tahoma"/>
              </a:rPr>
              <a:t>repository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34433" y="2378121"/>
            <a:ext cx="305371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65">
                <a:latin typeface="Tahoma"/>
                <a:cs typeface="Tahoma"/>
              </a:rPr>
              <a:t>A</a:t>
            </a:r>
            <a:r>
              <a:rPr dirty="0" sz="1800" spc="-130">
                <a:latin typeface="Tahoma"/>
                <a:cs typeface="Tahoma"/>
              </a:rPr>
              <a:t> </a:t>
            </a:r>
            <a:r>
              <a:rPr dirty="0" sz="1800" spc="-155">
                <a:latin typeface="Tahoma"/>
                <a:cs typeface="Tahoma"/>
              </a:rPr>
              <a:t>s</a:t>
            </a:r>
            <a:r>
              <a:rPr dirty="0" sz="1800" spc="-100">
                <a:latin typeface="Tahoma"/>
                <a:cs typeface="Tahoma"/>
              </a:rPr>
              <a:t>e</a:t>
            </a:r>
            <a:r>
              <a:rPr dirty="0" sz="1800" spc="-114">
                <a:latin typeface="Tahoma"/>
                <a:cs typeface="Tahoma"/>
              </a:rPr>
              <a:t>t</a:t>
            </a:r>
            <a:r>
              <a:rPr dirty="0" sz="1800" spc="-140">
                <a:latin typeface="Tahoma"/>
                <a:cs typeface="Tahoma"/>
              </a:rPr>
              <a:t> </a:t>
            </a:r>
            <a:r>
              <a:rPr dirty="0" sz="1800" spc="-145">
                <a:latin typeface="Tahoma"/>
                <a:cs typeface="Tahoma"/>
              </a:rPr>
              <a:t>o</a:t>
            </a:r>
            <a:r>
              <a:rPr dirty="0" sz="1800" spc="-85">
                <a:latin typeface="Tahoma"/>
                <a:cs typeface="Tahoma"/>
              </a:rPr>
              <a:t>f</a:t>
            </a:r>
            <a:r>
              <a:rPr dirty="0" sz="1800" spc="-135">
                <a:latin typeface="Tahoma"/>
                <a:cs typeface="Tahoma"/>
              </a:rPr>
              <a:t> </a:t>
            </a:r>
            <a:r>
              <a:rPr dirty="0" sz="1800" spc="-55">
                <a:latin typeface="Tahoma"/>
                <a:cs typeface="Tahoma"/>
              </a:rPr>
              <a:t>A</a:t>
            </a:r>
            <a:r>
              <a:rPr dirty="0" sz="1800" spc="-85">
                <a:latin typeface="Tahoma"/>
                <a:cs typeface="Tahoma"/>
              </a:rPr>
              <a:t>d</a:t>
            </a:r>
            <a:r>
              <a:rPr dirty="0" sz="1800" spc="-75">
                <a:latin typeface="Tahoma"/>
                <a:cs typeface="Tahoma"/>
              </a:rPr>
              <a:t>o</a:t>
            </a:r>
            <a:r>
              <a:rPr dirty="0" sz="1800" spc="-60">
                <a:latin typeface="Tahoma"/>
                <a:cs typeface="Tahoma"/>
              </a:rPr>
              <a:t>b</a:t>
            </a:r>
            <a:r>
              <a:rPr dirty="0" sz="1800" spc="-120">
                <a:latin typeface="Tahoma"/>
                <a:cs typeface="Tahoma"/>
              </a:rPr>
              <a:t>e</a:t>
            </a:r>
            <a:r>
              <a:rPr dirty="0" sz="1800" spc="-120">
                <a:latin typeface="Tahoma"/>
                <a:cs typeface="Tahoma"/>
              </a:rPr>
              <a:t> </a:t>
            </a:r>
            <a:r>
              <a:rPr dirty="0" sz="1800" spc="-55">
                <a:latin typeface="Tahoma"/>
                <a:cs typeface="Tahoma"/>
              </a:rPr>
              <a:t>E</a:t>
            </a:r>
            <a:r>
              <a:rPr dirty="0" sz="1800" spc="-165">
                <a:latin typeface="Tahoma"/>
                <a:cs typeface="Tahoma"/>
              </a:rPr>
              <a:t>x</a:t>
            </a:r>
            <a:r>
              <a:rPr dirty="0" sz="1800" spc="-70">
                <a:latin typeface="Tahoma"/>
                <a:cs typeface="Tahoma"/>
              </a:rPr>
              <a:t>p</a:t>
            </a:r>
            <a:r>
              <a:rPr dirty="0" sz="1800" spc="-114">
                <a:latin typeface="Tahoma"/>
                <a:cs typeface="Tahoma"/>
              </a:rPr>
              <a:t>e</a:t>
            </a:r>
            <a:r>
              <a:rPr dirty="0" sz="1800" spc="-130">
                <a:latin typeface="Tahoma"/>
                <a:cs typeface="Tahoma"/>
              </a:rPr>
              <a:t>r</a:t>
            </a:r>
            <a:r>
              <a:rPr dirty="0" sz="1800" spc="-50">
                <a:latin typeface="Tahoma"/>
                <a:cs typeface="Tahoma"/>
              </a:rPr>
              <a:t>i</a:t>
            </a:r>
            <a:r>
              <a:rPr dirty="0" sz="1800" spc="-114">
                <a:latin typeface="Tahoma"/>
                <a:cs typeface="Tahoma"/>
              </a:rPr>
              <a:t>e</a:t>
            </a:r>
            <a:r>
              <a:rPr dirty="0" sz="1800" spc="-70">
                <a:latin typeface="Tahoma"/>
                <a:cs typeface="Tahoma"/>
              </a:rPr>
              <a:t>n</a:t>
            </a:r>
            <a:r>
              <a:rPr dirty="0" sz="1800" spc="-90">
                <a:latin typeface="Tahoma"/>
                <a:cs typeface="Tahoma"/>
              </a:rPr>
              <a:t>c</a:t>
            </a:r>
            <a:r>
              <a:rPr dirty="0" sz="1800" spc="-120">
                <a:latin typeface="Tahoma"/>
                <a:cs typeface="Tahoma"/>
              </a:rPr>
              <a:t>e</a:t>
            </a:r>
            <a:r>
              <a:rPr dirty="0" sz="1800" spc="-125">
                <a:latin typeface="Tahoma"/>
                <a:cs typeface="Tahoma"/>
              </a:rPr>
              <a:t> </a:t>
            </a:r>
            <a:r>
              <a:rPr dirty="0" sz="1800" spc="-85">
                <a:latin typeface="Tahoma"/>
                <a:cs typeface="Tahoma"/>
              </a:rPr>
              <a:t>A</a:t>
            </a:r>
            <a:r>
              <a:rPr dirty="0" sz="1800" spc="-65">
                <a:latin typeface="Tahoma"/>
                <a:cs typeface="Tahoma"/>
              </a:rPr>
              <a:t>u</a:t>
            </a:r>
            <a:r>
              <a:rPr dirty="0" sz="1800" spc="-105">
                <a:latin typeface="Tahoma"/>
                <a:cs typeface="Tahoma"/>
              </a:rPr>
              <a:t>t</a:t>
            </a:r>
            <a:r>
              <a:rPr dirty="0" sz="1800" spc="-105">
                <a:latin typeface="Tahoma"/>
                <a:cs typeface="Tahoma"/>
              </a:rPr>
              <a:t>ho</a:t>
            </a:r>
            <a:r>
              <a:rPr dirty="0" sz="1800" spc="-130">
                <a:latin typeface="Tahoma"/>
                <a:cs typeface="Tahoma"/>
              </a:rPr>
              <a:t>r</a:t>
            </a:r>
            <a:r>
              <a:rPr dirty="0" sz="1800" spc="-310">
                <a:latin typeface="Tahoma"/>
                <a:cs typeface="Tahoma"/>
              </a:rPr>
              <a:t>,  </a:t>
            </a:r>
            <a:r>
              <a:rPr dirty="0" sz="1800" spc="-85">
                <a:latin typeface="Tahoma"/>
                <a:cs typeface="Tahoma"/>
              </a:rPr>
              <a:t>P</a:t>
            </a:r>
            <a:r>
              <a:rPr dirty="0" sz="1800" spc="-85">
                <a:latin typeface="Tahoma"/>
                <a:cs typeface="Tahoma"/>
              </a:rPr>
              <a:t>u</a:t>
            </a:r>
            <a:r>
              <a:rPr dirty="0" sz="1800" spc="-90">
                <a:latin typeface="Tahoma"/>
                <a:cs typeface="Tahoma"/>
              </a:rPr>
              <a:t>b</a:t>
            </a:r>
            <a:r>
              <a:rPr dirty="0" sz="1800" spc="-40">
                <a:latin typeface="Tahoma"/>
                <a:cs typeface="Tahoma"/>
              </a:rPr>
              <a:t>l</a:t>
            </a:r>
            <a:r>
              <a:rPr dirty="0" sz="1800" spc="-20">
                <a:latin typeface="Tahoma"/>
                <a:cs typeface="Tahoma"/>
              </a:rPr>
              <a:t>i</a:t>
            </a:r>
            <a:r>
              <a:rPr dirty="0" sz="1800" spc="-180">
                <a:latin typeface="Tahoma"/>
                <a:cs typeface="Tahoma"/>
              </a:rPr>
              <a:t>s</a:t>
            </a:r>
            <a:r>
              <a:rPr dirty="0" sz="1800" spc="-70">
                <a:latin typeface="Tahoma"/>
                <a:cs typeface="Tahoma"/>
              </a:rPr>
              <a:t>h</a:t>
            </a:r>
            <a:r>
              <a:rPr dirty="0" sz="1800" spc="-305">
                <a:latin typeface="Tahoma"/>
                <a:cs typeface="Tahoma"/>
              </a:rPr>
              <a:t>,</a:t>
            </a:r>
            <a:r>
              <a:rPr dirty="0" sz="1800" spc="-145">
                <a:latin typeface="Tahoma"/>
                <a:cs typeface="Tahoma"/>
              </a:rPr>
              <a:t> </a:t>
            </a:r>
            <a:r>
              <a:rPr dirty="0" sz="1800" spc="-135">
                <a:latin typeface="Tahoma"/>
                <a:cs typeface="Tahoma"/>
              </a:rPr>
              <a:t>a</a:t>
            </a:r>
            <a:r>
              <a:rPr dirty="0" sz="1800" spc="-70">
                <a:latin typeface="Tahoma"/>
                <a:cs typeface="Tahoma"/>
              </a:rPr>
              <a:t>n</a:t>
            </a:r>
            <a:r>
              <a:rPr dirty="0" sz="1800" spc="-85">
                <a:latin typeface="Tahoma"/>
                <a:cs typeface="Tahoma"/>
              </a:rPr>
              <a:t>d</a:t>
            </a:r>
            <a:r>
              <a:rPr dirty="0" sz="1800" spc="-140">
                <a:latin typeface="Tahoma"/>
                <a:cs typeface="Tahoma"/>
              </a:rPr>
              <a:t> </a:t>
            </a:r>
            <a:r>
              <a:rPr dirty="0" sz="1800" spc="-70">
                <a:latin typeface="Tahoma"/>
                <a:cs typeface="Tahoma"/>
              </a:rPr>
              <a:t>D</a:t>
            </a:r>
            <a:r>
              <a:rPr dirty="0" sz="1800" spc="-35">
                <a:latin typeface="Tahoma"/>
                <a:cs typeface="Tahoma"/>
              </a:rPr>
              <a:t>i</a:t>
            </a:r>
            <a:r>
              <a:rPr dirty="0" sz="1800" spc="-160">
                <a:latin typeface="Tahoma"/>
                <a:cs typeface="Tahoma"/>
              </a:rPr>
              <a:t>s</a:t>
            </a:r>
            <a:r>
              <a:rPr dirty="0" sz="1800" spc="-60">
                <a:latin typeface="Tahoma"/>
                <a:cs typeface="Tahoma"/>
              </a:rPr>
              <a:t>p</a:t>
            </a:r>
            <a:r>
              <a:rPr dirty="0" sz="1800" spc="-155">
                <a:latin typeface="Tahoma"/>
                <a:cs typeface="Tahoma"/>
              </a:rPr>
              <a:t>a</a:t>
            </a:r>
            <a:r>
              <a:rPr dirty="0" sz="1800" spc="-95">
                <a:latin typeface="Tahoma"/>
                <a:cs typeface="Tahoma"/>
              </a:rPr>
              <a:t>t</a:t>
            </a:r>
            <a:r>
              <a:rPr dirty="0" sz="1800" spc="-114">
                <a:latin typeface="Tahoma"/>
                <a:cs typeface="Tahoma"/>
              </a:rPr>
              <a:t>c</a:t>
            </a:r>
            <a:r>
              <a:rPr dirty="0" sz="1800" spc="-100">
                <a:latin typeface="Tahoma"/>
                <a:cs typeface="Tahoma"/>
              </a:rPr>
              <a:t>h</a:t>
            </a:r>
            <a:r>
              <a:rPr dirty="0" sz="1800" spc="-85">
                <a:latin typeface="Tahoma"/>
                <a:cs typeface="Tahoma"/>
              </a:rPr>
              <a:t>e</a:t>
            </a:r>
            <a:r>
              <a:rPr dirty="0" sz="1800" spc="-135">
                <a:latin typeface="Tahoma"/>
                <a:cs typeface="Tahoma"/>
              </a:rPr>
              <a:t>r</a:t>
            </a:r>
            <a:r>
              <a:rPr dirty="0" sz="1800" spc="-145">
                <a:latin typeface="Tahoma"/>
                <a:cs typeface="Tahoma"/>
              </a:rPr>
              <a:t> </a:t>
            </a:r>
            <a:r>
              <a:rPr dirty="0" sz="1800" spc="-155">
                <a:latin typeface="Tahoma"/>
                <a:cs typeface="Tahoma"/>
              </a:rPr>
              <a:t>s</a:t>
            </a:r>
            <a:r>
              <a:rPr dirty="0" sz="1800" spc="-114">
                <a:latin typeface="Tahoma"/>
                <a:cs typeface="Tahoma"/>
              </a:rPr>
              <a:t>e</a:t>
            </a:r>
            <a:r>
              <a:rPr dirty="0" sz="1800" spc="-55">
                <a:latin typeface="Tahoma"/>
                <a:cs typeface="Tahoma"/>
              </a:rPr>
              <a:t>r</a:t>
            </a:r>
            <a:r>
              <a:rPr dirty="0" sz="1800" spc="-105">
                <a:latin typeface="Tahoma"/>
                <a:cs typeface="Tahoma"/>
              </a:rPr>
              <a:t>v</a:t>
            </a:r>
            <a:r>
              <a:rPr dirty="0" sz="1800" spc="-50">
                <a:latin typeface="Tahoma"/>
                <a:cs typeface="Tahoma"/>
              </a:rPr>
              <a:t>i</a:t>
            </a:r>
            <a:r>
              <a:rPr dirty="0" sz="1800" spc="-90">
                <a:latin typeface="Tahoma"/>
                <a:cs typeface="Tahoma"/>
              </a:rPr>
              <a:t>c</a:t>
            </a:r>
            <a:r>
              <a:rPr dirty="0" sz="1800" spc="-80">
                <a:latin typeface="Tahoma"/>
                <a:cs typeface="Tahoma"/>
              </a:rPr>
              <a:t>e</a:t>
            </a:r>
            <a:r>
              <a:rPr dirty="0" sz="1800" spc="-165">
                <a:latin typeface="Tahoma"/>
                <a:cs typeface="Tahoma"/>
              </a:rPr>
              <a:t>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34204" y="3201082"/>
            <a:ext cx="3081655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20">
                <a:latin typeface="Tahoma"/>
                <a:cs typeface="Tahoma"/>
              </a:rPr>
              <a:t>C</a:t>
            </a:r>
            <a:r>
              <a:rPr dirty="0" sz="1800" spc="-25">
                <a:latin typeface="Tahoma"/>
                <a:cs typeface="Tahoma"/>
              </a:rPr>
              <a:t>l</a:t>
            </a:r>
            <a:r>
              <a:rPr dirty="0" sz="1800" spc="-65">
                <a:latin typeface="Tahoma"/>
                <a:cs typeface="Tahoma"/>
              </a:rPr>
              <a:t>o</a:t>
            </a:r>
            <a:r>
              <a:rPr dirty="0" sz="1800" spc="-85">
                <a:latin typeface="Tahoma"/>
                <a:cs typeface="Tahoma"/>
              </a:rPr>
              <a:t>ud</a:t>
            </a:r>
            <a:r>
              <a:rPr dirty="0" sz="1800" spc="-125">
                <a:latin typeface="Tahoma"/>
                <a:cs typeface="Tahoma"/>
              </a:rPr>
              <a:t> </a:t>
            </a:r>
            <a:r>
              <a:rPr dirty="0" sz="1800" spc="110">
                <a:latin typeface="Tahoma"/>
                <a:cs typeface="Tahoma"/>
              </a:rPr>
              <a:t>M</a:t>
            </a:r>
            <a:r>
              <a:rPr dirty="0" sz="1800" spc="-100">
                <a:latin typeface="Tahoma"/>
                <a:cs typeface="Tahoma"/>
              </a:rPr>
              <a:t>an</a:t>
            </a:r>
            <a:r>
              <a:rPr dirty="0" sz="1800" spc="-175">
                <a:latin typeface="Tahoma"/>
                <a:cs typeface="Tahoma"/>
              </a:rPr>
              <a:t>a</a:t>
            </a:r>
            <a:r>
              <a:rPr dirty="0" sz="1800" spc="-155">
                <a:latin typeface="Tahoma"/>
                <a:cs typeface="Tahoma"/>
              </a:rPr>
              <a:t>g</a:t>
            </a:r>
            <a:r>
              <a:rPr dirty="0" sz="1800" spc="-114">
                <a:latin typeface="Tahoma"/>
                <a:cs typeface="Tahoma"/>
              </a:rPr>
              <a:t>e</a:t>
            </a:r>
            <a:r>
              <a:rPr dirty="0" sz="1800" spc="-135">
                <a:latin typeface="Tahoma"/>
                <a:cs typeface="Tahoma"/>
              </a:rPr>
              <a:t>r</a:t>
            </a:r>
            <a:r>
              <a:rPr dirty="0" sz="1800" spc="-155">
                <a:latin typeface="Tahoma"/>
                <a:cs typeface="Tahoma"/>
              </a:rPr>
              <a:t> </a:t>
            </a:r>
            <a:r>
              <a:rPr dirty="0" sz="1800" spc="-130">
                <a:latin typeface="Tahoma"/>
                <a:cs typeface="Tahoma"/>
              </a:rPr>
              <a:t>p</a:t>
            </a:r>
            <a:r>
              <a:rPr dirty="0" sz="1800" spc="-80">
                <a:latin typeface="Tahoma"/>
                <a:cs typeface="Tahoma"/>
              </a:rPr>
              <a:t>r</a:t>
            </a:r>
            <a:r>
              <a:rPr dirty="0" sz="1800" spc="-75">
                <a:latin typeface="Tahoma"/>
                <a:cs typeface="Tahoma"/>
              </a:rPr>
              <a:t>o</a:t>
            </a:r>
            <a:r>
              <a:rPr dirty="0" sz="1800" spc="-150">
                <a:latin typeface="Tahoma"/>
                <a:cs typeface="Tahoma"/>
              </a:rPr>
              <a:t>g</a:t>
            </a:r>
            <a:r>
              <a:rPr dirty="0" sz="1800" spc="-130">
                <a:latin typeface="Tahoma"/>
                <a:cs typeface="Tahoma"/>
              </a:rPr>
              <a:t>r</a:t>
            </a:r>
            <a:r>
              <a:rPr dirty="0" sz="1800" spc="-65">
                <a:latin typeface="Tahoma"/>
                <a:cs typeface="Tahoma"/>
              </a:rPr>
              <a:t>a</a:t>
            </a:r>
            <a:r>
              <a:rPr dirty="0" sz="1800" spc="-95">
                <a:latin typeface="Tahoma"/>
                <a:cs typeface="Tahoma"/>
              </a:rPr>
              <a:t>m</a:t>
            </a:r>
            <a:r>
              <a:rPr dirty="0" sz="1800" spc="-165">
                <a:latin typeface="Tahoma"/>
                <a:cs typeface="Tahoma"/>
              </a:rPr>
              <a:t>s</a:t>
            </a:r>
            <a:r>
              <a:rPr dirty="0" sz="1800" spc="-155">
                <a:latin typeface="Tahoma"/>
                <a:cs typeface="Tahoma"/>
              </a:rPr>
              <a:t> </a:t>
            </a:r>
            <a:r>
              <a:rPr dirty="0" sz="1800" spc="-75">
                <a:latin typeface="Tahoma"/>
                <a:cs typeface="Tahoma"/>
              </a:rPr>
              <a:t>t</a:t>
            </a:r>
            <a:r>
              <a:rPr dirty="0" sz="1800" spc="-105">
                <a:latin typeface="Tahoma"/>
                <a:cs typeface="Tahoma"/>
              </a:rPr>
              <a:t>y</a:t>
            </a:r>
            <a:r>
              <a:rPr dirty="0" sz="1800" spc="-65">
                <a:latin typeface="Tahoma"/>
                <a:cs typeface="Tahoma"/>
              </a:rPr>
              <a:t>pi</a:t>
            </a:r>
            <a:r>
              <a:rPr dirty="0" sz="1800" spc="-60">
                <a:latin typeface="Tahoma"/>
                <a:cs typeface="Tahoma"/>
              </a:rPr>
              <a:t>c</a:t>
            </a:r>
            <a:r>
              <a:rPr dirty="0" sz="1800" spc="-80">
                <a:latin typeface="Tahoma"/>
                <a:cs typeface="Tahoma"/>
              </a:rPr>
              <a:t>al</a:t>
            </a:r>
            <a:r>
              <a:rPr dirty="0" sz="1800" spc="-15">
                <a:latin typeface="Tahoma"/>
                <a:cs typeface="Tahoma"/>
              </a:rPr>
              <a:t>l</a:t>
            </a:r>
            <a:r>
              <a:rPr dirty="0" sz="1800" spc="-80">
                <a:latin typeface="Tahoma"/>
                <a:cs typeface="Tahoma"/>
              </a:rPr>
              <a:t>y  </a:t>
            </a:r>
            <a:r>
              <a:rPr dirty="0" sz="1800" spc="-75">
                <a:latin typeface="Tahoma"/>
                <a:cs typeface="Tahoma"/>
              </a:rPr>
              <a:t>h</a:t>
            </a:r>
            <a:r>
              <a:rPr dirty="0" sz="1800" spc="-155">
                <a:latin typeface="Tahoma"/>
                <a:cs typeface="Tahoma"/>
              </a:rPr>
              <a:t>a</a:t>
            </a:r>
            <a:r>
              <a:rPr dirty="0" sz="1800" spc="-100">
                <a:latin typeface="Tahoma"/>
                <a:cs typeface="Tahoma"/>
              </a:rPr>
              <a:t>v</a:t>
            </a:r>
            <a:r>
              <a:rPr dirty="0" sz="1800" spc="-120">
                <a:latin typeface="Tahoma"/>
                <a:cs typeface="Tahoma"/>
              </a:rPr>
              <a:t>e</a:t>
            </a:r>
            <a:r>
              <a:rPr dirty="0" sz="1800" spc="-130">
                <a:latin typeface="Tahoma"/>
                <a:cs typeface="Tahoma"/>
              </a:rPr>
              <a:t> </a:t>
            </a:r>
            <a:r>
              <a:rPr dirty="0" sz="1800" spc="-65">
                <a:latin typeface="Tahoma"/>
                <a:cs typeface="Tahoma"/>
              </a:rPr>
              <a:t>o</a:t>
            </a:r>
            <a:r>
              <a:rPr dirty="0" sz="1800" spc="-70">
                <a:latin typeface="Tahoma"/>
                <a:cs typeface="Tahoma"/>
              </a:rPr>
              <a:t>n</a:t>
            </a:r>
            <a:r>
              <a:rPr dirty="0" sz="1800" spc="-120">
                <a:latin typeface="Tahoma"/>
                <a:cs typeface="Tahoma"/>
              </a:rPr>
              <a:t>e</a:t>
            </a:r>
            <a:r>
              <a:rPr dirty="0" sz="1800" spc="-125">
                <a:latin typeface="Tahoma"/>
                <a:cs typeface="Tahoma"/>
              </a:rPr>
              <a:t> </a:t>
            </a:r>
            <a:r>
              <a:rPr dirty="0" sz="1800" spc="-155">
                <a:latin typeface="Tahoma"/>
                <a:cs typeface="Tahoma"/>
              </a:rPr>
              <a:t>s</a:t>
            </a:r>
            <a:r>
              <a:rPr dirty="0" sz="1800" spc="-85">
                <a:latin typeface="Tahoma"/>
                <a:cs typeface="Tahoma"/>
              </a:rPr>
              <a:t>t</a:t>
            </a:r>
            <a:r>
              <a:rPr dirty="0" sz="1800" spc="-175">
                <a:latin typeface="Tahoma"/>
                <a:cs typeface="Tahoma"/>
              </a:rPr>
              <a:t>a</a:t>
            </a:r>
            <a:r>
              <a:rPr dirty="0" sz="1800" spc="-155">
                <a:latin typeface="Tahoma"/>
                <a:cs typeface="Tahoma"/>
              </a:rPr>
              <a:t>g</a:t>
            </a:r>
            <a:r>
              <a:rPr dirty="0" sz="1800" spc="-120">
                <a:latin typeface="Tahoma"/>
                <a:cs typeface="Tahoma"/>
              </a:rPr>
              <a:t>e</a:t>
            </a:r>
            <a:r>
              <a:rPr dirty="0" sz="1800" spc="-150">
                <a:latin typeface="Tahoma"/>
                <a:cs typeface="Tahoma"/>
              </a:rPr>
              <a:t> </a:t>
            </a:r>
            <a:r>
              <a:rPr dirty="0" sz="1800" spc="-114">
                <a:latin typeface="Tahoma"/>
                <a:cs typeface="Tahoma"/>
              </a:rPr>
              <a:t>e</a:t>
            </a:r>
            <a:r>
              <a:rPr dirty="0" sz="1800" spc="-80">
                <a:latin typeface="Tahoma"/>
                <a:cs typeface="Tahoma"/>
              </a:rPr>
              <a:t>n</a:t>
            </a:r>
            <a:r>
              <a:rPr dirty="0" sz="1800" spc="-105">
                <a:latin typeface="Tahoma"/>
                <a:cs typeface="Tahoma"/>
              </a:rPr>
              <a:t>v</a:t>
            </a:r>
            <a:r>
              <a:rPr dirty="0" sz="1800" spc="-50">
                <a:latin typeface="Tahoma"/>
                <a:cs typeface="Tahoma"/>
              </a:rPr>
              <a:t>i</a:t>
            </a:r>
            <a:r>
              <a:rPr dirty="0" sz="1800" spc="-130">
                <a:latin typeface="Tahoma"/>
                <a:cs typeface="Tahoma"/>
              </a:rPr>
              <a:t>r</a:t>
            </a:r>
            <a:r>
              <a:rPr dirty="0" sz="1800" spc="-65">
                <a:latin typeface="Tahoma"/>
                <a:cs typeface="Tahoma"/>
              </a:rPr>
              <a:t>o</a:t>
            </a:r>
            <a:r>
              <a:rPr dirty="0" sz="1800" spc="-70">
                <a:latin typeface="Tahoma"/>
                <a:cs typeface="Tahoma"/>
              </a:rPr>
              <a:t>n</a:t>
            </a:r>
            <a:r>
              <a:rPr dirty="0" sz="1800" spc="-95">
                <a:latin typeface="Tahoma"/>
                <a:cs typeface="Tahoma"/>
              </a:rPr>
              <a:t>m</a:t>
            </a:r>
            <a:r>
              <a:rPr dirty="0" sz="1800" spc="-55">
                <a:latin typeface="Tahoma"/>
                <a:cs typeface="Tahoma"/>
              </a:rPr>
              <a:t>e</a:t>
            </a:r>
            <a:r>
              <a:rPr dirty="0" sz="1800" spc="-70">
                <a:latin typeface="Tahoma"/>
                <a:cs typeface="Tahoma"/>
              </a:rPr>
              <a:t>n</a:t>
            </a:r>
            <a:r>
              <a:rPr dirty="0" sz="1800" spc="-114">
                <a:latin typeface="Tahoma"/>
                <a:cs typeface="Tahoma"/>
              </a:rPr>
              <a:t>t</a:t>
            </a:r>
            <a:r>
              <a:rPr dirty="0" sz="1800" spc="-135">
                <a:latin typeface="Tahoma"/>
                <a:cs typeface="Tahoma"/>
              </a:rPr>
              <a:t> </a:t>
            </a:r>
            <a:r>
              <a:rPr dirty="0" sz="1800" spc="-100">
                <a:latin typeface="Tahoma"/>
                <a:cs typeface="Tahoma"/>
              </a:rPr>
              <a:t>an</a:t>
            </a:r>
            <a:r>
              <a:rPr dirty="0" sz="1800" spc="-70">
                <a:latin typeface="Tahoma"/>
                <a:cs typeface="Tahoma"/>
              </a:rPr>
              <a:t>d  p</a:t>
            </a:r>
            <a:r>
              <a:rPr dirty="0" sz="1800" spc="-130">
                <a:latin typeface="Tahoma"/>
                <a:cs typeface="Tahoma"/>
              </a:rPr>
              <a:t>r</a:t>
            </a:r>
            <a:r>
              <a:rPr dirty="0" sz="1800" spc="-45">
                <a:latin typeface="Tahoma"/>
                <a:cs typeface="Tahoma"/>
              </a:rPr>
              <a:t>o</a:t>
            </a:r>
            <a:r>
              <a:rPr dirty="0" sz="1800" spc="-100">
                <a:latin typeface="Tahoma"/>
                <a:cs typeface="Tahoma"/>
              </a:rPr>
              <a:t>d</a:t>
            </a:r>
            <a:r>
              <a:rPr dirty="0" sz="1800" spc="-85">
                <a:latin typeface="Tahoma"/>
                <a:cs typeface="Tahoma"/>
              </a:rPr>
              <a:t>u</a:t>
            </a:r>
            <a:r>
              <a:rPr dirty="0" sz="1800" spc="-40">
                <a:latin typeface="Tahoma"/>
                <a:cs typeface="Tahoma"/>
              </a:rPr>
              <a:t>c</a:t>
            </a:r>
            <a:r>
              <a:rPr dirty="0" sz="1800" spc="-100">
                <a:latin typeface="Tahoma"/>
                <a:cs typeface="Tahoma"/>
              </a:rPr>
              <a:t>t</a:t>
            </a:r>
            <a:r>
              <a:rPr dirty="0" sz="1800" spc="-35">
                <a:latin typeface="Tahoma"/>
                <a:cs typeface="Tahoma"/>
              </a:rPr>
              <a:t>i</a:t>
            </a:r>
            <a:r>
              <a:rPr dirty="0" sz="1800" spc="-80">
                <a:latin typeface="Tahoma"/>
                <a:cs typeface="Tahoma"/>
              </a:rPr>
              <a:t>o</a:t>
            </a:r>
            <a:r>
              <a:rPr dirty="0" sz="1800" spc="-70">
                <a:latin typeface="Tahoma"/>
                <a:cs typeface="Tahoma"/>
              </a:rPr>
              <a:t>n</a:t>
            </a:r>
            <a:r>
              <a:rPr dirty="0" sz="1800" spc="-125">
                <a:latin typeface="Tahoma"/>
                <a:cs typeface="Tahoma"/>
              </a:rPr>
              <a:t> </a:t>
            </a:r>
            <a:r>
              <a:rPr dirty="0" sz="1800" spc="-114">
                <a:latin typeface="Tahoma"/>
                <a:cs typeface="Tahoma"/>
              </a:rPr>
              <a:t>e</a:t>
            </a:r>
            <a:r>
              <a:rPr dirty="0" sz="1800" spc="-80">
                <a:latin typeface="Tahoma"/>
                <a:cs typeface="Tahoma"/>
              </a:rPr>
              <a:t>n</a:t>
            </a:r>
            <a:r>
              <a:rPr dirty="0" sz="1800" spc="-105">
                <a:latin typeface="Tahoma"/>
                <a:cs typeface="Tahoma"/>
              </a:rPr>
              <a:t>v</a:t>
            </a:r>
            <a:r>
              <a:rPr dirty="0" sz="1800" spc="-70">
                <a:latin typeface="Tahoma"/>
                <a:cs typeface="Tahoma"/>
              </a:rPr>
              <a:t>i</a:t>
            </a:r>
            <a:r>
              <a:rPr dirty="0" sz="1800" spc="-105">
                <a:latin typeface="Tahoma"/>
                <a:cs typeface="Tahoma"/>
              </a:rPr>
              <a:t>r</a:t>
            </a:r>
            <a:r>
              <a:rPr dirty="0" sz="1800" spc="-65">
                <a:latin typeface="Tahoma"/>
                <a:cs typeface="Tahoma"/>
              </a:rPr>
              <a:t>o</a:t>
            </a:r>
            <a:r>
              <a:rPr dirty="0" sz="1800" spc="-55">
                <a:latin typeface="Tahoma"/>
                <a:cs typeface="Tahoma"/>
              </a:rPr>
              <a:t>nm</a:t>
            </a:r>
            <a:r>
              <a:rPr dirty="0" sz="1800" spc="-114">
                <a:latin typeface="Tahoma"/>
                <a:cs typeface="Tahoma"/>
              </a:rPr>
              <a:t>e</a:t>
            </a:r>
            <a:r>
              <a:rPr dirty="0" sz="1800" spc="-95">
                <a:latin typeface="Tahoma"/>
                <a:cs typeface="Tahoma"/>
              </a:rPr>
              <a:t>nt</a:t>
            </a:r>
            <a:r>
              <a:rPr dirty="0" sz="1800" spc="-135">
                <a:latin typeface="Tahoma"/>
                <a:cs typeface="Tahoma"/>
              </a:rPr>
              <a:t> </a:t>
            </a:r>
            <a:r>
              <a:rPr dirty="0" sz="1800" spc="-60">
                <a:latin typeface="Tahoma"/>
                <a:cs typeface="Tahoma"/>
              </a:rPr>
              <a:t>p</a:t>
            </a:r>
            <a:r>
              <a:rPr dirty="0" sz="1800" spc="-135">
                <a:latin typeface="Tahoma"/>
                <a:cs typeface="Tahoma"/>
              </a:rPr>
              <a:t>a</a:t>
            </a:r>
            <a:r>
              <a:rPr dirty="0" sz="1800" spc="-90">
                <a:latin typeface="Tahoma"/>
                <a:cs typeface="Tahoma"/>
              </a:rPr>
              <a:t>ir</a:t>
            </a:r>
            <a:r>
              <a:rPr dirty="0" sz="1800" spc="-155">
                <a:latin typeface="Tahoma"/>
                <a:cs typeface="Tahoma"/>
              </a:rPr>
              <a:t> </a:t>
            </a:r>
            <a:r>
              <a:rPr dirty="0" sz="1800" spc="-135">
                <a:latin typeface="Tahoma"/>
                <a:cs typeface="Tahoma"/>
              </a:rPr>
              <a:t>a</a:t>
            </a:r>
            <a:r>
              <a:rPr dirty="0" sz="1800" spc="-60">
                <a:latin typeface="Tahoma"/>
                <a:cs typeface="Tahoma"/>
              </a:rPr>
              <a:t>nd  </a:t>
            </a:r>
            <a:r>
              <a:rPr dirty="0" sz="1800" spc="-70">
                <a:latin typeface="Tahoma"/>
                <a:cs typeface="Tahoma"/>
              </a:rPr>
              <a:t>o</a:t>
            </a:r>
            <a:r>
              <a:rPr dirty="0" sz="1800" spc="-65">
                <a:latin typeface="Tahoma"/>
                <a:cs typeface="Tahoma"/>
              </a:rPr>
              <a:t>n</a:t>
            </a:r>
            <a:r>
              <a:rPr dirty="0" sz="1800" spc="-120">
                <a:latin typeface="Tahoma"/>
                <a:cs typeface="Tahoma"/>
              </a:rPr>
              <a:t>e</a:t>
            </a:r>
            <a:r>
              <a:rPr dirty="0" sz="1800" spc="-125">
                <a:latin typeface="Tahoma"/>
                <a:cs typeface="Tahoma"/>
              </a:rPr>
              <a:t> </a:t>
            </a:r>
            <a:r>
              <a:rPr dirty="0" sz="1800" spc="-120">
                <a:latin typeface="Tahoma"/>
                <a:cs typeface="Tahoma"/>
              </a:rPr>
              <a:t>o</a:t>
            </a:r>
            <a:r>
              <a:rPr dirty="0" sz="1800" spc="-75">
                <a:latin typeface="Tahoma"/>
                <a:cs typeface="Tahoma"/>
              </a:rPr>
              <a:t>r</a:t>
            </a:r>
            <a:r>
              <a:rPr dirty="0" sz="1800" spc="-140">
                <a:latin typeface="Tahoma"/>
                <a:cs typeface="Tahoma"/>
              </a:rPr>
              <a:t> </a:t>
            </a:r>
            <a:r>
              <a:rPr dirty="0" sz="1800" spc="-40">
                <a:latin typeface="Tahoma"/>
                <a:cs typeface="Tahoma"/>
              </a:rPr>
              <a:t>m</a:t>
            </a:r>
            <a:r>
              <a:rPr dirty="0" sz="1800" spc="-120">
                <a:latin typeface="Tahoma"/>
                <a:cs typeface="Tahoma"/>
              </a:rPr>
              <a:t>o</a:t>
            </a:r>
            <a:r>
              <a:rPr dirty="0" sz="1800" spc="-70">
                <a:latin typeface="Tahoma"/>
                <a:cs typeface="Tahoma"/>
              </a:rPr>
              <a:t>r</a:t>
            </a:r>
            <a:r>
              <a:rPr dirty="0" sz="1800" spc="-120">
                <a:latin typeface="Tahoma"/>
                <a:cs typeface="Tahoma"/>
              </a:rPr>
              <a:t>e</a:t>
            </a:r>
            <a:r>
              <a:rPr dirty="0" sz="1800" spc="-130">
                <a:latin typeface="Tahoma"/>
                <a:cs typeface="Tahoma"/>
              </a:rPr>
              <a:t> </a:t>
            </a:r>
            <a:r>
              <a:rPr dirty="0" sz="1800" spc="-70">
                <a:latin typeface="Tahoma"/>
                <a:cs typeface="Tahoma"/>
              </a:rPr>
              <a:t>n</a:t>
            </a:r>
            <a:r>
              <a:rPr dirty="0" sz="1800" spc="-70">
                <a:latin typeface="Tahoma"/>
                <a:cs typeface="Tahoma"/>
              </a:rPr>
              <a:t>o</a:t>
            </a:r>
            <a:r>
              <a:rPr dirty="0" sz="1800" spc="-60">
                <a:latin typeface="Tahoma"/>
                <a:cs typeface="Tahoma"/>
              </a:rPr>
              <a:t>n</a:t>
            </a:r>
            <a:r>
              <a:rPr dirty="0" sz="1800" spc="-130">
                <a:latin typeface="Tahoma"/>
                <a:cs typeface="Tahoma"/>
              </a:rPr>
              <a:t>-</a:t>
            </a:r>
            <a:r>
              <a:rPr dirty="0" sz="1800" spc="-85">
                <a:latin typeface="Tahoma"/>
                <a:cs typeface="Tahoma"/>
              </a:rPr>
              <a:t>p</a:t>
            </a:r>
            <a:r>
              <a:rPr dirty="0" sz="1800" spc="-130">
                <a:latin typeface="Tahoma"/>
                <a:cs typeface="Tahoma"/>
              </a:rPr>
              <a:t>r</a:t>
            </a:r>
            <a:r>
              <a:rPr dirty="0" sz="1800" spc="-45">
                <a:latin typeface="Tahoma"/>
                <a:cs typeface="Tahoma"/>
              </a:rPr>
              <a:t>o</a:t>
            </a:r>
            <a:r>
              <a:rPr dirty="0" sz="1800" spc="-100">
                <a:latin typeface="Tahoma"/>
                <a:cs typeface="Tahoma"/>
              </a:rPr>
              <a:t>d</a:t>
            </a:r>
            <a:r>
              <a:rPr dirty="0" sz="1800" spc="-85">
                <a:latin typeface="Tahoma"/>
                <a:cs typeface="Tahoma"/>
              </a:rPr>
              <a:t>u</a:t>
            </a:r>
            <a:r>
              <a:rPr dirty="0" sz="1800" spc="-40">
                <a:latin typeface="Tahoma"/>
                <a:cs typeface="Tahoma"/>
              </a:rPr>
              <a:t>c</a:t>
            </a:r>
            <a:r>
              <a:rPr dirty="0" sz="1800" spc="-100">
                <a:latin typeface="Tahoma"/>
                <a:cs typeface="Tahoma"/>
              </a:rPr>
              <a:t>t</a:t>
            </a:r>
            <a:r>
              <a:rPr dirty="0" sz="1800" spc="-35">
                <a:latin typeface="Tahoma"/>
                <a:cs typeface="Tahoma"/>
              </a:rPr>
              <a:t>i</a:t>
            </a:r>
            <a:r>
              <a:rPr dirty="0" sz="1800" spc="-80">
                <a:latin typeface="Tahoma"/>
                <a:cs typeface="Tahoma"/>
              </a:rPr>
              <a:t>o</a:t>
            </a:r>
            <a:r>
              <a:rPr dirty="0" sz="1800" spc="-50">
                <a:latin typeface="Tahoma"/>
                <a:cs typeface="Tahoma"/>
              </a:rPr>
              <a:t>n  </a:t>
            </a:r>
            <a:r>
              <a:rPr dirty="0" sz="1800" spc="-90">
                <a:latin typeface="Tahoma"/>
                <a:cs typeface="Tahoma"/>
              </a:rPr>
              <a:t>environments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460537" y="2378121"/>
            <a:ext cx="325564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65">
                <a:latin typeface="Tahoma"/>
                <a:cs typeface="Tahoma"/>
              </a:rPr>
              <a:t>A</a:t>
            </a:r>
            <a:r>
              <a:rPr dirty="0" sz="1800" spc="-130">
                <a:latin typeface="Tahoma"/>
                <a:cs typeface="Tahoma"/>
              </a:rPr>
              <a:t> </a:t>
            </a:r>
            <a:r>
              <a:rPr dirty="0" sz="1800" spc="-155">
                <a:latin typeface="Tahoma"/>
                <a:cs typeface="Tahoma"/>
              </a:rPr>
              <a:t>s</a:t>
            </a:r>
            <a:r>
              <a:rPr dirty="0" sz="1800" spc="-100">
                <a:latin typeface="Tahoma"/>
                <a:cs typeface="Tahoma"/>
              </a:rPr>
              <a:t>e</a:t>
            </a:r>
            <a:r>
              <a:rPr dirty="0" sz="1800" spc="-114">
                <a:latin typeface="Tahoma"/>
                <a:cs typeface="Tahoma"/>
              </a:rPr>
              <a:t>t</a:t>
            </a:r>
            <a:r>
              <a:rPr dirty="0" sz="1800" spc="-140">
                <a:latin typeface="Tahoma"/>
                <a:cs typeface="Tahoma"/>
              </a:rPr>
              <a:t> </a:t>
            </a:r>
            <a:r>
              <a:rPr dirty="0" sz="1800" spc="-145">
                <a:latin typeface="Tahoma"/>
                <a:cs typeface="Tahoma"/>
              </a:rPr>
              <a:t>o</a:t>
            </a:r>
            <a:r>
              <a:rPr dirty="0" sz="1800" spc="-85">
                <a:latin typeface="Tahoma"/>
                <a:cs typeface="Tahoma"/>
              </a:rPr>
              <a:t>f</a:t>
            </a:r>
            <a:r>
              <a:rPr dirty="0" sz="1800" spc="-135">
                <a:latin typeface="Tahoma"/>
                <a:cs typeface="Tahoma"/>
              </a:rPr>
              <a:t> </a:t>
            </a:r>
            <a:r>
              <a:rPr dirty="0" sz="1800" spc="-85">
                <a:latin typeface="Tahoma"/>
                <a:cs typeface="Tahoma"/>
              </a:rPr>
              <a:t>d</a:t>
            </a:r>
            <a:r>
              <a:rPr dirty="0" sz="1800" spc="-114">
                <a:latin typeface="Tahoma"/>
                <a:cs typeface="Tahoma"/>
              </a:rPr>
              <a:t>e</a:t>
            </a:r>
            <a:r>
              <a:rPr dirty="0" sz="1800" spc="-85">
                <a:latin typeface="Tahoma"/>
                <a:cs typeface="Tahoma"/>
              </a:rPr>
              <a:t>p</a:t>
            </a:r>
            <a:r>
              <a:rPr dirty="0" sz="1800" spc="-30">
                <a:latin typeface="Tahoma"/>
                <a:cs typeface="Tahoma"/>
              </a:rPr>
              <a:t>l</a:t>
            </a:r>
            <a:r>
              <a:rPr dirty="0" sz="1800" spc="-45">
                <a:latin typeface="Tahoma"/>
                <a:cs typeface="Tahoma"/>
              </a:rPr>
              <a:t>o</a:t>
            </a:r>
            <a:r>
              <a:rPr dirty="0" sz="1800" spc="-105">
                <a:latin typeface="Tahoma"/>
                <a:cs typeface="Tahoma"/>
              </a:rPr>
              <a:t>y</a:t>
            </a:r>
            <a:r>
              <a:rPr dirty="0" sz="1800" spc="-40">
                <a:latin typeface="Tahoma"/>
                <a:cs typeface="Tahoma"/>
              </a:rPr>
              <a:t>m</a:t>
            </a:r>
            <a:r>
              <a:rPr dirty="0" sz="1800" spc="-114">
                <a:latin typeface="Tahoma"/>
                <a:cs typeface="Tahoma"/>
              </a:rPr>
              <a:t>e</a:t>
            </a:r>
            <a:r>
              <a:rPr dirty="0" sz="1800" spc="-70">
                <a:latin typeface="Tahoma"/>
                <a:cs typeface="Tahoma"/>
              </a:rPr>
              <a:t>n</a:t>
            </a:r>
            <a:r>
              <a:rPr dirty="0" sz="1800" spc="-114">
                <a:latin typeface="Tahoma"/>
                <a:cs typeface="Tahoma"/>
              </a:rPr>
              <a:t>t</a:t>
            </a:r>
            <a:r>
              <a:rPr dirty="0" sz="1800" spc="-114">
                <a:latin typeface="Tahoma"/>
                <a:cs typeface="Tahoma"/>
              </a:rPr>
              <a:t> </a:t>
            </a:r>
            <a:r>
              <a:rPr dirty="0" sz="1800" spc="-155">
                <a:latin typeface="Tahoma"/>
                <a:cs typeface="Tahoma"/>
              </a:rPr>
              <a:t>s</a:t>
            </a:r>
            <a:r>
              <a:rPr dirty="0" sz="1800" spc="-95">
                <a:latin typeface="Tahoma"/>
                <a:cs typeface="Tahoma"/>
              </a:rPr>
              <a:t>t</a:t>
            </a:r>
            <a:r>
              <a:rPr dirty="0" sz="1800" spc="-140">
                <a:latin typeface="Tahoma"/>
                <a:cs typeface="Tahoma"/>
              </a:rPr>
              <a:t>e</a:t>
            </a:r>
            <a:r>
              <a:rPr dirty="0" sz="1800" spc="-50">
                <a:latin typeface="Tahoma"/>
                <a:cs typeface="Tahoma"/>
              </a:rPr>
              <a:t>p</a:t>
            </a:r>
            <a:r>
              <a:rPr dirty="0" sz="1800" spc="-165">
                <a:latin typeface="Tahoma"/>
                <a:cs typeface="Tahoma"/>
              </a:rPr>
              <a:t>s</a:t>
            </a:r>
            <a:r>
              <a:rPr dirty="0" sz="1800" spc="-145">
                <a:latin typeface="Tahoma"/>
                <a:cs typeface="Tahoma"/>
              </a:rPr>
              <a:t> </a:t>
            </a:r>
            <a:r>
              <a:rPr dirty="0" sz="1800" spc="-95">
                <a:latin typeface="Tahoma"/>
                <a:cs typeface="Tahoma"/>
              </a:rPr>
              <a:t>w</a:t>
            </a:r>
            <a:r>
              <a:rPr dirty="0" sz="1800" spc="-85">
                <a:latin typeface="Tahoma"/>
                <a:cs typeface="Tahoma"/>
              </a:rPr>
              <a:t>h</a:t>
            </a:r>
            <a:r>
              <a:rPr dirty="0" sz="1800" spc="-35">
                <a:latin typeface="Tahoma"/>
                <a:cs typeface="Tahoma"/>
              </a:rPr>
              <a:t>i</a:t>
            </a:r>
            <a:r>
              <a:rPr dirty="0" sz="1800" spc="-85">
                <a:latin typeface="Tahoma"/>
                <a:cs typeface="Tahoma"/>
              </a:rPr>
              <a:t>c</a:t>
            </a:r>
            <a:r>
              <a:rPr dirty="0" sz="1800" spc="-70">
                <a:latin typeface="Tahoma"/>
                <a:cs typeface="Tahoma"/>
              </a:rPr>
              <a:t>h</a:t>
            </a:r>
            <a:r>
              <a:rPr dirty="0" sz="1800" spc="-135">
                <a:latin typeface="Tahoma"/>
                <a:cs typeface="Tahoma"/>
              </a:rPr>
              <a:t> </a:t>
            </a:r>
            <a:r>
              <a:rPr dirty="0" sz="1800" spc="-135">
                <a:latin typeface="Tahoma"/>
                <a:cs typeface="Tahoma"/>
              </a:rPr>
              <a:t>a</a:t>
            </a:r>
            <a:r>
              <a:rPr dirty="0" sz="1800" spc="-130">
                <a:latin typeface="Tahoma"/>
                <a:cs typeface="Tahoma"/>
              </a:rPr>
              <a:t>r</a:t>
            </a:r>
            <a:r>
              <a:rPr dirty="0" sz="1800" spc="-85">
                <a:latin typeface="Tahoma"/>
                <a:cs typeface="Tahoma"/>
              </a:rPr>
              <a:t>e  </a:t>
            </a:r>
            <a:r>
              <a:rPr dirty="0" sz="1800" spc="-95">
                <a:latin typeface="Tahoma"/>
                <a:cs typeface="Tahoma"/>
              </a:rPr>
              <a:t>e</a:t>
            </a:r>
            <a:r>
              <a:rPr dirty="0" sz="1800" spc="-165">
                <a:latin typeface="Tahoma"/>
                <a:cs typeface="Tahoma"/>
              </a:rPr>
              <a:t>x</a:t>
            </a:r>
            <a:r>
              <a:rPr dirty="0" sz="1800" spc="-100">
                <a:latin typeface="Tahoma"/>
                <a:cs typeface="Tahoma"/>
              </a:rPr>
              <a:t>e</a:t>
            </a:r>
            <a:r>
              <a:rPr dirty="0" sz="1800" spc="-110">
                <a:latin typeface="Tahoma"/>
                <a:cs typeface="Tahoma"/>
              </a:rPr>
              <a:t>c</a:t>
            </a:r>
            <a:r>
              <a:rPr dirty="0" sz="1800" spc="-65">
                <a:latin typeface="Tahoma"/>
                <a:cs typeface="Tahoma"/>
              </a:rPr>
              <a:t>u</a:t>
            </a:r>
            <a:r>
              <a:rPr dirty="0" sz="1800" spc="-120">
                <a:latin typeface="Tahoma"/>
                <a:cs typeface="Tahoma"/>
              </a:rPr>
              <a:t>t</a:t>
            </a:r>
            <a:r>
              <a:rPr dirty="0" sz="1800" spc="-100">
                <a:latin typeface="Tahoma"/>
                <a:cs typeface="Tahoma"/>
              </a:rPr>
              <a:t>e</a:t>
            </a:r>
            <a:r>
              <a:rPr dirty="0" sz="1800" spc="-85">
                <a:latin typeface="Tahoma"/>
                <a:cs typeface="Tahoma"/>
              </a:rPr>
              <a:t>d</a:t>
            </a:r>
            <a:r>
              <a:rPr dirty="0" sz="1800" spc="-114">
                <a:latin typeface="Tahoma"/>
                <a:cs typeface="Tahoma"/>
              </a:rPr>
              <a:t> </a:t>
            </a:r>
            <a:r>
              <a:rPr dirty="0" sz="1800" spc="-60">
                <a:latin typeface="Tahoma"/>
                <a:cs typeface="Tahoma"/>
              </a:rPr>
              <a:t>in</a:t>
            </a:r>
            <a:r>
              <a:rPr dirty="0" sz="1800" spc="-140">
                <a:latin typeface="Tahoma"/>
                <a:cs typeface="Tahoma"/>
              </a:rPr>
              <a:t> </a:t>
            </a:r>
            <a:r>
              <a:rPr dirty="0" sz="1800" spc="-155">
                <a:latin typeface="Tahoma"/>
                <a:cs typeface="Tahoma"/>
              </a:rPr>
              <a:t>s</a:t>
            </a:r>
            <a:r>
              <a:rPr dirty="0" sz="1800" spc="-100">
                <a:latin typeface="Tahoma"/>
                <a:cs typeface="Tahoma"/>
              </a:rPr>
              <a:t>e</a:t>
            </a:r>
            <a:r>
              <a:rPr dirty="0" sz="1800" spc="-85">
                <a:latin typeface="Tahoma"/>
                <a:cs typeface="Tahoma"/>
              </a:rPr>
              <a:t>qu</a:t>
            </a:r>
            <a:r>
              <a:rPr dirty="0" sz="1800" spc="-114">
                <a:latin typeface="Tahoma"/>
                <a:cs typeface="Tahoma"/>
              </a:rPr>
              <a:t>e</a:t>
            </a:r>
            <a:r>
              <a:rPr dirty="0" sz="1800" spc="-90">
                <a:latin typeface="Tahoma"/>
                <a:cs typeface="Tahoma"/>
              </a:rPr>
              <a:t>n</a:t>
            </a:r>
            <a:r>
              <a:rPr dirty="0" sz="1800" spc="-70">
                <a:latin typeface="Tahoma"/>
                <a:cs typeface="Tahoma"/>
              </a:rPr>
              <a:t>c</a:t>
            </a:r>
            <a:r>
              <a:rPr dirty="0" sz="1800" spc="-120"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460537" y="3201082"/>
            <a:ext cx="250825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10">
                <a:latin typeface="Tahoma"/>
                <a:cs typeface="Tahoma"/>
              </a:rPr>
              <a:t>C</a:t>
            </a:r>
            <a:r>
              <a:rPr dirty="0" sz="1800" spc="-45">
                <a:latin typeface="Tahoma"/>
                <a:cs typeface="Tahoma"/>
              </a:rPr>
              <a:t>o</a:t>
            </a:r>
            <a:r>
              <a:rPr dirty="0" sz="1800" spc="-60">
                <a:latin typeface="Tahoma"/>
                <a:cs typeface="Tahoma"/>
              </a:rPr>
              <a:t>m</a:t>
            </a:r>
            <a:r>
              <a:rPr dirty="0" sz="1800" spc="-80">
                <a:latin typeface="Tahoma"/>
                <a:cs typeface="Tahoma"/>
              </a:rPr>
              <a:t>e</a:t>
            </a:r>
            <a:r>
              <a:rPr dirty="0" sz="1800" spc="-165">
                <a:latin typeface="Tahoma"/>
                <a:cs typeface="Tahoma"/>
              </a:rPr>
              <a:t>s</a:t>
            </a:r>
            <a:r>
              <a:rPr dirty="0" sz="1800" spc="-135">
                <a:latin typeface="Tahoma"/>
                <a:cs typeface="Tahoma"/>
              </a:rPr>
              <a:t> </a:t>
            </a:r>
            <a:r>
              <a:rPr dirty="0" sz="1800" spc="-50">
                <a:latin typeface="Tahoma"/>
                <a:cs typeface="Tahoma"/>
              </a:rPr>
              <a:t>i</a:t>
            </a:r>
            <a:r>
              <a:rPr dirty="0" sz="1800" spc="-70">
                <a:latin typeface="Tahoma"/>
                <a:cs typeface="Tahoma"/>
              </a:rPr>
              <a:t>n</a:t>
            </a:r>
            <a:r>
              <a:rPr dirty="0" sz="1800" spc="-145">
                <a:latin typeface="Tahoma"/>
                <a:cs typeface="Tahoma"/>
              </a:rPr>
              <a:t> </a:t>
            </a:r>
            <a:r>
              <a:rPr dirty="0" sz="1800" spc="-85">
                <a:latin typeface="Tahoma"/>
                <a:cs typeface="Tahoma"/>
              </a:rPr>
              <a:t>t</a:t>
            </a:r>
            <a:r>
              <a:rPr dirty="0" sz="1800" spc="-85">
                <a:latin typeface="Tahoma"/>
                <a:cs typeface="Tahoma"/>
              </a:rPr>
              <a:t>w</a:t>
            </a:r>
            <a:r>
              <a:rPr dirty="0" sz="1800" spc="-60">
                <a:latin typeface="Tahoma"/>
                <a:cs typeface="Tahoma"/>
              </a:rPr>
              <a:t>o</a:t>
            </a:r>
            <a:r>
              <a:rPr dirty="0" sz="1800" spc="-130">
                <a:latin typeface="Tahoma"/>
                <a:cs typeface="Tahoma"/>
              </a:rPr>
              <a:t> </a:t>
            </a:r>
            <a:r>
              <a:rPr dirty="0" sz="1800" spc="-125">
                <a:latin typeface="Tahoma"/>
                <a:cs typeface="Tahoma"/>
              </a:rPr>
              <a:t>f</a:t>
            </a:r>
            <a:r>
              <a:rPr dirty="0" sz="1800" spc="-15">
                <a:latin typeface="Tahoma"/>
                <a:cs typeface="Tahoma"/>
              </a:rPr>
              <a:t>l</a:t>
            </a:r>
            <a:r>
              <a:rPr dirty="0" sz="1800" spc="-155">
                <a:latin typeface="Tahoma"/>
                <a:cs typeface="Tahoma"/>
              </a:rPr>
              <a:t>a</a:t>
            </a:r>
            <a:r>
              <a:rPr dirty="0" sz="1800" spc="-100">
                <a:latin typeface="Tahoma"/>
                <a:cs typeface="Tahoma"/>
              </a:rPr>
              <a:t>v</a:t>
            </a:r>
            <a:r>
              <a:rPr dirty="0" sz="1800" spc="-120">
                <a:latin typeface="Tahoma"/>
                <a:cs typeface="Tahoma"/>
              </a:rPr>
              <a:t>o</a:t>
            </a:r>
            <a:r>
              <a:rPr dirty="0" sz="1800" spc="-30">
                <a:latin typeface="Tahoma"/>
                <a:cs typeface="Tahoma"/>
              </a:rPr>
              <a:t>r</a:t>
            </a:r>
            <a:r>
              <a:rPr dirty="0" sz="1800" spc="-130">
                <a:latin typeface="Tahoma"/>
                <a:cs typeface="Tahoma"/>
              </a:rPr>
              <a:t>s</a:t>
            </a:r>
            <a:r>
              <a:rPr dirty="0" sz="1800" spc="-315">
                <a:latin typeface="Tahoma"/>
                <a:cs typeface="Tahoma"/>
              </a:rPr>
              <a:t>:</a:t>
            </a:r>
            <a:endParaRPr sz="1800">
              <a:latin typeface="Tahoma"/>
              <a:cs typeface="Tahoma"/>
            </a:endParaRPr>
          </a:p>
          <a:p>
            <a:pPr marL="298450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dirty="0" sz="1800" spc="-20">
                <a:latin typeface="Tahoma"/>
                <a:cs typeface="Tahoma"/>
              </a:rPr>
              <a:t>N</a:t>
            </a:r>
            <a:r>
              <a:rPr dirty="0" sz="1800" spc="-70">
                <a:latin typeface="Tahoma"/>
                <a:cs typeface="Tahoma"/>
              </a:rPr>
              <a:t>o</a:t>
            </a:r>
            <a:r>
              <a:rPr dirty="0" sz="1800" spc="-55">
                <a:latin typeface="Tahoma"/>
                <a:cs typeface="Tahoma"/>
              </a:rPr>
              <a:t>n</a:t>
            </a:r>
            <a:r>
              <a:rPr dirty="0" sz="1800" spc="-130">
                <a:latin typeface="Tahoma"/>
                <a:cs typeface="Tahoma"/>
              </a:rPr>
              <a:t>-</a:t>
            </a:r>
            <a:r>
              <a:rPr dirty="0" sz="1800" spc="-85">
                <a:latin typeface="Tahoma"/>
                <a:cs typeface="Tahoma"/>
              </a:rPr>
              <a:t>p</a:t>
            </a:r>
            <a:r>
              <a:rPr dirty="0" sz="1800" spc="-130">
                <a:latin typeface="Tahoma"/>
                <a:cs typeface="Tahoma"/>
              </a:rPr>
              <a:t>r</a:t>
            </a:r>
            <a:r>
              <a:rPr dirty="0" sz="1800" spc="-45">
                <a:latin typeface="Tahoma"/>
                <a:cs typeface="Tahoma"/>
              </a:rPr>
              <a:t>o</a:t>
            </a:r>
            <a:r>
              <a:rPr dirty="0" sz="1800" spc="-100">
                <a:latin typeface="Tahoma"/>
                <a:cs typeface="Tahoma"/>
              </a:rPr>
              <a:t>d</a:t>
            </a:r>
            <a:r>
              <a:rPr dirty="0" sz="1800" spc="-85">
                <a:latin typeface="Tahoma"/>
                <a:cs typeface="Tahoma"/>
              </a:rPr>
              <a:t>u</a:t>
            </a:r>
            <a:r>
              <a:rPr dirty="0" sz="1800" spc="-40">
                <a:latin typeface="Tahoma"/>
                <a:cs typeface="Tahoma"/>
              </a:rPr>
              <a:t>c</a:t>
            </a:r>
            <a:r>
              <a:rPr dirty="0" sz="1800" spc="-100">
                <a:latin typeface="Tahoma"/>
                <a:cs typeface="Tahoma"/>
              </a:rPr>
              <a:t>t</a:t>
            </a:r>
            <a:r>
              <a:rPr dirty="0" sz="1800" spc="-35">
                <a:latin typeface="Tahoma"/>
                <a:cs typeface="Tahoma"/>
              </a:rPr>
              <a:t>i</a:t>
            </a:r>
            <a:r>
              <a:rPr dirty="0" sz="1800" spc="-80">
                <a:latin typeface="Tahoma"/>
                <a:cs typeface="Tahoma"/>
              </a:rPr>
              <a:t>o</a:t>
            </a:r>
            <a:r>
              <a:rPr dirty="0" sz="1800" spc="-70">
                <a:latin typeface="Tahoma"/>
                <a:cs typeface="Tahoma"/>
              </a:rPr>
              <a:t>n</a:t>
            </a:r>
            <a:r>
              <a:rPr dirty="0" sz="1800" spc="-130">
                <a:latin typeface="Tahoma"/>
                <a:cs typeface="Tahoma"/>
              </a:rPr>
              <a:t> </a:t>
            </a:r>
            <a:r>
              <a:rPr dirty="0" sz="1800" spc="-85">
                <a:latin typeface="Tahoma"/>
                <a:cs typeface="Tahoma"/>
              </a:rPr>
              <a:t>p</a:t>
            </a:r>
            <a:r>
              <a:rPr dirty="0" sz="1800" spc="-40">
                <a:latin typeface="Tahoma"/>
                <a:cs typeface="Tahoma"/>
              </a:rPr>
              <a:t>i</a:t>
            </a:r>
            <a:r>
              <a:rPr dirty="0" sz="1800" spc="-80">
                <a:latin typeface="Tahoma"/>
                <a:cs typeface="Tahoma"/>
              </a:rPr>
              <a:t>p</a:t>
            </a:r>
            <a:r>
              <a:rPr dirty="0" sz="1800" spc="-120">
                <a:latin typeface="Tahoma"/>
                <a:cs typeface="Tahoma"/>
              </a:rPr>
              <a:t>e</a:t>
            </a:r>
            <a:r>
              <a:rPr dirty="0" sz="1800" spc="-25">
                <a:latin typeface="Tahoma"/>
                <a:cs typeface="Tahoma"/>
              </a:rPr>
              <a:t>l</a:t>
            </a:r>
            <a:r>
              <a:rPr dirty="0" sz="1800" spc="-80">
                <a:latin typeface="Tahoma"/>
                <a:cs typeface="Tahoma"/>
              </a:rPr>
              <a:t>ine</a:t>
            </a:r>
            <a:endParaRPr sz="1800">
              <a:latin typeface="Tahoma"/>
              <a:cs typeface="Tahoma"/>
            </a:endParaRPr>
          </a:p>
          <a:p>
            <a:pPr marL="298450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dirty="0" sz="1800" spc="-90">
                <a:latin typeface="Tahoma"/>
                <a:cs typeface="Tahoma"/>
              </a:rPr>
              <a:t>P</a:t>
            </a:r>
            <a:r>
              <a:rPr dirty="0" sz="1800" spc="-130">
                <a:latin typeface="Tahoma"/>
                <a:cs typeface="Tahoma"/>
              </a:rPr>
              <a:t>r</a:t>
            </a:r>
            <a:r>
              <a:rPr dirty="0" sz="1800" spc="-45">
                <a:latin typeface="Tahoma"/>
                <a:cs typeface="Tahoma"/>
              </a:rPr>
              <a:t>o</a:t>
            </a:r>
            <a:r>
              <a:rPr dirty="0" sz="1800" spc="-100">
                <a:latin typeface="Tahoma"/>
                <a:cs typeface="Tahoma"/>
              </a:rPr>
              <a:t>d</a:t>
            </a:r>
            <a:r>
              <a:rPr dirty="0" sz="1800" spc="-85">
                <a:latin typeface="Tahoma"/>
                <a:cs typeface="Tahoma"/>
              </a:rPr>
              <a:t>u</a:t>
            </a:r>
            <a:r>
              <a:rPr dirty="0" sz="1800" spc="-40">
                <a:latin typeface="Tahoma"/>
                <a:cs typeface="Tahoma"/>
              </a:rPr>
              <a:t>c</a:t>
            </a:r>
            <a:r>
              <a:rPr dirty="0" sz="1800" spc="-100">
                <a:latin typeface="Tahoma"/>
                <a:cs typeface="Tahoma"/>
              </a:rPr>
              <a:t>t</a:t>
            </a:r>
            <a:r>
              <a:rPr dirty="0" sz="1800" spc="-35">
                <a:latin typeface="Tahoma"/>
                <a:cs typeface="Tahoma"/>
              </a:rPr>
              <a:t>i</a:t>
            </a:r>
            <a:r>
              <a:rPr dirty="0" sz="1800" spc="-80">
                <a:latin typeface="Tahoma"/>
                <a:cs typeface="Tahoma"/>
              </a:rPr>
              <a:t>o</a:t>
            </a:r>
            <a:r>
              <a:rPr dirty="0" sz="1800" spc="-70">
                <a:latin typeface="Tahoma"/>
                <a:cs typeface="Tahoma"/>
              </a:rPr>
              <a:t>n</a:t>
            </a:r>
            <a:r>
              <a:rPr dirty="0" sz="1800" spc="-135">
                <a:latin typeface="Tahoma"/>
                <a:cs typeface="Tahoma"/>
              </a:rPr>
              <a:t> </a:t>
            </a:r>
            <a:r>
              <a:rPr dirty="0" sz="1800" spc="-85">
                <a:latin typeface="Tahoma"/>
                <a:cs typeface="Tahoma"/>
              </a:rPr>
              <a:t>p</a:t>
            </a:r>
            <a:r>
              <a:rPr dirty="0" sz="1800" spc="-40">
                <a:latin typeface="Tahoma"/>
                <a:cs typeface="Tahoma"/>
              </a:rPr>
              <a:t>i</a:t>
            </a:r>
            <a:r>
              <a:rPr dirty="0" sz="1800" spc="-80">
                <a:latin typeface="Tahoma"/>
                <a:cs typeface="Tahoma"/>
              </a:rPr>
              <a:t>p</a:t>
            </a:r>
            <a:r>
              <a:rPr dirty="0" sz="1800" spc="-120">
                <a:latin typeface="Tahoma"/>
                <a:cs typeface="Tahoma"/>
              </a:rPr>
              <a:t>e</a:t>
            </a:r>
            <a:r>
              <a:rPr dirty="0" sz="1800" spc="-25">
                <a:latin typeface="Tahoma"/>
                <a:cs typeface="Tahoma"/>
              </a:rPr>
              <a:t>l</a:t>
            </a:r>
            <a:r>
              <a:rPr dirty="0" sz="1800" spc="-80">
                <a:latin typeface="Tahoma"/>
                <a:cs typeface="Tahoma"/>
              </a:rPr>
              <a:t>ine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954398" y="2060067"/>
            <a:ext cx="0" cy="2893695"/>
          </a:xfrm>
          <a:custGeom>
            <a:avLst/>
            <a:gdLst/>
            <a:ahLst/>
            <a:cxnLst/>
            <a:rect l="l" t="t" r="r" b="b"/>
            <a:pathLst>
              <a:path w="0" h="2893695">
                <a:moveTo>
                  <a:pt x="0" y="0"/>
                </a:moveTo>
                <a:lnTo>
                  <a:pt x="0" y="2893326"/>
                </a:lnTo>
              </a:path>
            </a:pathLst>
          </a:custGeom>
          <a:ln w="9994">
            <a:solidFill>
              <a:srgbClr val="5055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095106" y="2060067"/>
            <a:ext cx="0" cy="2893695"/>
          </a:xfrm>
          <a:custGeom>
            <a:avLst/>
            <a:gdLst/>
            <a:ahLst/>
            <a:cxnLst/>
            <a:rect l="l" t="t" r="r" b="b"/>
            <a:pathLst>
              <a:path w="0" h="2893695">
                <a:moveTo>
                  <a:pt x="0" y="0"/>
                </a:moveTo>
                <a:lnTo>
                  <a:pt x="0" y="2893326"/>
                </a:lnTo>
              </a:path>
            </a:pathLst>
          </a:custGeom>
          <a:ln w="9994">
            <a:solidFill>
              <a:srgbClr val="5055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5991556" y="6545018"/>
            <a:ext cx="205740" cy="211454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dirty="0" sz="1200" spc="-150">
                <a:solidFill>
                  <a:srgbClr val="FFFFFF"/>
                </a:solidFill>
                <a:latin typeface="Tahoma"/>
                <a:cs typeface="Tahoma"/>
              </a:rPr>
              <a:t>10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195"/>
              <a:t>©</a:t>
            </a:r>
            <a:r>
              <a:rPr dirty="0" spc="-100"/>
              <a:t> </a:t>
            </a:r>
            <a:r>
              <a:rPr dirty="0" spc="-100"/>
              <a:t>2</a:t>
            </a:r>
            <a:r>
              <a:rPr dirty="0" spc="-35"/>
              <a:t>0</a:t>
            </a:r>
            <a:r>
              <a:rPr dirty="0" spc="-90"/>
              <a:t>2</a:t>
            </a:r>
            <a:r>
              <a:rPr dirty="0" spc="-275"/>
              <a:t>1</a:t>
            </a:r>
            <a:r>
              <a:rPr dirty="0" spc="-90"/>
              <a:t> </a:t>
            </a:r>
            <a:r>
              <a:rPr dirty="0" spc="-20"/>
              <a:t>A</a:t>
            </a:r>
            <a:r>
              <a:rPr dirty="0" spc="-35"/>
              <a:t>d</a:t>
            </a:r>
            <a:r>
              <a:rPr dirty="0" spc="-25"/>
              <a:t>o</a:t>
            </a:r>
            <a:r>
              <a:rPr dirty="0" spc="-25"/>
              <a:t>b</a:t>
            </a:r>
            <a:r>
              <a:rPr dirty="0" spc="-60"/>
              <a:t>e</a:t>
            </a:r>
            <a:r>
              <a:rPr dirty="0" spc="-160"/>
              <a:t>.</a:t>
            </a:r>
            <a:r>
              <a:rPr dirty="0" spc="-120"/>
              <a:t> </a:t>
            </a:r>
            <a:r>
              <a:rPr dirty="0"/>
              <a:t>Al</a:t>
            </a:r>
            <a:r>
              <a:rPr dirty="0"/>
              <a:t>l</a:t>
            </a:r>
            <a:r>
              <a:rPr dirty="0" spc="-105"/>
              <a:t> </a:t>
            </a:r>
            <a:r>
              <a:rPr dirty="0" spc="-65"/>
              <a:t>R</a:t>
            </a:r>
            <a:r>
              <a:rPr dirty="0" spc="-20"/>
              <a:t>i</a:t>
            </a:r>
            <a:r>
              <a:rPr dirty="0" spc="-90"/>
              <a:t>g</a:t>
            </a:r>
            <a:r>
              <a:rPr dirty="0" spc="-55"/>
              <a:t>h</a:t>
            </a:r>
            <a:r>
              <a:rPr dirty="0"/>
              <a:t>t</a:t>
            </a:r>
            <a:r>
              <a:rPr dirty="0" spc="-85"/>
              <a:t>s</a:t>
            </a:r>
            <a:r>
              <a:rPr dirty="0" spc="-110"/>
              <a:t> </a:t>
            </a:r>
            <a:r>
              <a:rPr dirty="0" spc="-75"/>
              <a:t>R</a:t>
            </a:r>
            <a:r>
              <a:rPr dirty="0" spc="-35"/>
              <a:t>e</a:t>
            </a:r>
            <a:r>
              <a:rPr dirty="0" spc="-80"/>
              <a:t>s</a:t>
            </a:r>
            <a:r>
              <a:rPr dirty="0" spc="-60"/>
              <a:t>e</a:t>
            </a:r>
            <a:r>
              <a:rPr dirty="0"/>
              <a:t>r</a:t>
            </a:r>
            <a:r>
              <a:rPr dirty="0" spc="-50"/>
              <a:t>v</a:t>
            </a:r>
            <a:r>
              <a:rPr dirty="0" spc="-50"/>
              <a:t>e</a:t>
            </a:r>
            <a:r>
              <a:rPr dirty="0" spc="-35"/>
              <a:t>d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pc="-20"/>
              <a:t>A</a:t>
            </a:r>
            <a:r>
              <a:rPr dirty="0" spc="-35"/>
              <a:t>d</a:t>
            </a:r>
            <a:r>
              <a:rPr dirty="0" spc="-25"/>
              <a:t>o</a:t>
            </a:r>
            <a:r>
              <a:rPr dirty="0" spc="-25"/>
              <a:t>b</a:t>
            </a:r>
            <a:r>
              <a:rPr dirty="0" spc="-55"/>
              <a:t>e</a:t>
            </a:r>
            <a:r>
              <a:rPr dirty="0" spc="-114"/>
              <a:t> </a:t>
            </a:r>
            <a:r>
              <a:rPr dirty="0" spc="-40"/>
              <a:t>D</a:t>
            </a:r>
            <a:r>
              <a:rPr dirty="0" spc="-20"/>
              <a:t>i</a:t>
            </a:r>
            <a:r>
              <a:rPr dirty="0" spc="-60"/>
              <a:t>g</a:t>
            </a:r>
            <a:r>
              <a:rPr dirty="0" spc="-15"/>
              <a:t>i</a:t>
            </a:r>
            <a:r>
              <a:rPr dirty="0" spc="-30"/>
              <a:t>t</a:t>
            </a:r>
            <a:r>
              <a:rPr dirty="0" spc="-65"/>
              <a:t>a</a:t>
            </a:r>
            <a:r>
              <a:rPr dirty="0" spc="15"/>
              <a:t>l</a:t>
            </a:r>
            <a:r>
              <a:rPr dirty="0" spc="-105"/>
              <a:t> </a:t>
            </a:r>
            <a:r>
              <a:rPr dirty="0" spc="-20"/>
              <a:t>L</a:t>
            </a:r>
            <a:r>
              <a:rPr dirty="0" spc="-55"/>
              <a:t>e</a:t>
            </a:r>
            <a:r>
              <a:rPr dirty="0" spc="-65"/>
              <a:t>a</a:t>
            </a:r>
            <a:r>
              <a:rPr dirty="0" spc="-50"/>
              <a:t>r</a:t>
            </a:r>
            <a:r>
              <a:rPr dirty="0" spc="-20"/>
              <a:t>ni</a:t>
            </a:r>
            <a:r>
              <a:rPr dirty="0" spc="-50"/>
              <a:t>n</a:t>
            </a:r>
            <a:r>
              <a:rPr dirty="0" spc="-80"/>
              <a:t>g</a:t>
            </a:r>
            <a:r>
              <a:rPr dirty="0" spc="-100"/>
              <a:t> </a:t>
            </a:r>
            <a:r>
              <a:rPr dirty="0" spc="-85"/>
              <a:t>S</a:t>
            </a:r>
            <a:r>
              <a:rPr dirty="0" spc="-60"/>
              <a:t>e</a:t>
            </a:r>
            <a:r>
              <a:rPr dirty="0"/>
              <a:t>r</a:t>
            </a:r>
            <a:r>
              <a:rPr dirty="0" spc="-50"/>
              <a:t>v</a:t>
            </a:r>
            <a:r>
              <a:rPr dirty="0" spc="-35"/>
              <a:t>ic</a:t>
            </a:r>
            <a:r>
              <a:rPr dirty="0" spc="-30"/>
              <a:t>e</a:t>
            </a:r>
            <a:r>
              <a:rPr dirty="0" spc="-85"/>
              <a:t>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Adobe Digital Learning Services</dc:creator>
  <dc:title>Summit 2021 Deploy with Cloud Manager</dc:title>
  <dcterms:created xsi:type="dcterms:W3CDTF">2022-04-12T21:23:39Z</dcterms:created>
  <dcterms:modified xsi:type="dcterms:W3CDTF">2022-04-12T21:23:39Z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2021-03-02T00:00:00Z</vt:filetime>
  </property>
  <property fmtid="{D5CDD505-2E9C-101B-9397-08002B2CF9AE}" pid="3" name="Creator">
    <vt:lpwstr>Acrobat PDFMaker 21 for PowerPoint</vt:lpwstr>
  </property>
  <property fmtid="{D5CDD505-2E9C-101B-9397-08002B2CF9AE}" pid="4" name="LastSaved">
    <vt:filetime>2022-04-12T00:00:00Z</vt:filetime>
  </property>
</Properties>
</file>