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080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080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080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6569964"/>
            <a:ext cx="1216152" cy="1417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080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080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5176" y="6528816"/>
            <a:ext cx="187451" cy="2560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324" y="6569964"/>
            <a:ext cx="1216152" cy="1417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9896" y="1944202"/>
            <a:ext cx="6519545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9593" y="2314270"/>
            <a:ext cx="7360920" cy="154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55322" y="6595796"/>
            <a:ext cx="2264409" cy="14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080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obe.ly/3nt84Lk" TargetMode="External"/><Relationship Id="rId2" Type="http://schemas.openxmlformats.org/officeDocument/2006/relationships/hyperlink" Target="https://adobe.ly/3tBJuJ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27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dobe.ly/3qtmcWR" TargetMode="External"/><Relationship Id="rId13" Type="http://schemas.openxmlformats.org/officeDocument/2006/relationships/image" Target="../media/image120.png"/><Relationship Id="rId18" Type="http://schemas.openxmlformats.org/officeDocument/2006/relationships/image" Target="../media/image123.png"/><Relationship Id="rId3" Type="http://schemas.openxmlformats.org/officeDocument/2006/relationships/image" Target="../media/image111.png"/><Relationship Id="rId21" Type="http://schemas.openxmlformats.org/officeDocument/2006/relationships/image" Target="../media/image126.png"/><Relationship Id="rId7" Type="http://schemas.openxmlformats.org/officeDocument/2006/relationships/image" Target="../media/image115.png"/><Relationship Id="rId12" Type="http://schemas.openxmlformats.org/officeDocument/2006/relationships/image" Target="../media/image119.png"/><Relationship Id="rId17" Type="http://schemas.openxmlformats.org/officeDocument/2006/relationships/hyperlink" Target="https://adobe.ly/3Kceo3o" TargetMode="External"/><Relationship Id="rId2" Type="http://schemas.openxmlformats.org/officeDocument/2006/relationships/hyperlink" Target="https://adobe.ly/320CWex" TargetMode="External"/><Relationship Id="rId16" Type="http://schemas.openxmlformats.org/officeDocument/2006/relationships/image" Target="../media/image122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21.png"/><Relationship Id="rId10" Type="http://schemas.openxmlformats.org/officeDocument/2006/relationships/image" Target="../media/image117.png"/><Relationship Id="rId19" Type="http://schemas.openxmlformats.org/officeDocument/2006/relationships/image" Target="../media/image124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Relationship Id="rId14" Type="http://schemas.openxmlformats.org/officeDocument/2006/relationships/hyperlink" Target="https://adobe.ly/3nsZJHj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0.png"/><Relationship Id="rId4" Type="http://schemas.openxmlformats.org/officeDocument/2006/relationships/image" Target="../media/image1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dobe.ly/3qvrWQ0" TargetMode="Externa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adobe.ly/3ntrm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.png"/><Relationship Id="rId4" Type="http://schemas.openxmlformats.org/officeDocument/2006/relationships/image" Target="../media/image4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jp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EB1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3252" y="0"/>
            <a:ext cx="11311255" cy="6858000"/>
            <a:chOff x="873252" y="0"/>
            <a:chExt cx="1131125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252" y="850392"/>
              <a:ext cx="2313432" cy="2560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0944" y="0"/>
              <a:ext cx="9203130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252" y="5879592"/>
              <a:ext cx="384047" cy="5303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T</a:t>
            </a:r>
            <a:r>
              <a:rPr spc="-610" dirty="0"/>
              <a:t>W</a:t>
            </a:r>
            <a:r>
              <a:rPr spc="-1035" dirty="0"/>
              <a:t>1</a:t>
            </a:r>
            <a:r>
              <a:rPr spc="-245" dirty="0"/>
              <a:t>0</a:t>
            </a:r>
            <a:r>
              <a:rPr spc="-295" dirty="0"/>
              <a:t>9</a:t>
            </a:r>
            <a:r>
              <a:rPr spc="-245" dirty="0"/>
              <a:t> </a:t>
            </a:r>
            <a:r>
              <a:rPr spc="-265" dirty="0"/>
              <a:t>T</a:t>
            </a:r>
            <a:r>
              <a:rPr spc="-140" dirty="0"/>
              <a:t>i</a:t>
            </a:r>
            <a:r>
              <a:rPr spc="-235" dirty="0"/>
              <a:t>p</a:t>
            </a:r>
            <a:r>
              <a:rPr spc="-375" dirty="0"/>
              <a:t>s</a:t>
            </a:r>
            <a:r>
              <a:rPr spc="-235" dirty="0"/>
              <a:t> </a:t>
            </a:r>
            <a:r>
              <a:rPr spc="-320" dirty="0"/>
              <a:t>a</a:t>
            </a:r>
            <a:r>
              <a:rPr spc="-290" dirty="0"/>
              <a:t>nd</a:t>
            </a:r>
            <a:r>
              <a:rPr spc="-270" dirty="0"/>
              <a:t> </a:t>
            </a:r>
            <a:r>
              <a:rPr spc="-445" dirty="0"/>
              <a:t>T</a:t>
            </a:r>
            <a:r>
              <a:rPr spc="-229" dirty="0"/>
              <a:t>r</a:t>
            </a:r>
            <a:r>
              <a:rPr spc="-180" dirty="0"/>
              <a:t>i</a:t>
            </a:r>
            <a:r>
              <a:rPr spc="-300" dirty="0"/>
              <a:t>c</a:t>
            </a:r>
            <a:r>
              <a:rPr spc="-195" dirty="0"/>
              <a:t>k</a:t>
            </a:r>
            <a:r>
              <a:rPr spc="-375" dirty="0"/>
              <a:t>s</a:t>
            </a:r>
            <a:r>
              <a:rPr spc="-195" dirty="0"/>
              <a:t> </a:t>
            </a:r>
            <a:r>
              <a:rPr spc="-265" dirty="0"/>
              <a:t>f</a:t>
            </a:r>
            <a:r>
              <a:rPr spc="-250" dirty="0"/>
              <a:t>o</a:t>
            </a:r>
            <a:r>
              <a:rPr spc="-200" dirty="0"/>
              <a:t>r  </a:t>
            </a:r>
            <a:r>
              <a:rPr spc="-265" dirty="0"/>
              <a:t>M</a:t>
            </a:r>
            <a:r>
              <a:rPr spc="-190" dirty="0"/>
              <a:t>i</a:t>
            </a:r>
            <a:r>
              <a:rPr spc="-365" dirty="0"/>
              <a:t>g</a:t>
            </a:r>
            <a:r>
              <a:rPr spc="-310" dirty="0"/>
              <a:t>r</a:t>
            </a:r>
            <a:r>
              <a:rPr spc="-320" dirty="0"/>
              <a:t>a</a:t>
            </a:r>
            <a:r>
              <a:rPr spc="-270" dirty="0"/>
              <a:t>t</a:t>
            </a:r>
            <a:r>
              <a:rPr spc="-204" dirty="0"/>
              <a:t>i</a:t>
            </a:r>
            <a:r>
              <a:rPr spc="-330" dirty="0"/>
              <a:t>n</a:t>
            </a:r>
            <a:r>
              <a:rPr spc="-375" dirty="0"/>
              <a:t>g</a:t>
            </a:r>
            <a:r>
              <a:rPr spc="-285" dirty="0"/>
              <a:t> </a:t>
            </a:r>
            <a:r>
              <a:rPr spc="-215" dirty="0"/>
              <a:t>t</a:t>
            </a:r>
            <a:r>
              <a:rPr spc="-335" dirty="0"/>
              <a:t>o</a:t>
            </a:r>
            <a:r>
              <a:rPr spc="-275" dirty="0"/>
              <a:t> </a:t>
            </a:r>
            <a:r>
              <a:rPr spc="-170" dirty="0"/>
              <a:t>E</a:t>
            </a:r>
            <a:r>
              <a:rPr spc="-490" dirty="0"/>
              <a:t>x</a:t>
            </a:r>
            <a:r>
              <a:rPr spc="-290" dirty="0"/>
              <a:t>p</a:t>
            </a:r>
            <a:r>
              <a:rPr spc="-305" dirty="0"/>
              <a:t>e</a:t>
            </a:r>
            <a:r>
              <a:rPr spc="-229" dirty="0"/>
              <a:t>r</a:t>
            </a:r>
            <a:r>
              <a:rPr spc="-155" dirty="0"/>
              <a:t>i</a:t>
            </a:r>
            <a:r>
              <a:rPr spc="-305" dirty="0"/>
              <a:t>e</a:t>
            </a:r>
            <a:r>
              <a:rPr spc="-295" dirty="0"/>
              <a:t>n</a:t>
            </a:r>
            <a:r>
              <a:rPr spc="-285" dirty="0"/>
              <a:t>c</a:t>
            </a:r>
            <a:r>
              <a:rPr spc="-330" dirty="0"/>
              <a:t>e</a:t>
            </a:r>
            <a:r>
              <a:rPr spc="-200" dirty="0"/>
              <a:t> </a:t>
            </a:r>
            <a:r>
              <a:rPr spc="-265" dirty="0"/>
              <a:t>M</a:t>
            </a:r>
            <a:r>
              <a:rPr spc="-320" dirty="0"/>
              <a:t>a</a:t>
            </a:r>
            <a:r>
              <a:rPr spc="-295" dirty="0"/>
              <a:t>n</a:t>
            </a:r>
            <a:r>
              <a:rPr spc="-395" dirty="0"/>
              <a:t>a</a:t>
            </a:r>
            <a:r>
              <a:rPr spc="-400" dirty="0"/>
              <a:t>g</a:t>
            </a:r>
            <a:r>
              <a:rPr spc="-305" dirty="0"/>
              <a:t>e</a:t>
            </a:r>
            <a:r>
              <a:rPr spc="-200" dirty="0"/>
              <a:t>r  </a:t>
            </a:r>
            <a:r>
              <a:rPr spc="-225" dirty="0"/>
              <a:t>in</a:t>
            </a:r>
            <a:r>
              <a:rPr spc="-260" dirty="0"/>
              <a:t> </a:t>
            </a:r>
            <a:r>
              <a:rPr spc="-275" dirty="0"/>
              <a:t>t</a:t>
            </a:r>
            <a:r>
              <a:rPr spc="-295" dirty="0"/>
              <a:t>he</a:t>
            </a:r>
            <a:r>
              <a:rPr spc="-270" dirty="0"/>
              <a:t> </a:t>
            </a:r>
            <a:r>
              <a:rPr spc="-335" dirty="0"/>
              <a:t>C</a:t>
            </a:r>
            <a:r>
              <a:rPr spc="-145" dirty="0"/>
              <a:t>l</a:t>
            </a:r>
            <a:r>
              <a:rPr spc="-250" dirty="0"/>
              <a:t>o</a:t>
            </a:r>
            <a:r>
              <a:rPr spc="-330" dirty="0"/>
              <a:t>u</a:t>
            </a:r>
            <a:r>
              <a:rPr spc="-280" dirty="0"/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9897" y="3580802"/>
            <a:ext cx="4241165" cy="8121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ir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1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9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ahoma"/>
                <a:cs typeface="Tahoma"/>
              </a:rPr>
              <a:t>Sr</a:t>
            </a:r>
            <a:r>
              <a:rPr sz="2000" spc="-29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29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ahoma"/>
                <a:cs typeface="Tahoma"/>
              </a:rPr>
              <a:t>Sr</a:t>
            </a:r>
            <a:r>
              <a:rPr sz="2000" spc="-29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-1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1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809" y="3018462"/>
            <a:ext cx="813180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15" dirty="0"/>
              <a:t>C</a:t>
            </a:r>
            <a:r>
              <a:rPr sz="2800" spc="-229" dirty="0"/>
              <a:t>A</a:t>
            </a:r>
            <a:r>
              <a:rPr sz="2800" spc="-165" dirty="0"/>
              <a:t>M</a:t>
            </a:r>
            <a:r>
              <a:rPr sz="2800" spc="-245" dirty="0"/>
              <a:t> </a:t>
            </a:r>
            <a:r>
              <a:rPr sz="2800" spc="-254" dirty="0"/>
              <a:t>D</a:t>
            </a:r>
            <a:r>
              <a:rPr sz="2800" spc="-215" dirty="0"/>
              <a:t>E</a:t>
            </a:r>
            <a:r>
              <a:rPr sz="2800" spc="-185" dirty="0"/>
              <a:t>MO –</a:t>
            </a:r>
            <a:r>
              <a:rPr sz="2800" spc="-190" dirty="0"/>
              <a:t> </a:t>
            </a:r>
            <a:r>
              <a:rPr sz="2800" spc="-160" dirty="0"/>
              <a:t>A</a:t>
            </a:r>
            <a:r>
              <a:rPr sz="2800" spc="-260" dirty="0"/>
              <a:t>s</a:t>
            </a:r>
            <a:r>
              <a:rPr sz="2800" spc="-245" dirty="0"/>
              <a:t>s</a:t>
            </a:r>
            <a:r>
              <a:rPr sz="2800" spc="-240" dirty="0"/>
              <a:t>e</a:t>
            </a:r>
            <a:r>
              <a:rPr sz="2800" spc="-260" dirty="0"/>
              <a:t>ss</a:t>
            </a:r>
            <a:r>
              <a:rPr sz="2800" spc="-160" dirty="0"/>
              <a:t>i</a:t>
            </a:r>
            <a:r>
              <a:rPr sz="2800" spc="-250" dirty="0"/>
              <a:t>n</a:t>
            </a:r>
            <a:r>
              <a:rPr sz="2800" spc="-290" dirty="0"/>
              <a:t>g</a:t>
            </a:r>
            <a:r>
              <a:rPr sz="2800" spc="-210" dirty="0"/>
              <a:t> </a:t>
            </a:r>
            <a:r>
              <a:rPr sz="2800" spc="-229" dirty="0"/>
              <a:t>d</a:t>
            </a:r>
            <a:r>
              <a:rPr sz="2800" spc="-85" dirty="0"/>
              <a:t>i</a:t>
            </a:r>
            <a:r>
              <a:rPr sz="2800" spc="-250" dirty="0"/>
              <a:t>f</a:t>
            </a:r>
            <a:r>
              <a:rPr sz="2800" spc="-215" dirty="0"/>
              <a:t>f</a:t>
            </a:r>
            <a:r>
              <a:rPr sz="2800" spc="-225" dirty="0"/>
              <a:t>e</a:t>
            </a:r>
            <a:r>
              <a:rPr sz="2800" spc="-175" dirty="0"/>
              <a:t>r</a:t>
            </a:r>
            <a:r>
              <a:rPr sz="2800" spc="-225" dirty="0"/>
              <a:t>e</a:t>
            </a:r>
            <a:r>
              <a:rPr sz="2800" spc="-215" dirty="0"/>
              <a:t>n</a:t>
            </a:r>
            <a:r>
              <a:rPr sz="2800" spc="-250" dirty="0"/>
              <a:t>t</a:t>
            </a:r>
            <a:r>
              <a:rPr sz="2800" spc="-260" dirty="0"/>
              <a:t> m</a:t>
            </a:r>
            <a:r>
              <a:rPr sz="2800" spc="-165" dirty="0"/>
              <a:t>i</a:t>
            </a:r>
            <a:r>
              <a:rPr sz="2800" spc="-295" dirty="0"/>
              <a:t>g</a:t>
            </a:r>
            <a:r>
              <a:rPr sz="2800" spc="-210" dirty="0"/>
              <a:t>r</a:t>
            </a:r>
            <a:r>
              <a:rPr sz="2800" spc="-240" dirty="0"/>
              <a:t>a</a:t>
            </a:r>
            <a:r>
              <a:rPr sz="2800" spc="-270" dirty="0"/>
              <a:t>t</a:t>
            </a:r>
            <a:r>
              <a:rPr sz="2800" spc="-130" dirty="0"/>
              <a:t>i</a:t>
            </a:r>
            <a:r>
              <a:rPr sz="2800" spc="-190" dirty="0"/>
              <a:t>o</a:t>
            </a:r>
            <a:r>
              <a:rPr sz="2800" spc="-225" dirty="0"/>
              <a:t>n</a:t>
            </a:r>
            <a:r>
              <a:rPr sz="2800" spc="-195" dirty="0"/>
              <a:t> </a:t>
            </a:r>
            <a:r>
              <a:rPr sz="2800" spc="-275" dirty="0"/>
              <a:t>sc</a:t>
            </a:r>
            <a:r>
              <a:rPr sz="2800" spc="-225" dirty="0"/>
              <a:t>e</a:t>
            </a:r>
            <a:r>
              <a:rPr sz="2800" spc="-215" dirty="0"/>
              <a:t>n</a:t>
            </a:r>
            <a:r>
              <a:rPr sz="2800" spc="-240" dirty="0"/>
              <a:t>a</a:t>
            </a:r>
            <a:r>
              <a:rPr sz="2800" spc="-175" dirty="0"/>
              <a:t>r</a:t>
            </a:r>
            <a:r>
              <a:rPr sz="2800" spc="-130" dirty="0"/>
              <a:t>i</a:t>
            </a:r>
            <a:r>
              <a:rPr sz="2800" spc="-114" dirty="0"/>
              <a:t>o</a:t>
            </a:r>
            <a:r>
              <a:rPr sz="2800" spc="-290" dirty="0"/>
              <a:t>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26644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25" dirty="0">
                <a:solidFill>
                  <a:srgbClr val="EB1000"/>
                </a:solidFill>
              </a:rPr>
              <a:t>P</a:t>
            </a:r>
            <a:r>
              <a:rPr sz="2800" spc="-55" dirty="0">
                <a:solidFill>
                  <a:srgbClr val="EB1000"/>
                </a:solidFill>
              </a:rPr>
              <a:t>l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15" dirty="0">
                <a:solidFill>
                  <a:srgbClr val="EB1000"/>
                </a:solidFill>
              </a:rPr>
              <a:t>nn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250" dirty="0">
                <a:solidFill>
                  <a:srgbClr val="EB1000"/>
                </a:solidFill>
              </a:rPr>
              <a:t>n</a:t>
            </a:r>
            <a:r>
              <a:rPr sz="2800" spc="-290" dirty="0">
                <a:solidFill>
                  <a:srgbClr val="EB1000"/>
                </a:solidFill>
              </a:rPr>
              <a:t>g</a:t>
            </a:r>
            <a:r>
              <a:rPr sz="2800" spc="-285" dirty="0">
                <a:solidFill>
                  <a:srgbClr val="EB1000"/>
                </a:solidFill>
              </a:rPr>
              <a:t> </a:t>
            </a:r>
            <a:r>
              <a:rPr sz="2800" spc="-215" dirty="0">
                <a:solidFill>
                  <a:srgbClr val="EB1000"/>
                </a:solidFill>
              </a:rPr>
              <a:t>&amp;</a:t>
            </a:r>
            <a:r>
              <a:rPr sz="2800" spc="-204" dirty="0">
                <a:solidFill>
                  <a:srgbClr val="EB1000"/>
                </a:solidFill>
              </a:rPr>
              <a:t> </a:t>
            </a:r>
            <a:r>
              <a:rPr sz="2800" spc="-315" dirty="0">
                <a:solidFill>
                  <a:srgbClr val="EB1000"/>
                </a:solidFill>
              </a:rPr>
              <a:t>S</a:t>
            </a:r>
            <a:r>
              <a:rPr sz="2800" spc="-250" dirty="0">
                <a:solidFill>
                  <a:srgbClr val="EB1000"/>
                </a:solidFill>
              </a:rPr>
              <a:t>e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250" dirty="0">
                <a:solidFill>
                  <a:srgbClr val="EB1000"/>
                </a:solidFill>
              </a:rPr>
              <a:t>u</a:t>
            </a:r>
            <a:r>
              <a:rPr sz="2800" spc="-210" dirty="0">
                <a:solidFill>
                  <a:srgbClr val="EB1000"/>
                </a:solidFill>
              </a:rPr>
              <a:t>p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99516" y="2048255"/>
            <a:ext cx="3365500" cy="2693035"/>
            <a:chOff x="699516" y="2048255"/>
            <a:chExt cx="3365500" cy="2693035"/>
          </a:xfrm>
        </p:grpSpPr>
        <p:sp>
          <p:nvSpPr>
            <p:cNvPr id="4" name="object 4"/>
            <p:cNvSpPr/>
            <p:nvPr/>
          </p:nvSpPr>
          <p:spPr>
            <a:xfrm>
              <a:off x="699516" y="2628896"/>
              <a:ext cx="3365500" cy="2112645"/>
            </a:xfrm>
            <a:custGeom>
              <a:avLst/>
              <a:gdLst/>
              <a:ahLst/>
              <a:cxnLst/>
              <a:rect l="l" t="t" r="r" b="b"/>
              <a:pathLst>
                <a:path w="3365500" h="2112645">
                  <a:moveTo>
                    <a:pt x="3242348" y="0"/>
                  </a:moveTo>
                  <a:lnTo>
                    <a:pt x="122643" y="0"/>
                  </a:lnTo>
                  <a:lnTo>
                    <a:pt x="74902" y="9638"/>
                  </a:lnTo>
                  <a:lnTo>
                    <a:pt x="35918" y="35923"/>
                  </a:lnTo>
                  <a:lnTo>
                    <a:pt x="9636" y="74907"/>
                  </a:lnTo>
                  <a:lnTo>
                    <a:pt x="0" y="122643"/>
                  </a:lnTo>
                  <a:lnTo>
                    <a:pt x="0" y="1989632"/>
                  </a:lnTo>
                  <a:lnTo>
                    <a:pt x="9636" y="2037367"/>
                  </a:lnTo>
                  <a:lnTo>
                    <a:pt x="35918" y="2076346"/>
                  </a:lnTo>
                  <a:lnTo>
                    <a:pt x="74902" y="2102627"/>
                  </a:lnTo>
                  <a:lnTo>
                    <a:pt x="122643" y="2112264"/>
                  </a:lnTo>
                  <a:lnTo>
                    <a:pt x="3242348" y="2112264"/>
                  </a:lnTo>
                  <a:lnTo>
                    <a:pt x="3290089" y="2102627"/>
                  </a:lnTo>
                  <a:lnTo>
                    <a:pt x="3329073" y="2076346"/>
                  </a:lnTo>
                  <a:lnTo>
                    <a:pt x="3355355" y="2037367"/>
                  </a:lnTo>
                  <a:lnTo>
                    <a:pt x="3364991" y="1989632"/>
                  </a:lnTo>
                  <a:lnTo>
                    <a:pt x="3364991" y="122643"/>
                  </a:lnTo>
                  <a:lnTo>
                    <a:pt x="3355355" y="74907"/>
                  </a:lnTo>
                  <a:lnTo>
                    <a:pt x="3329073" y="35923"/>
                  </a:lnTo>
                  <a:lnTo>
                    <a:pt x="3290089" y="9638"/>
                  </a:lnTo>
                  <a:lnTo>
                    <a:pt x="324234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5628" y="2048255"/>
              <a:ext cx="1632204" cy="16322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636" y="2112264"/>
              <a:ext cx="1449324" cy="1449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783" y="2153411"/>
              <a:ext cx="1367028" cy="13670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0220" y="2208276"/>
              <a:ext cx="1303020" cy="13075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227" y="2272284"/>
              <a:ext cx="1120140" cy="11247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20941" y="3736479"/>
            <a:ext cx="232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latin typeface="Tahoma"/>
                <a:cs typeface="Tahoma"/>
              </a:rPr>
              <a:t>C</a:t>
            </a:r>
            <a:r>
              <a:rPr sz="1800" b="1" spc="-100" dirty="0">
                <a:latin typeface="Tahoma"/>
                <a:cs typeface="Tahoma"/>
              </a:rPr>
              <a:t>r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80" dirty="0">
                <a:latin typeface="Tahoma"/>
                <a:cs typeface="Tahoma"/>
              </a:rPr>
              <a:t>at</a:t>
            </a:r>
            <a:r>
              <a:rPr sz="1800" b="1" spc="-150" dirty="0">
                <a:latin typeface="Tahoma"/>
                <a:cs typeface="Tahoma"/>
              </a:rPr>
              <a:t>e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a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M</a:t>
            </a:r>
            <a:r>
              <a:rPr sz="1800" b="1" spc="-114" dirty="0">
                <a:latin typeface="Tahoma"/>
                <a:cs typeface="Tahoma"/>
              </a:rPr>
              <a:t>i</a:t>
            </a:r>
            <a:r>
              <a:rPr sz="1800" b="1" spc="-204" dirty="0">
                <a:latin typeface="Tahoma"/>
                <a:cs typeface="Tahoma"/>
              </a:rPr>
              <a:t>g</a:t>
            </a:r>
            <a:r>
              <a:rPr sz="1800" b="1" spc="-140" dirty="0">
                <a:latin typeface="Tahoma"/>
                <a:cs typeface="Tahoma"/>
              </a:rPr>
              <a:t>r</a:t>
            </a:r>
            <a:r>
              <a:rPr sz="1800" b="1" spc="-180" dirty="0">
                <a:latin typeface="Tahoma"/>
                <a:cs typeface="Tahoma"/>
              </a:rPr>
              <a:t>at</a:t>
            </a:r>
            <a:r>
              <a:rPr sz="1800" b="1" spc="-65" dirty="0">
                <a:latin typeface="Tahoma"/>
                <a:cs typeface="Tahoma"/>
              </a:rPr>
              <a:t>i</a:t>
            </a:r>
            <a:r>
              <a:rPr sz="1800" b="1" spc="-12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30" dirty="0">
                <a:latin typeface="Tahoma"/>
                <a:cs typeface="Tahoma"/>
              </a:rPr>
              <a:t> P</a:t>
            </a:r>
            <a:r>
              <a:rPr sz="1800" b="1" spc="-55" dirty="0">
                <a:latin typeface="Tahoma"/>
                <a:cs typeface="Tahoma"/>
              </a:rPr>
              <a:t>l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95" dirty="0">
                <a:latin typeface="Tahoma"/>
                <a:cs typeface="Tahoma"/>
              </a:rPr>
              <a:t>n  </a:t>
            </a:r>
            <a:r>
              <a:rPr sz="1800" b="1" spc="-250" dirty="0">
                <a:latin typeface="Tahoma"/>
                <a:cs typeface="Tahoma"/>
              </a:rPr>
              <a:t>(</a:t>
            </a:r>
            <a:r>
              <a:rPr sz="1800" b="1" spc="-165" dirty="0">
                <a:latin typeface="Tahoma"/>
                <a:cs typeface="Tahoma"/>
              </a:rPr>
              <a:t>C</a:t>
            </a:r>
            <a:r>
              <a:rPr sz="1800" b="1" spc="-140" dirty="0">
                <a:latin typeface="Tahoma"/>
                <a:cs typeface="Tahoma"/>
              </a:rPr>
              <a:t>o</a:t>
            </a:r>
            <a:r>
              <a:rPr sz="1800" b="1" spc="-190" dirty="0">
                <a:latin typeface="Tahoma"/>
                <a:cs typeface="Tahoma"/>
              </a:rPr>
              <a:t>n</a:t>
            </a:r>
            <a:r>
              <a:rPr sz="1800" b="1" spc="-140" dirty="0">
                <a:latin typeface="Tahoma"/>
                <a:cs typeface="Tahoma"/>
              </a:rPr>
              <a:t>te</a:t>
            </a:r>
            <a:r>
              <a:rPr sz="1800" b="1" spc="-155" dirty="0">
                <a:latin typeface="Tahoma"/>
                <a:cs typeface="Tahoma"/>
              </a:rPr>
              <a:t>nt</a:t>
            </a:r>
            <a:r>
              <a:rPr sz="1800" b="1" spc="-145" dirty="0">
                <a:latin typeface="Tahoma"/>
                <a:cs typeface="Tahoma"/>
              </a:rPr>
              <a:t> &amp;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C</a:t>
            </a:r>
            <a:r>
              <a:rPr sz="1800" b="1" spc="-140" dirty="0">
                <a:latin typeface="Tahoma"/>
                <a:cs typeface="Tahoma"/>
              </a:rPr>
              <a:t>o</a:t>
            </a:r>
            <a:r>
              <a:rPr sz="1800" b="1" spc="-130" dirty="0">
                <a:latin typeface="Tahoma"/>
                <a:cs typeface="Tahoma"/>
              </a:rPr>
              <a:t>d</a:t>
            </a:r>
            <a:r>
              <a:rPr sz="1800" b="1" spc="-175" dirty="0">
                <a:latin typeface="Tahoma"/>
                <a:cs typeface="Tahoma"/>
              </a:rPr>
              <a:t>e</a:t>
            </a:r>
            <a:r>
              <a:rPr sz="1800" b="1" spc="-16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7186" y="2585064"/>
            <a:ext cx="385445" cy="504825"/>
            <a:chOff x="2197186" y="2585064"/>
            <a:chExt cx="385445" cy="504825"/>
          </a:xfrm>
        </p:grpSpPr>
        <p:sp>
          <p:nvSpPr>
            <p:cNvPr id="12" name="object 12"/>
            <p:cNvSpPr/>
            <p:nvPr/>
          </p:nvSpPr>
          <p:spPr>
            <a:xfrm>
              <a:off x="2197176" y="2585072"/>
              <a:ext cx="385445" cy="504825"/>
            </a:xfrm>
            <a:custGeom>
              <a:avLst/>
              <a:gdLst/>
              <a:ahLst/>
              <a:cxnLst/>
              <a:rect l="l" t="t" r="r" b="b"/>
              <a:pathLst>
                <a:path w="385444" h="504825">
                  <a:moveTo>
                    <a:pt x="385254" y="40271"/>
                  </a:moveTo>
                  <a:lnTo>
                    <a:pt x="382104" y="24841"/>
                  </a:lnTo>
                  <a:lnTo>
                    <a:pt x="376859" y="17005"/>
                  </a:lnTo>
                  <a:lnTo>
                    <a:pt x="373672" y="12255"/>
                  </a:lnTo>
                  <a:lnTo>
                    <a:pt x="369100" y="9156"/>
                  </a:lnTo>
                  <a:lnTo>
                    <a:pt x="369100" y="40271"/>
                  </a:lnTo>
                  <a:lnTo>
                    <a:pt x="369100" y="464985"/>
                  </a:lnTo>
                  <a:lnTo>
                    <a:pt x="367245" y="474052"/>
                  </a:lnTo>
                  <a:lnTo>
                    <a:pt x="362267" y="481444"/>
                  </a:lnTo>
                  <a:lnTo>
                    <a:pt x="354914" y="486435"/>
                  </a:lnTo>
                  <a:lnTo>
                    <a:pt x="345948" y="488264"/>
                  </a:lnTo>
                  <a:lnTo>
                    <a:pt x="39154" y="488264"/>
                  </a:lnTo>
                  <a:lnTo>
                    <a:pt x="30200" y="486435"/>
                  </a:lnTo>
                  <a:lnTo>
                    <a:pt x="22898" y="481457"/>
                  </a:lnTo>
                  <a:lnTo>
                    <a:pt x="17957" y="474052"/>
                  </a:lnTo>
                  <a:lnTo>
                    <a:pt x="16154" y="464985"/>
                  </a:lnTo>
                  <a:lnTo>
                    <a:pt x="16154" y="40271"/>
                  </a:lnTo>
                  <a:lnTo>
                    <a:pt x="17957" y="31216"/>
                  </a:lnTo>
                  <a:lnTo>
                    <a:pt x="22885" y="23812"/>
                  </a:lnTo>
                  <a:lnTo>
                    <a:pt x="30200" y="18834"/>
                  </a:lnTo>
                  <a:lnTo>
                    <a:pt x="39154" y="17005"/>
                  </a:lnTo>
                  <a:lnTo>
                    <a:pt x="52273" y="17005"/>
                  </a:lnTo>
                  <a:lnTo>
                    <a:pt x="52273" y="62128"/>
                  </a:lnTo>
                  <a:lnTo>
                    <a:pt x="55880" y="65773"/>
                  </a:lnTo>
                  <a:lnTo>
                    <a:pt x="60350" y="65862"/>
                  </a:lnTo>
                  <a:lnTo>
                    <a:pt x="324904" y="65862"/>
                  </a:lnTo>
                  <a:lnTo>
                    <a:pt x="329336" y="65773"/>
                  </a:lnTo>
                  <a:lnTo>
                    <a:pt x="332867" y="62128"/>
                  </a:lnTo>
                  <a:lnTo>
                    <a:pt x="332892" y="49352"/>
                  </a:lnTo>
                  <a:lnTo>
                    <a:pt x="332892" y="17005"/>
                  </a:lnTo>
                  <a:lnTo>
                    <a:pt x="345948" y="17005"/>
                  </a:lnTo>
                  <a:lnTo>
                    <a:pt x="354914" y="18821"/>
                  </a:lnTo>
                  <a:lnTo>
                    <a:pt x="362267" y="23812"/>
                  </a:lnTo>
                  <a:lnTo>
                    <a:pt x="367233" y="31203"/>
                  </a:lnTo>
                  <a:lnTo>
                    <a:pt x="369100" y="40271"/>
                  </a:lnTo>
                  <a:lnTo>
                    <a:pt x="369100" y="9156"/>
                  </a:lnTo>
                  <a:lnTo>
                    <a:pt x="361200" y="3771"/>
                  </a:lnTo>
                  <a:lnTo>
                    <a:pt x="345948" y="660"/>
                  </a:lnTo>
                  <a:lnTo>
                    <a:pt x="329971" y="660"/>
                  </a:lnTo>
                  <a:lnTo>
                    <a:pt x="329323" y="0"/>
                  </a:lnTo>
                  <a:lnTo>
                    <a:pt x="316750" y="0"/>
                  </a:lnTo>
                  <a:lnTo>
                    <a:pt x="316750" y="17005"/>
                  </a:lnTo>
                  <a:lnTo>
                    <a:pt x="316750" y="49352"/>
                  </a:lnTo>
                  <a:lnTo>
                    <a:pt x="68503" y="49352"/>
                  </a:lnTo>
                  <a:lnTo>
                    <a:pt x="68503" y="17005"/>
                  </a:lnTo>
                  <a:lnTo>
                    <a:pt x="316750" y="17005"/>
                  </a:lnTo>
                  <a:lnTo>
                    <a:pt x="316750" y="0"/>
                  </a:lnTo>
                  <a:lnTo>
                    <a:pt x="55918" y="0"/>
                  </a:lnTo>
                  <a:lnTo>
                    <a:pt x="55245" y="660"/>
                  </a:lnTo>
                  <a:lnTo>
                    <a:pt x="39154" y="660"/>
                  </a:lnTo>
                  <a:lnTo>
                    <a:pt x="23939" y="3810"/>
                  </a:lnTo>
                  <a:lnTo>
                    <a:pt x="11518" y="12306"/>
                  </a:lnTo>
                  <a:lnTo>
                    <a:pt x="3124" y="24879"/>
                  </a:lnTo>
                  <a:lnTo>
                    <a:pt x="0" y="40271"/>
                  </a:lnTo>
                  <a:lnTo>
                    <a:pt x="0" y="464985"/>
                  </a:lnTo>
                  <a:lnTo>
                    <a:pt x="3086" y="480402"/>
                  </a:lnTo>
                  <a:lnTo>
                    <a:pt x="11468" y="493001"/>
                  </a:lnTo>
                  <a:lnTo>
                    <a:pt x="23914" y="501497"/>
                  </a:lnTo>
                  <a:lnTo>
                    <a:pt x="39154" y="504609"/>
                  </a:lnTo>
                  <a:lnTo>
                    <a:pt x="346100" y="504609"/>
                  </a:lnTo>
                  <a:lnTo>
                    <a:pt x="361340" y="501497"/>
                  </a:lnTo>
                  <a:lnTo>
                    <a:pt x="373786" y="493001"/>
                  </a:lnTo>
                  <a:lnTo>
                    <a:pt x="376936" y="488264"/>
                  </a:lnTo>
                  <a:lnTo>
                    <a:pt x="382168" y="480402"/>
                  </a:lnTo>
                  <a:lnTo>
                    <a:pt x="385254" y="464985"/>
                  </a:lnTo>
                  <a:lnTo>
                    <a:pt x="385254" y="40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9705" y="2791563"/>
              <a:ext cx="90195" cy="1061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61266" y="2751782"/>
              <a:ext cx="58419" cy="156845"/>
            </a:xfrm>
            <a:custGeom>
              <a:avLst/>
              <a:gdLst/>
              <a:ahLst/>
              <a:cxnLst/>
              <a:rect l="l" t="t" r="r" b="b"/>
              <a:pathLst>
                <a:path w="58419" h="156844">
                  <a:moveTo>
                    <a:pt x="13945" y="156647"/>
                  </a:moveTo>
                  <a:lnTo>
                    <a:pt x="0" y="156647"/>
                  </a:lnTo>
                  <a:lnTo>
                    <a:pt x="978" y="155492"/>
                  </a:lnTo>
                  <a:lnTo>
                    <a:pt x="43176" y="990"/>
                  </a:lnTo>
                  <a:lnTo>
                    <a:pt x="43221" y="0"/>
                  </a:lnTo>
                  <a:lnTo>
                    <a:pt x="57900" y="0"/>
                  </a:lnTo>
                  <a:lnTo>
                    <a:pt x="57737" y="990"/>
                  </a:lnTo>
                  <a:lnTo>
                    <a:pt x="14516" y="155657"/>
                  </a:lnTo>
                  <a:lnTo>
                    <a:pt x="14434" y="156235"/>
                  </a:lnTo>
                  <a:lnTo>
                    <a:pt x="13945" y="156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9555" y="2791562"/>
              <a:ext cx="90423" cy="10696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411979" y="2048255"/>
            <a:ext cx="3365500" cy="2693035"/>
            <a:chOff x="4411979" y="2048255"/>
            <a:chExt cx="3365500" cy="2693035"/>
          </a:xfrm>
        </p:grpSpPr>
        <p:sp>
          <p:nvSpPr>
            <p:cNvPr id="17" name="object 17"/>
            <p:cNvSpPr/>
            <p:nvPr/>
          </p:nvSpPr>
          <p:spPr>
            <a:xfrm>
              <a:off x="4411979" y="2628896"/>
              <a:ext cx="3365500" cy="2112645"/>
            </a:xfrm>
            <a:custGeom>
              <a:avLst/>
              <a:gdLst/>
              <a:ahLst/>
              <a:cxnLst/>
              <a:rect l="l" t="t" r="r" b="b"/>
              <a:pathLst>
                <a:path w="3365500" h="2112645">
                  <a:moveTo>
                    <a:pt x="3242348" y="0"/>
                  </a:moveTo>
                  <a:lnTo>
                    <a:pt x="122643" y="0"/>
                  </a:lnTo>
                  <a:lnTo>
                    <a:pt x="74902" y="9638"/>
                  </a:lnTo>
                  <a:lnTo>
                    <a:pt x="35918" y="35923"/>
                  </a:lnTo>
                  <a:lnTo>
                    <a:pt x="9636" y="74907"/>
                  </a:lnTo>
                  <a:lnTo>
                    <a:pt x="0" y="122643"/>
                  </a:lnTo>
                  <a:lnTo>
                    <a:pt x="0" y="1989632"/>
                  </a:lnTo>
                  <a:lnTo>
                    <a:pt x="9636" y="2037367"/>
                  </a:lnTo>
                  <a:lnTo>
                    <a:pt x="35918" y="2076346"/>
                  </a:lnTo>
                  <a:lnTo>
                    <a:pt x="74902" y="2102627"/>
                  </a:lnTo>
                  <a:lnTo>
                    <a:pt x="122643" y="2112264"/>
                  </a:lnTo>
                  <a:lnTo>
                    <a:pt x="3242348" y="2112264"/>
                  </a:lnTo>
                  <a:lnTo>
                    <a:pt x="3290089" y="2102627"/>
                  </a:lnTo>
                  <a:lnTo>
                    <a:pt x="3329073" y="2076346"/>
                  </a:lnTo>
                  <a:lnTo>
                    <a:pt x="3355355" y="2037367"/>
                  </a:lnTo>
                  <a:lnTo>
                    <a:pt x="3364991" y="1989632"/>
                  </a:lnTo>
                  <a:lnTo>
                    <a:pt x="3364991" y="122643"/>
                  </a:lnTo>
                  <a:lnTo>
                    <a:pt x="3355355" y="74907"/>
                  </a:lnTo>
                  <a:lnTo>
                    <a:pt x="3329073" y="35923"/>
                  </a:lnTo>
                  <a:lnTo>
                    <a:pt x="3290089" y="9638"/>
                  </a:lnTo>
                  <a:lnTo>
                    <a:pt x="324234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8092" y="2048255"/>
              <a:ext cx="1627632" cy="16322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2100" y="2112264"/>
              <a:ext cx="1444752" cy="14493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8675" y="2153411"/>
              <a:ext cx="1367028" cy="13670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8112" y="2208276"/>
              <a:ext cx="1307592" cy="13075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2119" y="2272284"/>
              <a:ext cx="1124712" cy="112471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841017" y="3736479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latin typeface="Tahoma"/>
                <a:cs typeface="Tahoma"/>
              </a:rPr>
              <a:t>C</a:t>
            </a:r>
            <a:r>
              <a:rPr sz="1800" b="1" spc="-100" dirty="0">
                <a:latin typeface="Tahoma"/>
                <a:cs typeface="Tahoma"/>
              </a:rPr>
              <a:t>r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80" dirty="0">
                <a:latin typeface="Tahoma"/>
                <a:cs typeface="Tahoma"/>
              </a:rPr>
              <a:t>at</a:t>
            </a:r>
            <a:r>
              <a:rPr sz="1800" b="1" spc="-150" dirty="0">
                <a:latin typeface="Tahoma"/>
                <a:cs typeface="Tahoma"/>
              </a:rPr>
              <a:t>e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60" dirty="0">
                <a:latin typeface="Tahoma"/>
                <a:cs typeface="Tahoma"/>
              </a:rPr>
              <a:t>n</a:t>
            </a:r>
            <a:r>
              <a:rPr sz="1800" b="1" spc="-130" dirty="0">
                <a:latin typeface="Tahoma"/>
                <a:cs typeface="Tahoma"/>
              </a:rPr>
              <a:t>v</a:t>
            </a:r>
            <a:r>
              <a:rPr sz="1800" b="1" spc="-85" dirty="0">
                <a:latin typeface="Tahoma"/>
                <a:cs typeface="Tahoma"/>
              </a:rPr>
              <a:t>i</a:t>
            </a:r>
            <a:r>
              <a:rPr sz="1800" b="1" spc="-95" dirty="0">
                <a:latin typeface="Tahoma"/>
                <a:cs typeface="Tahoma"/>
              </a:rPr>
              <a:t>r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35" dirty="0">
                <a:latin typeface="Tahoma"/>
                <a:cs typeface="Tahoma"/>
              </a:rPr>
              <a:t>n</a:t>
            </a:r>
            <a:r>
              <a:rPr sz="1800" b="1" spc="-190" dirty="0">
                <a:latin typeface="Tahoma"/>
                <a:cs typeface="Tahoma"/>
              </a:rPr>
              <a:t>m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85" dirty="0">
                <a:latin typeface="Tahoma"/>
                <a:cs typeface="Tahoma"/>
              </a:rPr>
              <a:t>n</a:t>
            </a:r>
            <a:r>
              <a:rPr sz="1800" b="1" spc="-140" dirty="0">
                <a:latin typeface="Tahoma"/>
                <a:cs typeface="Tahoma"/>
              </a:rPr>
              <a:t>t</a:t>
            </a:r>
            <a:r>
              <a:rPr sz="1800" b="1" spc="-190" dirty="0">
                <a:latin typeface="Tahoma"/>
                <a:cs typeface="Tahoma"/>
              </a:rPr>
              <a:t>s 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05" dirty="0">
                <a:latin typeface="Tahoma"/>
                <a:cs typeface="Tahoma"/>
              </a:rPr>
              <a:t>nd  </a:t>
            </a:r>
            <a:r>
              <a:rPr sz="1800" b="1" spc="-245" dirty="0">
                <a:latin typeface="Tahoma"/>
                <a:cs typeface="Tahoma"/>
              </a:rPr>
              <a:t>S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80" dirty="0">
                <a:latin typeface="Tahoma"/>
                <a:cs typeface="Tahoma"/>
              </a:rPr>
              <a:t>t</a:t>
            </a:r>
            <a:r>
              <a:rPr sz="1800" b="1" spc="-140" dirty="0">
                <a:latin typeface="Tahoma"/>
                <a:cs typeface="Tahoma"/>
              </a:rPr>
              <a:t>u</a:t>
            </a:r>
            <a:r>
              <a:rPr sz="1800" b="1" spc="-145" dirty="0">
                <a:latin typeface="Tahoma"/>
                <a:cs typeface="Tahoma"/>
              </a:rPr>
              <a:t>p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200" dirty="0">
                <a:latin typeface="Tahoma"/>
                <a:cs typeface="Tahoma"/>
              </a:rPr>
              <a:t>C</a:t>
            </a:r>
            <a:r>
              <a:rPr sz="1800" b="1" spc="-45" dirty="0">
                <a:latin typeface="Tahoma"/>
                <a:cs typeface="Tahoma"/>
              </a:rPr>
              <a:t>l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40" dirty="0">
                <a:latin typeface="Tahoma"/>
                <a:cs typeface="Tahoma"/>
              </a:rPr>
              <a:t>u</a:t>
            </a:r>
            <a:r>
              <a:rPr sz="1800" b="1" spc="-150" dirty="0">
                <a:latin typeface="Tahoma"/>
                <a:cs typeface="Tahoma"/>
              </a:rPr>
              <a:t>d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M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215" dirty="0">
                <a:latin typeface="Tahoma"/>
                <a:cs typeface="Tahoma"/>
              </a:rPr>
              <a:t>a</a:t>
            </a:r>
            <a:r>
              <a:rPr sz="1800" b="1" spc="-240" dirty="0">
                <a:latin typeface="Tahoma"/>
                <a:cs typeface="Tahoma"/>
              </a:rPr>
              <a:t>g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30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99917" y="2557544"/>
            <a:ext cx="610235" cy="563245"/>
            <a:chOff x="5799917" y="2557544"/>
            <a:chExt cx="610235" cy="56324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3318" y="2843451"/>
              <a:ext cx="199830" cy="20065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99912" y="2557551"/>
              <a:ext cx="610235" cy="563245"/>
            </a:xfrm>
            <a:custGeom>
              <a:avLst/>
              <a:gdLst/>
              <a:ahLst/>
              <a:cxnLst/>
              <a:rect l="l" t="t" r="r" b="b"/>
              <a:pathLst>
                <a:path w="610235" h="563244">
                  <a:moveTo>
                    <a:pt x="609727" y="271157"/>
                  </a:moveTo>
                  <a:lnTo>
                    <a:pt x="604431" y="230301"/>
                  </a:lnTo>
                  <a:lnTo>
                    <a:pt x="588454" y="193141"/>
                  </a:lnTo>
                  <a:lnTo>
                    <a:pt x="563029" y="161734"/>
                  </a:lnTo>
                  <a:lnTo>
                    <a:pt x="529374" y="138188"/>
                  </a:lnTo>
                  <a:lnTo>
                    <a:pt x="521639" y="112433"/>
                  </a:lnTo>
                  <a:lnTo>
                    <a:pt x="495249" y="66306"/>
                  </a:lnTo>
                  <a:lnTo>
                    <a:pt x="438518" y="19507"/>
                  </a:lnTo>
                  <a:lnTo>
                    <a:pt x="395706" y="3962"/>
                  </a:lnTo>
                  <a:lnTo>
                    <a:pt x="350989" y="0"/>
                  </a:lnTo>
                  <a:lnTo>
                    <a:pt x="306717" y="7505"/>
                  </a:lnTo>
                  <a:lnTo>
                    <a:pt x="265264" y="26377"/>
                  </a:lnTo>
                  <a:lnTo>
                    <a:pt x="228981" y="56515"/>
                  </a:lnTo>
                  <a:lnTo>
                    <a:pt x="222097" y="54978"/>
                  </a:lnTo>
                  <a:lnTo>
                    <a:pt x="215138" y="53848"/>
                  </a:lnTo>
                  <a:lnTo>
                    <a:pt x="201091" y="52793"/>
                  </a:lnTo>
                  <a:lnTo>
                    <a:pt x="168071" y="56337"/>
                  </a:lnTo>
                  <a:lnTo>
                    <a:pt x="138709" y="70027"/>
                  </a:lnTo>
                  <a:lnTo>
                    <a:pt x="115239" y="92405"/>
                  </a:lnTo>
                  <a:lnTo>
                    <a:pt x="99860" y="121932"/>
                  </a:lnTo>
                  <a:lnTo>
                    <a:pt x="64401" y="140296"/>
                  </a:lnTo>
                  <a:lnTo>
                    <a:pt x="35293" y="166751"/>
                  </a:lnTo>
                  <a:lnTo>
                    <a:pt x="13843" y="199783"/>
                  </a:lnTo>
                  <a:lnTo>
                    <a:pt x="1358" y="237858"/>
                  </a:lnTo>
                  <a:lnTo>
                    <a:pt x="0" y="286956"/>
                  </a:lnTo>
                  <a:lnTo>
                    <a:pt x="13500" y="332384"/>
                  </a:lnTo>
                  <a:lnTo>
                    <a:pt x="39839" y="371221"/>
                  </a:lnTo>
                  <a:lnTo>
                    <a:pt x="77038" y="400481"/>
                  </a:lnTo>
                  <a:lnTo>
                    <a:pt x="123075" y="417245"/>
                  </a:lnTo>
                  <a:lnTo>
                    <a:pt x="134785" y="417245"/>
                  </a:lnTo>
                  <a:lnTo>
                    <a:pt x="129578" y="424675"/>
                  </a:lnTo>
                  <a:lnTo>
                    <a:pt x="127317" y="436105"/>
                  </a:lnTo>
                  <a:lnTo>
                    <a:pt x="129514" y="447535"/>
                  </a:lnTo>
                  <a:lnTo>
                    <a:pt x="137502" y="467855"/>
                  </a:lnTo>
                  <a:lnTo>
                    <a:pt x="144246" y="476745"/>
                  </a:lnTo>
                  <a:lnTo>
                    <a:pt x="153784" y="483095"/>
                  </a:lnTo>
                  <a:lnTo>
                    <a:pt x="164922" y="485635"/>
                  </a:lnTo>
                  <a:lnTo>
                    <a:pt x="176517" y="483095"/>
                  </a:lnTo>
                  <a:lnTo>
                    <a:pt x="190754" y="478015"/>
                  </a:lnTo>
                  <a:lnTo>
                    <a:pt x="195846" y="483095"/>
                  </a:lnTo>
                  <a:lnTo>
                    <a:pt x="201256" y="489445"/>
                  </a:lnTo>
                  <a:lnTo>
                    <a:pt x="206971" y="494525"/>
                  </a:lnTo>
                  <a:lnTo>
                    <a:pt x="212991" y="499605"/>
                  </a:lnTo>
                  <a:lnTo>
                    <a:pt x="207340" y="513575"/>
                  </a:lnTo>
                  <a:lnTo>
                    <a:pt x="224104" y="552945"/>
                  </a:lnTo>
                  <a:lnTo>
                    <a:pt x="243611" y="560565"/>
                  </a:lnTo>
                  <a:lnTo>
                    <a:pt x="247269" y="563105"/>
                  </a:lnTo>
                  <a:lnTo>
                    <a:pt x="255117" y="563105"/>
                  </a:lnTo>
                  <a:lnTo>
                    <a:pt x="264185" y="561835"/>
                  </a:lnTo>
                  <a:lnTo>
                    <a:pt x="289064" y="528815"/>
                  </a:lnTo>
                  <a:lnTo>
                    <a:pt x="296900" y="530085"/>
                  </a:lnTo>
                  <a:lnTo>
                    <a:pt x="312623" y="530085"/>
                  </a:lnTo>
                  <a:lnTo>
                    <a:pt x="320471" y="528815"/>
                  </a:lnTo>
                  <a:lnTo>
                    <a:pt x="326517" y="544055"/>
                  </a:lnTo>
                  <a:lnTo>
                    <a:pt x="333375" y="552945"/>
                  </a:lnTo>
                  <a:lnTo>
                    <a:pt x="343166" y="559295"/>
                  </a:lnTo>
                  <a:lnTo>
                    <a:pt x="354634" y="561835"/>
                  </a:lnTo>
                  <a:lnTo>
                    <a:pt x="366496" y="559295"/>
                  </a:lnTo>
                  <a:lnTo>
                    <a:pt x="393420" y="547865"/>
                  </a:lnTo>
                  <a:lnTo>
                    <a:pt x="394881" y="546595"/>
                  </a:lnTo>
                  <a:lnTo>
                    <a:pt x="399288" y="542785"/>
                  </a:lnTo>
                  <a:lnTo>
                    <a:pt x="402386" y="535165"/>
                  </a:lnTo>
                  <a:lnTo>
                    <a:pt x="405409" y="527545"/>
                  </a:lnTo>
                  <a:lnTo>
                    <a:pt x="405409" y="518655"/>
                  </a:lnTo>
                  <a:lnTo>
                    <a:pt x="402386" y="511035"/>
                  </a:lnTo>
                  <a:lnTo>
                    <a:pt x="396341" y="497065"/>
                  </a:lnTo>
                  <a:lnTo>
                    <a:pt x="402285" y="491985"/>
                  </a:lnTo>
                  <a:lnTo>
                    <a:pt x="407962" y="486905"/>
                  </a:lnTo>
                  <a:lnTo>
                    <a:pt x="413321" y="480555"/>
                  </a:lnTo>
                  <a:lnTo>
                    <a:pt x="418388" y="474205"/>
                  </a:lnTo>
                  <a:lnTo>
                    <a:pt x="432422" y="480555"/>
                  </a:lnTo>
                  <a:lnTo>
                    <a:pt x="444157" y="483095"/>
                  </a:lnTo>
                  <a:lnTo>
                    <a:pt x="455358" y="480555"/>
                  </a:lnTo>
                  <a:lnTo>
                    <a:pt x="463270" y="474205"/>
                  </a:lnTo>
                  <a:lnTo>
                    <a:pt x="464845" y="472935"/>
                  </a:lnTo>
                  <a:lnTo>
                    <a:pt x="468617" y="467855"/>
                  </a:lnTo>
                  <a:lnTo>
                    <a:pt x="471436" y="464045"/>
                  </a:lnTo>
                  <a:lnTo>
                    <a:pt x="479247" y="443725"/>
                  </a:lnTo>
                  <a:lnTo>
                    <a:pt x="481761" y="437375"/>
                  </a:lnTo>
                  <a:lnTo>
                    <a:pt x="474560" y="415785"/>
                  </a:lnTo>
                  <a:lnTo>
                    <a:pt x="471335" y="410705"/>
                  </a:lnTo>
                  <a:lnTo>
                    <a:pt x="466928" y="408165"/>
                  </a:lnTo>
                  <a:lnTo>
                    <a:pt x="464007" y="406704"/>
                  </a:lnTo>
                  <a:lnTo>
                    <a:pt x="464007" y="431025"/>
                  </a:lnTo>
                  <a:lnTo>
                    <a:pt x="463638" y="434835"/>
                  </a:lnTo>
                  <a:lnTo>
                    <a:pt x="461492" y="438645"/>
                  </a:lnTo>
                  <a:lnTo>
                    <a:pt x="453885" y="457695"/>
                  </a:lnTo>
                  <a:lnTo>
                    <a:pt x="451459" y="464045"/>
                  </a:lnTo>
                  <a:lnTo>
                    <a:pt x="444563" y="467855"/>
                  </a:lnTo>
                  <a:lnTo>
                    <a:pt x="438454" y="465315"/>
                  </a:lnTo>
                  <a:lnTo>
                    <a:pt x="438277" y="465315"/>
                  </a:lnTo>
                  <a:lnTo>
                    <a:pt x="417410" y="456425"/>
                  </a:lnTo>
                  <a:lnTo>
                    <a:pt x="413448" y="455155"/>
                  </a:lnTo>
                  <a:lnTo>
                    <a:pt x="408901" y="456425"/>
                  </a:lnTo>
                  <a:lnTo>
                    <a:pt x="406488" y="460235"/>
                  </a:lnTo>
                  <a:lnTo>
                    <a:pt x="400316" y="467855"/>
                  </a:lnTo>
                  <a:lnTo>
                    <a:pt x="393509" y="475475"/>
                  </a:lnTo>
                  <a:lnTo>
                    <a:pt x="386130" y="481825"/>
                  </a:lnTo>
                  <a:lnTo>
                    <a:pt x="378206" y="488175"/>
                  </a:lnTo>
                  <a:lnTo>
                    <a:pt x="374815" y="490715"/>
                  </a:lnTo>
                  <a:lnTo>
                    <a:pt x="373595" y="495795"/>
                  </a:lnTo>
                  <a:lnTo>
                    <a:pt x="375272" y="499605"/>
                  </a:lnTo>
                  <a:lnTo>
                    <a:pt x="384060" y="519925"/>
                  </a:lnTo>
                  <a:lnTo>
                    <a:pt x="385229" y="523735"/>
                  </a:lnTo>
                  <a:lnTo>
                    <a:pt x="385229" y="526275"/>
                  </a:lnTo>
                  <a:lnTo>
                    <a:pt x="384060" y="528815"/>
                  </a:lnTo>
                  <a:lnTo>
                    <a:pt x="382943" y="532625"/>
                  </a:lnTo>
                  <a:lnTo>
                    <a:pt x="380695" y="535165"/>
                  </a:lnTo>
                  <a:lnTo>
                    <a:pt x="377812" y="536435"/>
                  </a:lnTo>
                  <a:lnTo>
                    <a:pt x="352285" y="546595"/>
                  </a:lnTo>
                  <a:lnTo>
                    <a:pt x="345300" y="544055"/>
                  </a:lnTo>
                  <a:lnTo>
                    <a:pt x="338709" y="528815"/>
                  </a:lnTo>
                  <a:lnTo>
                    <a:pt x="334314" y="518655"/>
                  </a:lnTo>
                  <a:lnTo>
                    <a:pt x="332816" y="513575"/>
                  </a:lnTo>
                  <a:lnTo>
                    <a:pt x="328714" y="511035"/>
                  </a:lnTo>
                  <a:lnTo>
                    <a:pt x="324370" y="512305"/>
                  </a:lnTo>
                  <a:lnTo>
                    <a:pt x="314350" y="513575"/>
                  </a:lnTo>
                  <a:lnTo>
                    <a:pt x="294208" y="513575"/>
                  </a:lnTo>
                  <a:lnTo>
                    <a:pt x="284187" y="512305"/>
                  </a:lnTo>
                  <a:lnTo>
                    <a:pt x="279933" y="511035"/>
                  </a:lnTo>
                  <a:lnTo>
                    <a:pt x="275818" y="513575"/>
                  </a:lnTo>
                  <a:lnTo>
                    <a:pt x="274040" y="517385"/>
                  </a:lnTo>
                  <a:lnTo>
                    <a:pt x="265658" y="538975"/>
                  </a:lnTo>
                  <a:lnTo>
                    <a:pt x="263359" y="544055"/>
                  </a:lnTo>
                  <a:lnTo>
                    <a:pt x="256590" y="547865"/>
                  </a:lnTo>
                  <a:lnTo>
                    <a:pt x="250545" y="545325"/>
                  </a:lnTo>
                  <a:lnTo>
                    <a:pt x="250253" y="545325"/>
                  </a:lnTo>
                  <a:lnTo>
                    <a:pt x="230746" y="537705"/>
                  </a:lnTo>
                  <a:lnTo>
                    <a:pt x="224751" y="535165"/>
                  </a:lnTo>
                  <a:lnTo>
                    <a:pt x="221830" y="527545"/>
                  </a:lnTo>
                  <a:lnTo>
                    <a:pt x="224104" y="522465"/>
                  </a:lnTo>
                  <a:lnTo>
                    <a:pt x="232498" y="500875"/>
                  </a:lnTo>
                  <a:lnTo>
                    <a:pt x="234213" y="497065"/>
                  </a:lnTo>
                  <a:lnTo>
                    <a:pt x="232905" y="491985"/>
                  </a:lnTo>
                  <a:lnTo>
                    <a:pt x="229374" y="489445"/>
                  </a:lnTo>
                  <a:lnTo>
                    <a:pt x="221361" y="483095"/>
                  </a:lnTo>
                  <a:lnTo>
                    <a:pt x="215379" y="478015"/>
                  </a:lnTo>
                  <a:lnTo>
                    <a:pt x="213880" y="476745"/>
                  </a:lnTo>
                  <a:lnTo>
                    <a:pt x="206984" y="469125"/>
                  </a:lnTo>
                  <a:lnTo>
                    <a:pt x="205943" y="467855"/>
                  </a:lnTo>
                  <a:lnTo>
                    <a:pt x="200698" y="461505"/>
                  </a:lnTo>
                  <a:lnTo>
                    <a:pt x="198983" y="458965"/>
                  </a:lnTo>
                  <a:lnTo>
                    <a:pt x="196215" y="457695"/>
                  </a:lnTo>
                  <a:lnTo>
                    <a:pt x="189585" y="457695"/>
                  </a:lnTo>
                  <a:lnTo>
                    <a:pt x="165989" y="467855"/>
                  </a:lnTo>
                  <a:lnTo>
                    <a:pt x="162661" y="467855"/>
                  </a:lnTo>
                  <a:lnTo>
                    <a:pt x="156857" y="465315"/>
                  </a:lnTo>
                  <a:lnTo>
                    <a:pt x="154559" y="462775"/>
                  </a:lnTo>
                  <a:lnTo>
                    <a:pt x="153301" y="460235"/>
                  </a:lnTo>
                  <a:lnTo>
                    <a:pt x="142582" y="434835"/>
                  </a:lnTo>
                  <a:lnTo>
                    <a:pt x="145427" y="427215"/>
                  </a:lnTo>
                  <a:lnTo>
                    <a:pt x="151472" y="424675"/>
                  </a:lnTo>
                  <a:lnTo>
                    <a:pt x="168821" y="417245"/>
                  </a:lnTo>
                  <a:lnTo>
                    <a:pt x="173012" y="417245"/>
                  </a:lnTo>
                  <a:lnTo>
                    <a:pt x="176530" y="415480"/>
                  </a:lnTo>
                  <a:lnTo>
                    <a:pt x="178447" y="411568"/>
                  </a:lnTo>
                  <a:lnTo>
                    <a:pt x="177685" y="407644"/>
                  </a:lnTo>
                  <a:lnTo>
                    <a:pt x="176911" y="405942"/>
                  </a:lnTo>
                  <a:lnTo>
                    <a:pt x="176911" y="401815"/>
                  </a:lnTo>
                  <a:lnTo>
                    <a:pt x="176707" y="401294"/>
                  </a:lnTo>
                  <a:lnTo>
                    <a:pt x="176707" y="400786"/>
                  </a:lnTo>
                  <a:lnTo>
                    <a:pt x="176504" y="400786"/>
                  </a:lnTo>
                  <a:lnTo>
                    <a:pt x="175933" y="399275"/>
                  </a:lnTo>
                  <a:lnTo>
                    <a:pt x="175158" y="391655"/>
                  </a:lnTo>
                  <a:lnTo>
                    <a:pt x="175094" y="389115"/>
                  </a:lnTo>
                  <a:lnTo>
                    <a:pt x="174993" y="380225"/>
                  </a:lnTo>
                  <a:lnTo>
                    <a:pt x="175158" y="375145"/>
                  </a:lnTo>
                  <a:lnTo>
                    <a:pt x="175933" y="366255"/>
                  </a:lnTo>
                  <a:lnTo>
                    <a:pt x="176593" y="362445"/>
                  </a:lnTo>
                  <a:lnTo>
                    <a:pt x="174256" y="357365"/>
                  </a:lnTo>
                  <a:lnTo>
                    <a:pt x="170268" y="356095"/>
                  </a:lnTo>
                  <a:lnTo>
                    <a:pt x="149402" y="348475"/>
                  </a:lnTo>
                  <a:lnTo>
                    <a:pt x="143332" y="345935"/>
                  </a:lnTo>
                  <a:lnTo>
                    <a:pt x="140436" y="338315"/>
                  </a:lnTo>
                  <a:lnTo>
                    <a:pt x="142951" y="331965"/>
                  </a:lnTo>
                  <a:lnTo>
                    <a:pt x="150571" y="312915"/>
                  </a:lnTo>
                  <a:lnTo>
                    <a:pt x="152996" y="306565"/>
                  </a:lnTo>
                  <a:lnTo>
                    <a:pt x="159893" y="304025"/>
                  </a:lnTo>
                  <a:lnTo>
                    <a:pt x="166001" y="306565"/>
                  </a:lnTo>
                  <a:lnTo>
                    <a:pt x="166179" y="306565"/>
                  </a:lnTo>
                  <a:lnTo>
                    <a:pt x="187045" y="314185"/>
                  </a:lnTo>
                  <a:lnTo>
                    <a:pt x="191008" y="315455"/>
                  </a:lnTo>
                  <a:lnTo>
                    <a:pt x="195554" y="314185"/>
                  </a:lnTo>
                  <a:lnTo>
                    <a:pt x="197967" y="311645"/>
                  </a:lnTo>
                  <a:lnTo>
                    <a:pt x="203263" y="304025"/>
                  </a:lnTo>
                  <a:lnTo>
                    <a:pt x="204152" y="302755"/>
                  </a:lnTo>
                  <a:lnTo>
                    <a:pt x="210947" y="295135"/>
                  </a:lnTo>
                  <a:lnTo>
                    <a:pt x="218325" y="288785"/>
                  </a:lnTo>
                  <a:lnTo>
                    <a:pt x="226250" y="282435"/>
                  </a:lnTo>
                  <a:lnTo>
                    <a:pt x="229654" y="279895"/>
                  </a:lnTo>
                  <a:lnTo>
                    <a:pt x="230860" y="274815"/>
                  </a:lnTo>
                  <a:lnTo>
                    <a:pt x="229184" y="271005"/>
                  </a:lnTo>
                  <a:lnTo>
                    <a:pt x="220408" y="250685"/>
                  </a:lnTo>
                  <a:lnTo>
                    <a:pt x="217944" y="244335"/>
                  </a:lnTo>
                  <a:lnTo>
                    <a:pt x="220700" y="237985"/>
                  </a:lnTo>
                  <a:lnTo>
                    <a:pt x="226644" y="235445"/>
                  </a:lnTo>
                  <a:lnTo>
                    <a:pt x="246151" y="226555"/>
                  </a:lnTo>
                  <a:lnTo>
                    <a:pt x="249021" y="225285"/>
                  </a:lnTo>
                  <a:lnTo>
                    <a:pt x="252260" y="225285"/>
                  </a:lnTo>
                  <a:lnTo>
                    <a:pt x="258051" y="227825"/>
                  </a:lnTo>
                  <a:lnTo>
                    <a:pt x="260426" y="230365"/>
                  </a:lnTo>
                  <a:lnTo>
                    <a:pt x="261759" y="232905"/>
                  </a:lnTo>
                  <a:lnTo>
                    <a:pt x="272173" y="257035"/>
                  </a:lnTo>
                  <a:lnTo>
                    <a:pt x="276263" y="259575"/>
                  </a:lnTo>
                  <a:lnTo>
                    <a:pt x="280479" y="259575"/>
                  </a:lnTo>
                  <a:lnTo>
                    <a:pt x="300570" y="257035"/>
                  </a:lnTo>
                  <a:lnTo>
                    <a:pt x="320662" y="259575"/>
                  </a:lnTo>
                  <a:lnTo>
                    <a:pt x="324967" y="259575"/>
                  </a:lnTo>
                  <a:lnTo>
                    <a:pt x="329145" y="257035"/>
                  </a:lnTo>
                  <a:lnTo>
                    <a:pt x="336016" y="240525"/>
                  </a:lnTo>
                  <a:lnTo>
                    <a:pt x="339191" y="232905"/>
                  </a:lnTo>
                  <a:lnTo>
                    <a:pt x="341490" y="226555"/>
                  </a:lnTo>
                  <a:lnTo>
                    <a:pt x="348259" y="224015"/>
                  </a:lnTo>
                  <a:lnTo>
                    <a:pt x="354304" y="225285"/>
                  </a:lnTo>
                  <a:lnTo>
                    <a:pt x="354406" y="226555"/>
                  </a:lnTo>
                  <a:lnTo>
                    <a:pt x="354596" y="226555"/>
                  </a:lnTo>
                  <a:lnTo>
                    <a:pt x="374103" y="234175"/>
                  </a:lnTo>
                  <a:lnTo>
                    <a:pt x="380098" y="236715"/>
                  </a:lnTo>
                  <a:lnTo>
                    <a:pt x="383019" y="243065"/>
                  </a:lnTo>
                  <a:lnTo>
                    <a:pt x="380733" y="249415"/>
                  </a:lnTo>
                  <a:lnTo>
                    <a:pt x="372160" y="269735"/>
                  </a:lnTo>
                  <a:lnTo>
                    <a:pt x="370560" y="274815"/>
                  </a:lnTo>
                  <a:lnTo>
                    <a:pt x="371919" y="278625"/>
                  </a:lnTo>
                  <a:lnTo>
                    <a:pt x="375475" y="281165"/>
                  </a:lnTo>
                  <a:lnTo>
                    <a:pt x="383489" y="287515"/>
                  </a:lnTo>
                  <a:lnTo>
                    <a:pt x="390969" y="293865"/>
                  </a:lnTo>
                  <a:lnTo>
                    <a:pt x="397865" y="301485"/>
                  </a:lnTo>
                  <a:lnTo>
                    <a:pt x="404139" y="309105"/>
                  </a:lnTo>
                  <a:lnTo>
                    <a:pt x="406742" y="312915"/>
                  </a:lnTo>
                  <a:lnTo>
                    <a:pt x="411619" y="314185"/>
                  </a:lnTo>
                  <a:lnTo>
                    <a:pt x="415658" y="312915"/>
                  </a:lnTo>
                  <a:lnTo>
                    <a:pt x="435152" y="304025"/>
                  </a:lnTo>
                  <a:lnTo>
                    <a:pt x="438086" y="302755"/>
                  </a:lnTo>
                  <a:lnTo>
                    <a:pt x="441401" y="302755"/>
                  </a:lnTo>
                  <a:lnTo>
                    <a:pt x="447217" y="305295"/>
                  </a:lnTo>
                  <a:lnTo>
                    <a:pt x="449516" y="307835"/>
                  </a:lnTo>
                  <a:lnTo>
                    <a:pt x="450761" y="310375"/>
                  </a:lnTo>
                  <a:lnTo>
                    <a:pt x="458952" y="329425"/>
                  </a:lnTo>
                  <a:lnTo>
                    <a:pt x="460121" y="333235"/>
                  </a:lnTo>
                  <a:lnTo>
                    <a:pt x="460121" y="335775"/>
                  </a:lnTo>
                  <a:lnTo>
                    <a:pt x="430237" y="354825"/>
                  </a:lnTo>
                  <a:lnTo>
                    <a:pt x="428002" y="358635"/>
                  </a:lnTo>
                  <a:lnTo>
                    <a:pt x="428726" y="363715"/>
                  </a:lnTo>
                  <a:lnTo>
                    <a:pt x="429844" y="372605"/>
                  </a:lnTo>
                  <a:lnTo>
                    <a:pt x="430301" y="378955"/>
                  </a:lnTo>
                  <a:lnTo>
                    <a:pt x="430339" y="389115"/>
                  </a:lnTo>
                  <a:lnTo>
                    <a:pt x="429691" y="398005"/>
                  </a:lnTo>
                  <a:lnTo>
                    <a:pt x="429793" y="399275"/>
                  </a:lnTo>
                  <a:lnTo>
                    <a:pt x="429691" y="404355"/>
                  </a:lnTo>
                  <a:lnTo>
                    <a:pt x="428955" y="408165"/>
                  </a:lnTo>
                  <a:lnTo>
                    <a:pt x="431317" y="411975"/>
                  </a:lnTo>
                  <a:lnTo>
                    <a:pt x="435356" y="413245"/>
                  </a:lnTo>
                  <a:lnTo>
                    <a:pt x="437502" y="413245"/>
                  </a:lnTo>
                  <a:lnTo>
                    <a:pt x="458978" y="422135"/>
                  </a:lnTo>
                  <a:lnTo>
                    <a:pt x="461302" y="424675"/>
                  </a:lnTo>
                  <a:lnTo>
                    <a:pt x="462470" y="427215"/>
                  </a:lnTo>
                  <a:lnTo>
                    <a:pt x="464007" y="431025"/>
                  </a:lnTo>
                  <a:lnTo>
                    <a:pt x="464007" y="406704"/>
                  </a:lnTo>
                  <a:lnTo>
                    <a:pt x="461886" y="405625"/>
                  </a:lnTo>
                  <a:lnTo>
                    <a:pt x="447840" y="400545"/>
                  </a:lnTo>
                  <a:lnTo>
                    <a:pt x="447941" y="398005"/>
                  </a:lnTo>
                  <a:lnTo>
                    <a:pt x="448500" y="391655"/>
                  </a:lnTo>
                  <a:lnTo>
                    <a:pt x="448602" y="380225"/>
                  </a:lnTo>
                  <a:lnTo>
                    <a:pt x="448500" y="376415"/>
                  </a:lnTo>
                  <a:lnTo>
                    <a:pt x="447840" y="368795"/>
                  </a:lnTo>
                  <a:lnTo>
                    <a:pt x="462076" y="362445"/>
                  </a:lnTo>
                  <a:lnTo>
                    <a:pt x="469493" y="358635"/>
                  </a:lnTo>
                  <a:lnTo>
                    <a:pt x="475297" y="353555"/>
                  </a:lnTo>
                  <a:lnTo>
                    <a:pt x="478269" y="345935"/>
                  </a:lnTo>
                  <a:lnTo>
                    <a:pt x="481482" y="338315"/>
                  </a:lnTo>
                  <a:lnTo>
                    <a:pt x="481482" y="329425"/>
                  </a:lnTo>
                  <a:lnTo>
                    <a:pt x="478269" y="321805"/>
                  </a:lnTo>
                  <a:lnTo>
                    <a:pt x="470268" y="302755"/>
                  </a:lnTo>
                  <a:lnTo>
                    <a:pt x="463410" y="292595"/>
                  </a:lnTo>
                  <a:lnTo>
                    <a:pt x="453605" y="286245"/>
                  </a:lnTo>
                  <a:lnTo>
                    <a:pt x="442137" y="283705"/>
                  </a:lnTo>
                  <a:lnTo>
                    <a:pt x="430276" y="286245"/>
                  </a:lnTo>
                  <a:lnTo>
                    <a:pt x="416039" y="292595"/>
                  </a:lnTo>
                  <a:lnTo>
                    <a:pt x="410946" y="286245"/>
                  </a:lnTo>
                  <a:lnTo>
                    <a:pt x="405536" y="281165"/>
                  </a:lnTo>
                  <a:lnTo>
                    <a:pt x="399821" y="276085"/>
                  </a:lnTo>
                  <a:lnTo>
                    <a:pt x="393801" y="271005"/>
                  </a:lnTo>
                  <a:lnTo>
                    <a:pt x="399465" y="255765"/>
                  </a:lnTo>
                  <a:lnTo>
                    <a:pt x="382689" y="217665"/>
                  </a:lnTo>
                  <a:lnTo>
                    <a:pt x="359537" y="207505"/>
                  </a:lnTo>
                  <a:lnTo>
                    <a:pt x="351675" y="207505"/>
                  </a:lnTo>
                  <a:lnTo>
                    <a:pt x="317741" y="240525"/>
                  </a:lnTo>
                  <a:lnTo>
                    <a:pt x="309892" y="240525"/>
                  </a:lnTo>
                  <a:lnTo>
                    <a:pt x="302031" y="239255"/>
                  </a:lnTo>
                  <a:lnTo>
                    <a:pt x="294170" y="240525"/>
                  </a:lnTo>
                  <a:lnTo>
                    <a:pt x="286334" y="240525"/>
                  </a:lnTo>
                  <a:lnTo>
                    <a:pt x="252882" y="208775"/>
                  </a:lnTo>
                  <a:lnTo>
                    <a:pt x="241274" y="210045"/>
                  </a:lnTo>
                  <a:lnTo>
                    <a:pt x="221767" y="218935"/>
                  </a:lnTo>
                  <a:lnTo>
                    <a:pt x="211797" y="225285"/>
                  </a:lnTo>
                  <a:lnTo>
                    <a:pt x="205435" y="235445"/>
                  </a:lnTo>
                  <a:lnTo>
                    <a:pt x="203200" y="246875"/>
                  </a:lnTo>
                  <a:lnTo>
                    <a:pt x="205574" y="258305"/>
                  </a:lnTo>
                  <a:lnTo>
                    <a:pt x="211632" y="272275"/>
                  </a:lnTo>
                  <a:lnTo>
                    <a:pt x="205676" y="278625"/>
                  </a:lnTo>
                  <a:lnTo>
                    <a:pt x="200012" y="283705"/>
                  </a:lnTo>
                  <a:lnTo>
                    <a:pt x="194640" y="288785"/>
                  </a:lnTo>
                  <a:lnTo>
                    <a:pt x="189585" y="295135"/>
                  </a:lnTo>
                  <a:lnTo>
                    <a:pt x="175539" y="290055"/>
                  </a:lnTo>
                  <a:lnTo>
                    <a:pt x="163817" y="287515"/>
                  </a:lnTo>
                  <a:lnTo>
                    <a:pt x="152615" y="290055"/>
                  </a:lnTo>
                  <a:lnTo>
                    <a:pt x="143116" y="296405"/>
                  </a:lnTo>
                  <a:lnTo>
                    <a:pt x="136525" y="306565"/>
                  </a:lnTo>
                  <a:lnTo>
                    <a:pt x="128727" y="325615"/>
                  </a:lnTo>
                  <a:lnTo>
                    <a:pt x="126746" y="338315"/>
                  </a:lnTo>
                  <a:lnTo>
                    <a:pt x="129260" y="349745"/>
                  </a:lnTo>
                  <a:lnTo>
                    <a:pt x="135763" y="358635"/>
                  </a:lnTo>
                  <a:lnTo>
                    <a:pt x="145694" y="364985"/>
                  </a:lnTo>
                  <a:lnTo>
                    <a:pt x="159740" y="371335"/>
                  </a:lnTo>
                  <a:lnTo>
                    <a:pt x="159143" y="378955"/>
                  </a:lnTo>
                  <a:lnTo>
                    <a:pt x="159016" y="382765"/>
                  </a:lnTo>
                  <a:lnTo>
                    <a:pt x="159143" y="392925"/>
                  </a:lnTo>
                  <a:lnTo>
                    <a:pt x="159639" y="399275"/>
                  </a:lnTo>
                  <a:lnTo>
                    <a:pt x="159639" y="400545"/>
                  </a:lnTo>
                  <a:lnTo>
                    <a:pt x="159639" y="400786"/>
                  </a:lnTo>
                  <a:lnTo>
                    <a:pt x="124828" y="400786"/>
                  </a:lnTo>
                  <a:lnTo>
                    <a:pt x="61518" y="369087"/>
                  </a:lnTo>
                  <a:lnTo>
                    <a:pt x="22504" y="309930"/>
                  </a:lnTo>
                  <a:lnTo>
                    <a:pt x="15455" y="266573"/>
                  </a:lnTo>
                  <a:lnTo>
                    <a:pt x="21983" y="224688"/>
                  </a:lnTo>
                  <a:lnTo>
                    <a:pt x="40678" y="187121"/>
                  </a:lnTo>
                  <a:lnTo>
                    <a:pt x="70104" y="156743"/>
                  </a:lnTo>
                  <a:lnTo>
                    <a:pt x="108839" y="136423"/>
                  </a:lnTo>
                  <a:lnTo>
                    <a:pt x="112737" y="135242"/>
                  </a:lnTo>
                  <a:lnTo>
                    <a:pt x="114096" y="131330"/>
                  </a:lnTo>
                  <a:lnTo>
                    <a:pt x="126492" y="105029"/>
                  </a:lnTo>
                  <a:lnTo>
                    <a:pt x="146380" y="84963"/>
                  </a:lnTo>
                  <a:lnTo>
                    <a:pt x="171729" y="72618"/>
                  </a:lnTo>
                  <a:lnTo>
                    <a:pt x="200507" y="69443"/>
                  </a:lnTo>
                  <a:lnTo>
                    <a:pt x="207784" y="69735"/>
                  </a:lnTo>
                  <a:lnTo>
                    <a:pt x="215011" y="70599"/>
                  </a:lnTo>
                  <a:lnTo>
                    <a:pt x="222148" y="72009"/>
                  </a:lnTo>
                  <a:lnTo>
                    <a:pt x="234442" y="75717"/>
                  </a:lnTo>
                  <a:lnTo>
                    <a:pt x="237959" y="71602"/>
                  </a:lnTo>
                  <a:lnTo>
                    <a:pt x="278511" y="37896"/>
                  </a:lnTo>
                  <a:lnTo>
                    <a:pt x="327825" y="19316"/>
                  </a:lnTo>
                  <a:lnTo>
                    <a:pt x="378637" y="17665"/>
                  </a:lnTo>
                  <a:lnTo>
                    <a:pt x="425716" y="31559"/>
                  </a:lnTo>
                  <a:lnTo>
                    <a:pt x="466013" y="58877"/>
                  </a:lnTo>
                  <a:lnTo>
                    <a:pt x="496443" y="97536"/>
                  </a:lnTo>
                  <a:lnTo>
                    <a:pt x="513956" y="145427"/>
                  </a:lnTo>
                  <a:lnTo>
                    <a:pt x="513956" y="149542"/>
                  </a:lnTo>
                  <a:lnTo>
                    <a:pt x="517867" y="151307"/>
                  </a:lnTo>
                  <a:lnTo>
                    <a:pt x="549224" y="171983"/>
                  </a:lnTo>
                  <a:lnTo>
                    <a:pt x="573036" y="200139"/>
                  </a:lnTo>
                  <a:lnTo>
                    <a:pt x="588086" y="233832"/>
                  </a:lnTo>
                  <a:lnTo>
                    <a:pt x="593153" y="271157"/>
                  </a:lnTo>
                  <a:lnTo>
                    <a:pt x="609727" y="271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7509" y="2828699"/>
              <a:ext cx="182141" cy="144523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124443" y="2048255"/>
            <a:ext cx="3365500" cy="2693035"/>
            <a:chOff x="8124443" y="2048255"/>
            <a:chExt cx="3365500" cy="2693035"/>
          </a:xfrm>
        </p:grpSpPr>
        <p:sp>
          <p:nvSpPr>
            <p:cNvPr id="29" name="object 29"/>
            <p:cNvSpPr/>
            <p:nvPr/>
          </p:nvSpPr>
          <p:spPr>
            <a:xfrm>
              <a:off x="8124443" y="2628896"/>
              <a:ext cx="3365500" cy="2112645"/>
            </a:xfrm>
            <a:custGeom>
              <a:avLst/>
              <a:gdLst/>
              <a:ahLst/>
              <a:cxnLst/>
              <a:rect l="l" t="t" r="r" b="b"/>
              <a:pathLst>
                <a:path w="3365500" h="2112645">
                  <a:moveTo>
                    <a:pt x="3242348" y="0"/>
                  </a:moveTo>
                  <a:lnTo>
                    <a:pt x="122643" y="0"/>
                  </a:lnTo>
                  <a:lnTo>
                    <a:pt x="74902" y="9638"/>
                  </a:lnTo>
                  <a:lnTo>
                    <a:pt x="35918" y="35923"/>
                  </a:lnTo>
                  <a:lnTo>
                    <a:pt x="9636" y="74907"/>
                  </a:lnTo>
                  <a:lnTo>
                    <a:pt x="0" y="122643"/>
                  </a:lnTo>
                  <a:lnTo>
                    <a:pt x="0" y="1989632"/>
                  </a:lnTo>
                  <a:lnTo>
                    <a:pt x="9636" y="2037367"/>
                  </a:lnTo>
                  <a:lnTo>
                    <a:pt x="35918" y="2076346"/>
                  </a:lnTo>
                  <a:lnTo>
                    <a:pt x="74902" y="2102627"/>
                  </a:lnTo>
                  <a:lnTo>
                    <a:pt x="122643" y="2112264"/>
                  </a:lnTo>
                  <a:lnTo>
                    <a:pt x="3242348" y="2112264"/>
                  </a:lnTo>
                  <a:lnTo>
                    <a:pt x="3290089" y="2102627"/>
                  </a:lnTo>
                  <a:lnTo>
                    <a:pt x="3329073" y="2076346"/>
                  </a:lnTo>
                  <a:lnTo>
                    <a:pt x="3355355" y="2037367"/>
                  </a:lnTo>
                  <a:lnTo>
                    <a:pt x="3364991" y="1989632"/>
                  </a:lnTo>
                  <a:lnTo>
                    <a:pt x="3364991" y="122643"/>
                  </a:lnTo>
                  <a:lnTo>
                    <a:pt x="3355355" y="74907"/>
                  </a:lnTo>
                  <a:lnTo>
                    <a:pt x="3329073" y="35923"/>
                  </a:lnTo>
                  <a:lnTo>
                    <a:pt x="3290089" y="9638"/>
                  </a:lnTo>
                  <a:lnTo>
                    <a:pt x="324234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5984" y="2048255"/>
              <a:ext cx="1632204" cy="16322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79991" y="2112264"/>
              <a:ext cx="1449324" cy="14493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21139" y="2153411"/>
              <a:ext cx="1367028" cy="136702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0575" y="2208276"/>
              <a:ext cx="1303020" cy="13075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44584" y="2272284"/>
              <a:ext cx="1120140" cy="112471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502272" y="3736479"/>
            <a:ext cx="260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0435" marR="5080" indent="-928369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tr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45" dirty="0">
                <a:latin typeface="Tahoma"/>
                <a:cs typeface="Tahoma"/>
              </a:rPr>
              <a:t>t</a:t>
            </a:r>
            <a:r>
              <a:rPr sz="1800" b="1" spc="-175" dirty="0">
                <a:latin typeface="Tahoma"/>
                <a:cs typeface="Tahoma"/>
              </a:rPr>
              <a:t>e</a:t>
            </a:r>
            <a:r>
              <a:rPr sz="1800" b="1" spc="-195" dirty="0">
                <a:latin typeface="Tahoma"/>
                <a:cs typeface="Tahoma"/>
              </a:rPr>
              <a:t>g</a:t>
            </a:r>
            <a:r>
              <a:rPr sz="1800" b="1" spc="-55" dirty="0">
                <a:latin typeface="Tahoma"/>
                <a:cs typeface="Tahoma"/>
              </a:rPr>
              <a:t>i</a:t>
            </a:r>
            <a:r>
              <a:rPr sz="1800" b="1" spc="-160" dirty="0">
                <a:latin typeface="Tahoma"/>
                <a:cs typeface="Tahoma"/>
              </a:rPr>
              <a:t>z</a:t>
            </a:r>
            <a:r>
              <a:rPr sz="1800" b="1" spc="-150" dirty="0">
                <a:latin typeface="Tahoma"/>
                <a:cs typeface="Tahoma"/>
              </a:rPr>
              <a:t>e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80" dirty="0">
                <a:latin typeface="Tahoma"/>
                <a:cs typeface="Tahoma"/>
              </a:rPr>
              <a:t>D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45" dirty="0">
                <a:latin typeface="Tahoma"/>
                <a:cs typeface="Tahoma"/>
              </a:rPr>
              <a:t>v</a:t>
            </a:r>
            <a:r>
              <a:rPr sz="1800" b="1" spc="-130" dirty="0">
                <a:latin typeface="Tahoma"/>
                <a:cs typeface="Tahoma"/>
              </a:rPr>
              <a:t>O</a:t>
            </a:r>
            <a:r>
              <a:rPr sz="1800" b="1" spc="-95" dirty="0">
                <a:latin typeface="Tahoma"/>
                <a:cs typeface="Tahoma"/>
              </a:rPr>
              <a:t>p</a:t>
            </a:r>
            <a:r>
              <a:rPr sz="1800" b="1" spc="-190" dirty="0">
                <a:latin typeface="Tahoma"/>
                <a:cs typeface="Tahoma"/>
              </a:rPr>
              <a:t>s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235" dirty="0">
                <a:latin typeface="Tahoma"/>
                <a:cs typeface="Tahoma"/>
              </a:rPr>
              <a:t>C</a:t>
            </a:r>
            <a:r>
              <a:rPr sz="1800" b="1" spc="-145" dirty="0">
                <a:latin typeface="Tahoma"/>
                <a:cs typeface="Tahoma"/>
              </a:rPr>
              <a:t>u</a:t>
            </a:r>
            <a:r>
              <a:rPr sz="1800" b="1" spc="-10" dirty="0">
                <a:latin typeface="Tahoma"/>
                <a:cs typeface="Tahoma"/>
              </a:rPr>
              <a:t>l</a:t>
            </a:r>
            <a:r>
              <a:rPr sz="1800" b="1" spc="-140" dirty="0">
                <a:latin typeface="Tahoma"/>
                <a:cs typeface="Tahoma"/>
              </a:rPr>
              <a:t>t</a:t>
            </a:r>
            <a:r>
              <a:rPr sz="1800" b="1" spc="-185" dirty="0">
                <a:latin typeface="Tahoma"/>
                <a:cs typeface="Tahoma"/>
              </a:rPr>
              <a:t>u</a:t>
            </a:r>
            <a:r>
              <a:rPr sz="1800" b="1" spc="-100" dirty="0">
                <a:latin typeface="Tahoma"/>
                <a:cs typeface="Tahoma"/>
              </a:rPr>
              <a:t>re  </a:t>
            </a:r>
            <a:r>
              <a:rPr sz="1800" b="1" spc="-185" dirty="0">
                <a:latin typeface="Tahoma"/>
                <a:cs typeface="Tahoma"/>
              </a:rPr>
              <a:t>Change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594152" y="2617286"/>
            <a:ext cx="446405" cy="446405"/>
            <a:chOff x="9594152" y="2617286"/>
            <a:chExt cx="446405" cy="446405"/>
          </a:xfrm>
        </p:grpSpPr>
        <p:sp>
          <p:nvSpPr>
            <p:cNvPr id="37" name="object 37"/>
            <p:cNvSpPr/>
            <p:nvPr/>
          </p:nvSpPr>
          <p:spPr>
            <a:xfrm>
              <a:off x="9781378" y="280452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183" y="0"/>
                  </a:moveTo>
                  <a:lnTo>
                    <a:pt x="15183" y="15184"/>
                  </a:lnTo>
                  <a:lnTo>
                    <a:pt x="0" y="15184"/>
                  </a:lnTo>
                </a:path>
              </a:pathLst>
            </a:custGeom>
            <a:ln w="15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33240" y="2819711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70">
                  <a:moveTo>
                    <a:pt x="115309" y="0"/>
                  </a:moveTo>
                  <a:lnTo>
                    <a:pt x="0" y="0"/>
                  </a:lnTo>
                </a:path>
              </a:pathLst>
            </a:custGeom>
            <a:ln w="1538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601846" y="28045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4977" y="15184"/>
                  </a:moveTo>
                  <a:lnTo>
                    <a:pt x="0" y="15184"/>
                  </a:lnTo>
                  <a:lnTo>
                    <a:pt x="0" y="0"/>
                  </a:lnTo>
                </a:path>
              </a:pathLst>
            </a:custGeom>
            <a:ln w="15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01848" y="2656376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69">
                  <a:moveTo>
                    <a:pt x="0" y="115319"/>
                  </a:moveTo>
                  <a:lnTo>
                    <a:pt x="0" y="0"/>
                  </a:lnTo>
                </a:path>
              </a:pathLst>
            </a:custGeom>
            <a:ln w="153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601848" y="262498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4979"/>
                  </a:moveTo>
                  <a:lnTo>
                    <a:pt x="0" y="0"/>
                  </a:lnTo>
                  <a:lnTo>
                    <a:pt x="14977" y="0"/>
                  </a:lnTo>
                </a:path>
              </a:pathLst>
            </a:custGeom>
            <a:ln w="15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649860" y="2624981"/>
              <a:ext cx="115570" cy="0"/>
            </a:xfrm>
            <a:custGeom>
              <a:avLst/>
              <a:gdLst/>
              <a:ahLst/>
              <a:cxnLst/>
              <a:rect l="l" t="t" r="r" b="b"/>
              <a:pathLst>
                <a:path w="115570">
                  <a:moveTo>
                    <a:pt x="0" y="0"/>
                  </a:moveTo>
                  <a:lnTo>
                    <a:pt x="115104" y="0"/>
                  </a:lnTo>
                </a:path>
              </a:pathLst>
            </a:custGeom>
            <a:ln w="1538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781378" y="262498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183" y="0"/>
                  </a:lnTo>
                  <a:lnTo>
                    <a:pt x="15183" y="14979"/>
                  </a:lnTo>
                </a:path>
              </a:pathLst>
            </a:custGeom>
            <a:ln w="15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796561" y="2672997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69">
                  <a:moveTo>
                    <a:pt x="0" y="0"/>
                  </a:moveTo>
                  <a:lnTo>
                    <a:pt x="0" y="115114"/>
                  </a:lnTo>
                </a:path>
              </a:pathLst>
            </a:custGeom>
            <a:ln w="1538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37791" y="2860947"/>
              <a:ext cx="194945" cy="194945"/>
            </a:xfrm>
            <a:custGeom>
              <a:avLst/>
              <a:gdLst/>
              <a:ahLst/>
              <a:cxnLst/>
              <a:rect l="l" t="t" r="r" b="b"/>
              <a:pathLst>
                <a:path w="194945" h="194944">
                  <a:moveTo>
                    <a:pt x="0" y="0"/>
                  </a:moveTo>
                  <a:lnTo>
                    <a:pt x="194712" y="0"/>
                  </a:lnTo>
                  <a:lnTo>
                    <a:pt x="194712" y="194729"/>
                  </a:lnTo>
                  <a:lnTo>
                    <a:pt x="0" y="194729"/>
                  </a:lnTo>
                  <a:lnTo>
                    <a:pt x="0" y="0"/>
                  </a:lnTo>
                  <a:close/>
                </a:path>
              </a:pathLst>
            </a:custGeom>
            <a:ln w="15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23336" y="2617286"/>
              <a:ext cx="217075" cy="19309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94154" y="2870086"/>
              <a:ext cx="216872" cy="193498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5176" y="6528816"/>
            <a:ext cx="187451" cy="256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324" y="6574535"/>
            <a:ext cx="1216151" cy="1325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3733" y="4879912"/>
            <a:ext cx="2169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110" dirty="0">
                <a:latin typeface="Tahoma"/>
                <a:cs typeface="Tahoma"/>
              </a:rPr>
              <a:t>C</a:t>
            </a:r>
            <a:r>
              <a:rPr sz="1550" b="1" spc="-130" dirty="0">
                <a:latin typeface="Tahoma"/>
                <a:cs typeface="Tahoma"/>
              </a:rPr>
              <a:t>o</a:t>
            </a:r>
            <a:r>
              <a:rPr sz="1550" b="1" spc="-135" dirty="0">
                <a:latin typeface="Tahoma"/>
                <a:cs typeface="Tahoma"/>
              </a:rPr>
              <a:t>n</a:t>
            </a:r>
            <a:r>
              <a:rPr sz="1550" b="1" spc="-110" dirty="0">
                <a:latin typeface="Tahoma"/>
                <a:cs typeface="Tahoma"/>
              </a:rPr>
              <a:t>t</a:t>
            </a:r>
            <a:r>
              <a:rPr sz="1550" b="1" spc="-95" dirty="0">
                <a:latin typeface="Tahoma"/>
                <a:cs typeface="Tahoma"/>
              </a:rPr>
              <a:t>e</a:t>
            </a:r>
            <a:r>
              <a:rPr sz="1550" b="1" spc="-135" dirty="0">
                <a:latin typeface="Tahoma"/>
                <a:cs typeface="Tahoma"/>
              </a:rPr>
              <a:t>n</a:t>
            </a:r>
            <a:r>
              <a:rPr sz="1550" b="1" spc="-95" dirty="0">
                <a:latin typeface="Tahoma"/>
                <a:cs typeface="Tahoma"/>
              </a:rPr>
              <a:t>t</a:t>
            </a:r>
            <a:r>
              <a:rPr sz="1550" b="1" spc="-35" dirty="0">
                <a:latin typeface="Tahoma"/>
                <a:cs typeface="Tahoma"/>
              </a:rPr>
              <a:t> </a:t>
            </a:r>
            <a:r>
              <a:rPr sz="1550" b="1" spc="-200" dirty="0">
                <a:latin typeface="Tahoma"/>
                <a:cs typeface="Tahoma"/>
              </a:rPr>
              <a:t>T</a:t>
            </a:r>
            <a:r>
              <a:rPr sz="1550" b="1" spc="-100" dirty="0">
                <a:latin typeface="Tahoma"/>
                <a:cs typeface="Tahoma"/>
              </a:rPr>
              <a:t>r</a:t>
            </a:r>
            <a:r>
              <a:rPr sz="1550" b="1" spc="-140" dirty="0">
                <a:latin typeface="Tahoma"/>
                <a:cs typeface="Tahoma"/>
              </a:rPr>
              <a:t>a</a:t>
            </a:r>
            <a:r>
              <a:rPr sz="1550" b="1" spc="-135" dirty="0">
                <a:latin typeface="Tahoma"/>
                <a:cs typeface="Tahoma"/>
              </a:rPr>
              <a:t>n</a:t>
            </a:r>
            <a:r>
              <a:rPr sz="1550" b="1" spc="-120" dirty="0">
                <a:latin typeface="Tahoma"/>
                <a:cs typeface="Tahoma"/>
              </a:rPr>
              <a:t>s</a:t>
            </a:r>
            <a:r>
              <a:rPr sz="1550" b="1" spc="-95" dirty="0">
                <a:latin typeface="Tahoma"/>
                <a:cs typeface="Tahoma"/>
              </a:rPr>
              <a:t>fe</a:t>
            </a:r>
            <a:r>
              <a:rPr sz="1550" b="1" spc="-100" dirty="0">
                <a:latin typeface="Tahoma"/>
                <a:cs typeface="Tahoma"/>
              </a:rPr>
              <a:t>r</a:t>
            </a:r>
            <a:r>
              <a:rPr sz="1550" b="1" spc="-25" dirty="0">
                <a:latin typeface="Tahoma"/>
                <a:cs typeface="Tahoma"/>
              </a:rPr>
              <a:t> </a:t>
            </a:r>
            <a:r>
              <a:rPr sz="1550" b="1" spc="-200" dirty="0">
                <a:latin typeface="Tahoma"/>
                <a:cs typeface="Tahoma"/>
              </a:rPr>
              <a:t>T</a:t>
            </a:r>
            <a:r>
              <a:rPr sz="1550" b="1" spc="-100" dirty="0">
                <a:latin typeface="Tahoma"/>
                <a:cs typeface="Tahoma"/>
              </a:rPr>
              <a:t>r</a:t>
            </a:r>
            <a:r>
              <a:rPr sz="1550" b="1" spc="-140" dirty="0">
                <a:latin typeface="Tahoma"/>
                <a:cs typeface="Tahoma"/>
              </a:rPr>
              <a:t>ac</a:t>
            </a:r>
            <a:r>
              <a:rPr sz="1550" b="1" spc="-110" dirty="0">
                <a:latin typeface="Tahoma"/>
                <a:cs typeface="Tahoma"/>
              </a:rPr>
              <a:t>k</a:t>
            </a:r>
            <a:r>
              <a:rPr sz="1550" b="1" spc="-95" dirty="0">
                <a:latin typeface="Tahoma"/>
                <a:cs typeface="Tahoma"/>
              </a:rPr>
              <a:t>e</a:t>
            </a:r>
            <a:r>
              <a:rPr sz="1550" b="1" spc="-100" dirty="0">
                <a:latin typeface="Tahoma"/>
                <a:cs typeface="Tahoma"/>
              </a:rPr>
              <a:t>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4048" y="4801734"/>
            <a:ext cx="247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ahoma"/>
                <a:cs typeface="Tahoma"/>
              </a:rPr>
              <a:t>C</a:t>
            </a:r>
            <a:r>
              <a:rPr sz="1800" b="1" spc="-140" dirty="0">
                <a:latin typeface="Tahoma"/>
                <a:cs typeface="Tahoma"/>
              </a:rPr>
              <a:t>o</a:t>
            </a:r>
            <a:r>
              <a:rPr sz="1800" b="1" spc="-190" dirty="0">
                <a:latin typeface="Tahoma"/>
                <a:cs typeface="Tahoma"/>
              </a:rPr>
              <a:t>n</a:t>
            </a:r>
            <a:r>
              <a:rPr sz="1800" b="1" spc="-140" dirty="0">
                <a:latin typeface="Tahoma"/>
                <a:cs typeface="Tahoma"/>
              </a:rPr>
              <a:t>te</a:t>
            </a:r>
            <a:r>
              <a:rPr sz="1800" b="1" spc="-155" dirty="0">
                <a:latin typeface="Tahoma"/>
                <a:cs typeface="Tahoma"/>
              </a:rPr>
              <a:t>nt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210" dirty="0">
                <a:latin typeface="Tahoma"/>
                <a:cs typeface="Tahoma"/>
              </a:rPr>
              <a:t>T</a:t>
            </a:r>
            <a:r>
              <a:rPr sz="1800" b="1" spc="-140" dirty="0">
                <a:latin typeface="Tahoma"/>
                <a:cs typeface="Tahoma"/>
              </a:rPr>
              <a:t>r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85" dirty="0">
                <a:latin typeface="Tahoma"/>
                <a:cs typeface="Tahoma"/>
              </a:rPr>
              <a:t>n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20" dirty="0">
                <a:latin typeface="Tahoma"/>
                <a:cs typeface="Tahoma"/>
              </a:rPr>
              <a:t>f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30" dirty="0">
                <a:latin typeface="Tahoma"/>
                <a:cs typeface="Tahoma"/>
              </a:rPr>
              <a:t>r</a:t>
            </a:r>
            <a:r>
              <a:rPr sz="1800" b="1" spc="-21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P</a:t>
            </a:r>
            <a:r>
              <a:rPr sz="1800" b="1" spc="-55" dirty="0">
                <a:latin typeface="Tahoma"/>
                <a:cs typeface="Tahoma"/>
              </a:rPr>
              <a:t>l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50" dirty="0">
                <a:latin typeface="Tahoma"/>
                <a:cs typeface="Tahoma"/>
              </a:rPr>
              <a:t>nn</a:t>
            </a:r>
            <a:r>
              <a:rPr sz="1800" b="1" spc="-130" dirty="0">
                <a:latin typeface="Tahoma"/>
                <a:cs typeface="Tahoma"/>
              </a:rPr>
              <a:t>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51809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90" dirty="0">
                <a:solidFill>
                  <a:srgbClr val="EB1000"/>
                </a:solidFill>
              </a:rPr>
              <a:t>C</a:t>
            </a:r>
            <a:r>
              <a:rPr sz="2800" spc="-175" dirty="0">
                <a:solidFill>
                  <a:srgbClr val="EB1000"/>
                </a:solidFill>
              </a:rPr>
              <a:t>r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250" dirty="0">
                <a:solidFill>
                  <a:srgbClr val="EB1000"/>
                </a:solidFill>
              </a:rPr>
              <a:t>n</a:t>
            </a:r>
            <a:r>
              <a:rPr sz="2800" spc="-290" dirty="0">
                <a:solidFill>
                  <a:srgbClr val="EB1000"/>
                </a:solidFill>
              </a:rPr>
              <a:t>g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54" dirty="0">
                <a:solidFill>
                  <a:srgbClr val="EB1000"/>
                </a:solidFill>
              </a:rPr>
              <a:t>a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C</a:t>
            </a:r>
            <a:r>
              <a:rPr sz="2800" spc="-235" dirty="0">
                <a:solidFill>
                  <a:srgbClr val="EB1000"/>
                </a:solidFill>
              </a:rPr>
              <a:t>o</a:t>
            </a:r>
            <a:r>
              <a:rPr sz="2800" spc="-280" dirty="0">
                <a:solidFill>
                  <a:srgbClr val="EB1000"/>
                </a:solidFill>
              </a:rPr>
              <a:t>n</a:t>
            </a:r>
            <a:r>
              <a:rPr sz="2800" spc="-210" dirty="0">
                <a:solidFill>
                  <a:srgbClr val="EB1000"/>
                </a:solidFill>
              </a:rPr>
              <a:t>t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80" dirty="0">
                <a:solidFill>
                  <a:srgbClr val="EB1000"/>
                </a:solidFill>
              </a:rPr>
              <a:t>n</a:t>
            </a:r>
            <a:r>
              <a:rPr sz="2800" spc="-190" dirty="0">
                <a:solidFill>
                  <a:srgbClr val="EB1000"/>
                </a:solidFill>
              </a:rPr>
              <a:t>t</a:t>
            </a:r>
            <a:r>
              <a:rPr sz="2800" spc="-265" dirty="0">
                <a:solidFill>
                  <a:srgbClr val="EB1000"/>
                </a:solidFill>
              </a:rPr>
              <a:t> </a:t>
            </a:r>
            <a:r>
              <a:rPr sz="2800" spc="-200" dirty="0">
                <a:solidFill>
                  <a:srgbClr val="EB1000"/>
                </a:solidFill>
              </a:rPr>
              <a:t>M</a:t>
            </a:r>
            <a:r>
              <a:rPr sz="2800" spc="-165" dirty="0">
                <a:solidFill>
                  <a:srgbClr val="EB1000"/>
                </a:solidFill>
              </a:rPr>
              <a:t>i</a:t>
            </a:r>
            <a:r>
              <a:rPr sz="2800" spc="-295" dirty="0">
                <a:solidFill>
                  <a:srgbClr val="EB1000"/>
                </a:solidFill>
              </a:rPr>
              <a:t>g</a:t>
            </a:r>
            <a:r>
              <a:rPr sz="2800" spc="-210" dirty="0">
                <a:solidFill>
                  <a:srgbClr val="EB1000"/>
                </a:solidFill>
              </a:rPr>
              <a:t>r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190" dirty="0">
                <a:solidFill>
                  <a:srgbClr val="EB1000"/>
                </a:solidFill>
              </a:rPr>
              <a:t>o</a:t>
            </a:r>
            <a:r>
              <a:rPr sz="2800" spc="-225" dirty="0">
                <a:solidFill>
                  <a:srgbClr val="EB1000"/>
                </a:solidFill>
              </a:rPr>
              <a:t>n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P</a:t>
            </a:r>
            <a:r>
              <a:rPr sz="2800" spc="-55" dirty="0">
                <a:solidFill>
                  <a:srgbClr val="EB1000"/>
                </a:solidFill>
              </a:rPr>
              <a:t>l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25" dirty="0">
                <a:solidFill>
                  <a:srgbClr val="EB1000"/>
                </a:solidFill>
              </a:rPr>
              <a:t>n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982980" y="2487169"/>
            <a:ext cx="2665730" cy="1705610"/>
          </a:xfrm>
          <a:custGeom>
            <a:avLst/>
            <a:gdLst/>
            <a:ahLst/>
            <a:cxnLst/>
            <a:rect l="l" t="t" r="r" b="b"/>
            <a:pathLst>
              <a:path w="2665729" h="1705610">
                <a:moveTo>
                  <a:pt x="0" y="170535"/>
                </a:moveTo>
                <a:lnTo>
                  <a:pt x="6085" y="125200"/>
                </a:lnTo>
                <a:lnTo>
                  <a:pt x="23260" y="84463"/>
                </a:lnTo>
                <a:lnTo>
                  <a:pt x="49899" y="49949"/>
                </a:lnTo>
                <a:lnTo>
                  <a:pt x="84380" y="23283"/>
                </a:lnTo>
                <a:lnTo>
                  <a:pt x="125078" y="6091"/>
                </a:lnTo>
                <a:lnTo>
                  <a:pt x="170370" y="0"/>
                </a:lnTo>
                <a:lnTo>
                  <a:pt x="2495105" y="0"/>
                </a:lnTo>
                <a:lnTo>
                  <a:pt x="2540397" y="6091"/>
                </a:lnTo>
                <a:lnTo>
                  <a:pt x="2581095" y="23283"/>
                </a:lnTo>
                <a:lnTo>
                  <a:pt x="2615576" y="49949"/>
                </a:lnTo>
                <a:lnTo>
                  <a:pt x="2642215" y="84463"/>
                </a:lnTo>
                <a:lnTo>
                  <a:pt x="2659390" y="125200"/>
                </a:lnTo>
                <a:lnTo>
                  <a:pt x="2665476" y="170535"/>
                </a:lnTo>
                <a:lnTo>
                  <a:pt x="2665476" y="221064"/>
                </a:lnTo>
                <a:lnTo>
                  <a:pt x="2665476" y="271593"/>
                </a:lnTo>
                <a:lnTo>
                  <a:pt x="2665476" y="1534820"/>
                </a:lnTo>
                <a:lnTo>
                  <a:pt x="2659390" y="1580155"/>
                </a:lnTo>
                <a:lnTo>
                  <a:pt x="2642215" y="1620892"/>
                </a:lnTo>
                <a:lnTo>
                  <a:pt x="2615576" y="1655406"/>
                </a:lnTo>
                <a:lnTo>
                  <a:pt x="2581095" y="1682072"/>
                </a:lnTo>
                <a:lnTo>
                  <a:pt x="2540397" y="1699264"/>
                </a:lnTo>
                <a:lnTo>
                  <a:pt x="2495105" y="1705356"/>
                </a:lnTo>
                <a:lnTo>
                  <a:pt x="170370" y="1705356"/>
                </a:lnTo>
                <a:lnTo>
                  <a:pt x="125078" y="1699264"/>
                </a:lnTo>
                <a:lnTo>
                  <a:pt x="84380" y="1682072"/>
                </a:lnTo>
                <a:lnTo>
                  <a:pt x="49899" y="1655406"/>
                </a:lnTo>
                <a:lnTo>
                  <a:pt x="23260" y="1620892"/>
                </a:lnTo>
                <a:lnTo>
                  <a:pt x="6085" y="1580155"/>
                </a:lnTo>
                <a:lnTo>
                  <a:pt x="0" y="1534820"/>
                </a:lnTo>
                <a:lnTo>
                  <a:pt x="0" y="170535"/>
                </a:lnTo>
                <a:close/>
              </a:path>
            </a:pathLst>
          </a:custGeom>
          <a:ln w="25400">
            <a:solidFill>
              <a:srgbClr val="37B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1942" y="2613436"/>
            <a:ext cx="2336800" cy="698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1755" marR="5080" indent="-59690">
              <a:lnSpc>
                <a:spcPts val="1190"/>
              </a:lnSpc>
              <a:spcBef>
                <a:spcPts val="265"/>
              </a:spcBef>
              <a:buChar char="•"/>
              <a:tabLst>
                <a:tab pos="72390" algn="l"/>
              </a:tabLst>
            </a:pPr>
            <a:r>
              <a:rPr sz="1100" spc="-35" dirty="0">
                <a:latin typeface="Tahoma"/>
                <a:cs typeface="Tahoma"/>
              </a:rPr>
              <a:t>P</a:t>
            </a:r>
            <a:r>
              <a:rPr sz="1100" spc="-85" dirty="0">
                <a:latin typeface="Tahoma"/>
                <a:cs typeface="Tahoma"/>
              </a:rPr>
              <a:t>a</a:t>
            </a:r>
            <a:r>
              <a:rPr sz="1100" spc="-7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5" dirty="0">
                <a:latin typeface="Tahoma"/>
                <a:cs typeface="Tahoma"/>
              </a:rPr>
              <a:t>i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-30" dirty="0">
                <a:latin typeface="Tahoma"/>
                <a:cs typeface="Tahoma"/>
              </a:rPr>
              <a:t>t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an</a:t>
            </a:r>
            <a:r>
              <a:rPr sz="1100" spc="-70" dirty="0">
                <a:latin typeface="Tahoma"/>
                <a:cs typeface="Tahoma"/>
              </a:rPr>
              <a:t>s</a:t>
            </a:r>
            <a:r>
              <a:rPr sz="1100" spc="-105" dirty="0">
                <a:latin typeface="Tahoma"/>
                <a:cs typeface="Tahoma"/>
              </a:rPr>
              <a:t>f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160" dirty="0">
                <a:latin typeface="Tahoma"/>
                <a:cs typeface="Tahoma"/>
              </a:rPr>
              <a:t>: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55" dirty="0">
                <a:latin typeface="Tahoma"/>
                <a:cs typeface="Tahoma"/>
              </a:rPr>
              <a:t>n</a:t>
            </a:r>
            <a:r>
              <a:rPr sz="1100" spc="-40" dirty="0">
                <a:latin typeface="Tahoma"/>
                <a:cs typeface="Tahoma"/>
              </a:rPr>
              <a:t>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-</a:t>
            </a:r>
            <a:r>
              <a:rPr sz="1100" spc="-195" dirty="0">
                <a:latin typeface="Tahoma"/>
                <a:cs typeface="Tahoma"/>
              </a:rPr>
              <a:t>&gt;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CS  </a:t>
            </a:r>
            <a:r>
              <a:rPr sz="1100" spc="-30" dirty="0">
                <a:latin typeface="Tahoma"/>
                <a:cs typeface="Tahoma"/>
              </a:rPr>
              <a:t>D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/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ge</a:t>
            </a:r>
            <a:endParaRPr sz="1100">
              <a:latin typeface="Tahoma"/>
              <a:cs typeface="Tahoma"/>
            </a:endParaRPr>
          </a:p>
          <a:p>
            <a:pPr marL="71755" indent="-59690">
              <a:lnSpc>
                <a:spcPct val="100000"/>
              </a:lnSpc>
              <a:spcBef>
                <a:spcPts val="60"/>
              </a:spcBef>
              <a:buChar char="•"/>
              <a:tabLst>
                <a:tab pos="72390" algn="l"/>
              </a:tabLst>
            </a:pPr>
            <a:r>
              <a:rPr sz="1100" spc="-165" dirty="0">
                <a:latin typeface="Tahoma"/>
                <a:cs typeface="Tahoma"/>
              </a:rPr>
              <a:t>I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spc="-55" dirty="0">
                <a:latin typeface="Tahoma"/>
                <a:cs typeface="Tahoma"/>
              </a:rPr>
              <a:t>n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f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n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65" dirty="0">
                <a:latin typeface="Tahoma"/>
                <a:cs typeface="Tahoma"/>
              </a:rPr>
              <a:t>e</a:t>
            </a:r>
            <a:r>
              <a:rPr sz="1100" spc="-80" dirty="0">
                <a:latin typeface="Tahoma"/>
                <a:cs typeface="Tahoma"/>
              </a:rPr>
              <a:t>s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</a:t>
            </a:r>
            <a:r>
              <a:rPr sz="1100" spc="-80" dirty="0">
                <a:latin typeface="Tahoma"/>
                <a:cs typeface="Tahoma"/>
              </a:rPr>
              <a:t>s</a:t>
            </a:r>
            <a:r>
              <a:rPr sz="1100" spc="-100" dirty="0">
                <a:latin typeface="Tahoma"/>
                <a:cs typeface="Tahoma"/>
              </a:rPr>
              <a:t>s</a:t>
            </a:r>
            <a:r>
              <a:rPr sz="1100" spc="-45" dirty="0">
                <a:latin typeface="Tahoma"/>
                <a:cs typeface="Tahoma"/>
              </a:rPr>
              <a:t>u</a:t>
            </a:r>
            <a:r>
              <a:rPr sz="1100" spc="-60" dirty="0">
                <a:latin typeface="Tahoma"/>
                <a:cs typeface="Tahoma"/>
              </a:rPr>
              <a:t>es</a:t>
            </a:r>
            <a:endParaRPr sz="1100">
              <a:latin typeface="Tahoma"/>
              <a:cs typeface="Tahoma"/>
            </a:endParaRPr>
          </a:p>
          <a:p>
            <a:pPr marL="71755" indent="-59690">
              <a:lnSpc>
                <a:spcPct val="100000"/>
              </a:lnSpc>
              <a:spcBef>
                <a:spcPts val="50"/>
              </a:spcBef>
              <a:buChar char="•"/>
              <a:tabLst>
                <a:tab pos="72390" algn="l"/>
              </a:tabLst>
            </a:pPr>
            <a:r>
              <a:rPr sz="1100" spc="-50" dirty="0">
                <a:latin typeface="Tahoma"/>
                <a:cs typeface="Tahoma"/>
              </a:rPr>
              <a:t>Record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details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for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initial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content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transfer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1328" y="3378708"/>
            <a:ext cx="2574290" cy="1143000"/>
            <a:chOff x="1481328" y="3378708"/>
            <a:chExt cx="2574290" cy="11430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328" y="3378708"/>
              <a:ext cx="2574035" cy="1142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81911" y="3429000"/>
              <a:ext cx="2372995" cy="942340"/>
            </a:xfrm>
            <a:custGeom>
              <a:avLst/>
              <a:gdLst/>
              <a:ahLst/>
              <a:cxnLst/>
              <a:rect l="l" t="t" r="r" b="b"/>
              <a:pathLst>
                <a:path w="2372995" h="942339">
                  <a:moveTo>
                    <a:pt x="2278507" y="0"/>
                  </a:moveTo>
                  <a:lnTo>
                    <a:pt x="94361" y="0"/>
                  </a:lnTo>
                  <a:lnTo>
                    <a:pt x="57633" y="7400"/>
                  </a:lnTo>
                  <a:lnTo>
                    <a:pt x="27639" y="27584"/>
                  </a:lnTo>
                  <a:lnTo>
                    <a:pt x="7416" y="57521"/>
                  </a:lnTo>
                  <a:lnTo>
                    <a:pt x="0" y="94183"/>
                  </a:lnTo>
                  <a:lnTo>
                    <a:pt x="0" y="847648"/>
                  </a:lnTo>
                  <a:lnTo>
                    <a:pt x="7416" y="884310"/>
                  </a:lnTo>
                  <a:lnTo>
                    <a:pt x="27639" y="914247"/>
                  </a:lnTo>
                  <a:lnTo>
                    <a:pt x="57633" y="934431"/>
                  </a:lnTo>
                  <a:lnTo>
                    <a:pt x="94361" y="941832"/>
                  </a:lnTo>
                  <a:lnTo>
                    <a:pt x="2278507" y="941832"/>
                  </a:lnTo>
                  <a:lnTo>
                    <a:pt x="2315234" y="934431"/>
                  </a:lnTo>
                  <a:lnTo>
                    <a:pt x="2345228" y="914247"/>
                  </a:lnTo>
                  <a:lnTo>
                    <a:pt x="2365451" y="884310"/>
                  </a:lnTo>
                  <a:lnTo>
                    <a:pt x="2372868" y="847648"/>
                  </a:lnTo>
                  <a:lnTo>
                    <a:pt x="2372868" y="94183"/>
                  </a:lnTo>
                  <a:lnTo>
                    <a:pt x="2365451" y="57521"/>
                  </a:lnTo>
                  <a:lnTo>
                    <a:pt x="2345228" y="27584"/>
                  </a:lnTo>
                  <a:lnTo>
                    <a:pt x="2315234" y="7400"/>
                  </a:lnTo>
                  <a:lnTo>
                    <a:pt x="2278507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1911" y="3429000"/>
              <a:ext cx="2372995" cy="942340"/>
            </a:xfrm>
            <a:custGeom>
              <a:avLst/>
              <a:gdLst/>
              <a:ahLst/>
              <a:cxnLst/>
              <a:rect l="l" t="t" r="r" b="b"/>
              <a:pathLst>
                <a:path w="2372995" h="942339">
                  <a:moveTo>
                    <a:pt x="0" y="94183"/>
                  </a:moveTo>
                  <a:lnTo>
                    <a:pt x="7416" y="57521"/>
                  </a:lnTo>
                  <a:lnTo>
                    <a:pt x="27639" y="27584"/>
                  </a:lnTo>
                  <a:lnTo>
                    <a:pt x="57633" y="7400"/>
                  </a:lnTo>
                  <a:lnTo>
                    <a:pt x="94361" y="0"/>
                  </a:lnTo>
                  <a:lnTo>
                    <a:pt x="2278507" y="0"/>
                  </a:lnTo>
                  <a:lnTo>
                    <a:pt x="2315234" y="7400"/>
                  </a:lnTo>
                  <a:lnTo>
                    <a:pt x="2345228" y="27584"/>
                  </a:lnTo>
                  <a:lnTo>
                    <a:pt x="2365451" y="57521"/>
                  </a:lnTo>
                  <a:lnTo>
                    <a:pt x="2372868" y="94183"/>
                  </a:lnTo>
                  <a:lnTo>
                    <a:pt x="2372868" y="847648"/>
                  </a:lnTo>
                  <a:lnTo>
                    <a:pt x="2365451" y="884310"/>
                  </a:lnTo>
                  <a:lnTo>
                    <a:pt x="2345228" y="914247"/>
                  </a:lnTo>
                  <a:lnTo>
                    <a:pt x="2315234" y="934431"/>
                  </a:lnTo>
                  <a:lnTo>
                    <a:pt x="2278507" y="941832"/>
                  </a:lnTo>
                  <a:lnTo>
                    <a:pt x="94361" y="941832"/>
                  </a:lnTo>
                  <a:lnTo>
                    <a:pt x="57633" y="934431"/>
                  </a:lnTo>
                  <a:lnTo>
                    <a:pt x="27639" y="914247"/>
                  </a:lnTo>
                  <a:lnTo>
                    <a:pt x="7416" y="884310"/>
                  </a:lnTo>
                  <a:lnTo>
                    <a:pt x="0" y="847648"/>
                  </a:lnTo>
                  <a:lnTo>
                    <a:pt x="0" y="9418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60430" y="3732131"/>
            <a:ext cx="181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oo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b="1" spc="-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20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07208" y="2474467"/>
            <a:ext cx="4297045" cy="2778760"/>
            <a:chOff x="2807208" y="2474467"/>
            <a:chExt cx="4297045" cy="27787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7208" y="4224528"/>
              <a:ext cx="2683764" cy="10287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87878" y="4255604"/>
              <a:ext cx="2519045" cy="864235"/>
            </a:xfrm>
            <a:custGeom>
              <a:avLst/>
              <a:gdLst/>
              <a:ahLst/>
              <a:cxnLst/>
              <a:rect l="l" t="t" r="r" b="b"/>
              <a:pathLst>
                <a:path w="2519045" h="864235">
                  <a:moveTo>
                    <a:pt x="2491752" y="0"/>
                  </a:moveTo>
                  <a:lnTo>
                    <a:pt x="2304808" y="97269"/>
                  </a:lnTo>
                  <a:lnTo>
                    <a:pt x="2365565" y="125742"/>
                  </a:lnTo>
                  <a:lnTo>
                    <a:pt x="2337338" y="168805"/>
                  </a:lnTo>
                  <a:lnTo>
                    <a:pt x="2307552" y="210704"/>
                  </a:lnTo>
                  <a:lnTo>
                    <a:pt x="2276246" y="251401"/>
                  </a:lnTo>
                  <a:lnTo>
                    <a:pt x="2243458" y="290855"/>
                  </a:lnTo>
                  <a:lnTo>
                    <a:pt x="2209227" y="329027"/>
                  </a:lnTo>
                  <a:lnTo>
                    <a:pt x="2173589" y="365879"/>
                  </a:lnTo>
                  <a:lnTo>
                    <a:pt x="2136584" y="401370"/>
                  </a:lnTo>
                  <a:lnTo>
                    <a:pt x="2098249" y="435461"/>
                  </a:lnTo>
                  <a:lnTo>
                    <a:pt x="2058623" y="468113"/>
                  </a:lnTo>
                  <a:lnTo>
                    <a:pt x="2017744" y="499286"/>
                  </a:lnTo>
                  <a:lnTo>
                    <a:pt x="1975650" y="528942"/>
                  </a:lnTo>
                  <a:lnTo>
                    <a:pt x="1935573" y="555061"/>
                  </a:lnTo>
                  <a:lnTo>
                    <a:pt x="1894926" y="579598"/>
                  </a:lnTo>
                  <a:lnTo>
                    <a:pt x="1853746" y="602561"/>
                  </a:lnTo>
                  <a:lnTo>
                    <a:pt x="1812071" y="623956"/>
                  </a:lnTo>
                  <a:lnTo>
                    <a:pt x="1769939" y="643791"/>
                  </a:lnTo>
                  <a:lnTo>
                    <a:pt x="1727385" y="662074"/>
                  </a:lnTo>
                  <a:lnTo>
                    <a:pt x="1684450" y="678810"/>
                  </a:lnTo>
                  <a:lnTo>
                    <a:pt x="1641168" y="694009"/>
                  </a:lnTo>
                  <a:lnTo>
                    <a:pt x="1597579" y="707676"/>
                  </a:lnTo>
                  <a:lnTo>
                    <a:pt x="1553720" y="719819"/>
                  </a:lnTo>
                  <a:lnTo>
                    <a:pt x="1509628" y="730446"/>
                  </a:lnTo>
                  <a:lnTo>
                    <a:pt x="1465341" y="739563"/>
                  </a:lnTo>
                  <a:lnTo>
                    <a:pt x="1420896" y="747178"/>
                  </a:lnTo>
                  <a:lnTo>
                    <a:pt x="1376332" y="753298"/>
                  </a:lnTo>
                  <a:lnTo>
                    <a:pt x="1331684" y="757930"/>
                  </a:lnTo>
                  <a:lnTo>
                    <a:pt x="1286991" y="761082"/>
                  </a:lnTo>
                  <a:lnTo>
                    <a:pt x="1242291" y="762760"/>
                  </a:lnTo>
                  <a:lnTo>
                    <a:pt x="1197621" y="762973"/>
                  </a:lnTo>
                  <a:lnTo>
                    <a:pt x="1153018" y="761726"/>
                  </a:lnTo>
                  <a:lnTo>
                    <a:pt x="1108519" y="759029"/>
                  </a:lnTo>
                  <a:lnTo>
                    <a:pt x="1064164" y="754887"/>
                  </a:lnTo>
                  <a:lnTo>
                    <a:pt x="1019988" y="749307"/>
                  </a:lnTo>
                  <a:lnTo>
                    <a:pt x="976030" y="742298"/>
                  </a:lnTo>
                  <a:lnTo>
                    <a:pt x="932327" y="733867"/>
                  </a:lnTo>
                  <a:lnTo>
                    <a:pt x="888916" y="724020"/>
                  </a:lnTo>
                  <a:lnTo>
                    <a:pt x="845835" y="712765"/>
                  </a:lnTo>
                  <a:lnTo>
                    <a:pt x="803122" y="700109"/>
                  </a:lnTo>
                  <a:lnTo>
                    <a:pt x="760814" y="686060"/>
                  </a:lnTo>
                  <a:lnTo>
                    <a:pt x="718949" y="670624"/>
                  </a:lnTo>
                  <a:lnTo>
                    <a:pt x="677563" y="653809"/>
                  </a:lnTo>
                  <a:lnTo>
                    <a:pt x="636696" y="635622"/>
                  </a:lnTo>
                  <a:lnTo>
                    <a:pt x="596383" y="616070"/>
                  </a:lnTo>
                  <a:lnTo>
                    <a:pt x="556663" y="595161"/>
                  </a:lnTo>
                  <a:lnTo>
                    <a:pt x="517573" y="572902"/>
                  </a:lnTo>
                  <a:lnTo>
                    <a:pt x="479151" y="549300"/>
                  </a:lnTo>
                  <a:lnTo>
                    <a:pt x="441434" y="524362"/>
                  </a:lnTo>
                  <a:lnTo>
                    <a:pt x="404460" y="498095"/>
                  </a:lnTo>
                  <a:lnTo>
                    <a:pt x="368266" y="470507"/>
                  </a:lnTo>
                  <a:lnTo>
                    <a:pt x="332889" y="441606"/>
                  </a:lnTo>
                  <a:lnTo>
                    <a:pt x="298368" y="411397"/>
                  </a:lnTo>
                  <a:lnTo>
                    <a:pt x="264740" y="379889"/>
                  </a:lnTo>
                  <a:lnTo>
                    <a:pt x="232042" y="347089"/>
                  </a:lnTo>
                  <a:lnTo>
                    <a:pt x="200312" y="313004"/>
                  </a:lnTo>
                  <a:lnTo>
                    <a:pt x="169587" y="277641"/>
                  </a:lnTo>
                  <a:lnTo>
                    <a:pt x="139905" y="241007"/>
                  </a:lnTo>
                  <a:lnTo>
                    <a:pt x="111303" y="203110"/>
                  </a:lnTo>
                  <a:lnTo>
                    <a:pt x="83820" y="163957"/>
                  </a:lnTo>
                  <a:lnTo>
                    <a:pt x="0" y="220675"/>
                  </a:lnTo>
                  <a:lnTo>
                    <a:pt x="29761" y="263028"/>
                  </a:lnTo>
                  <a:lnTo>
                    <a:pt x="60950" y="304239"/>
                  </a:lnTo>
                  <a:lnTo>
                    <a:pt x="93534" y="344273"/>
                  </a:lnTo>
                  <a:lnTo>
                    <a:pt x="127476" y="383099"/>
                  </a:lnTo>
                  <a:lnTo>
                    <a:pt x="162744" y="420683"/>
                  </a:lnTo>
                  <a:lnTo>
                    <a:pt x="199301" y="456990"/>
                  </a:lnTo>
                  <a:lnTo>
                    <a:pt x="237113" y="491988"/>
                  </a:lnTo>
                  <a:lnTo>
                    <a:pt x="276145" y="525644"/>
                  </a:lnTo>
                  <a:lnTo>
                    <a:pt x="316364" y="557924"/>
                  </a:lnTo>
                  <a:lnTo>
                    <a:pt x="357734" y="588795"/>
                  </a:lnTo>
                  <a:lnTo>
                    <a:pt x="400220" y="618223"/>
                  </a:lnTo>
                  <a:lnTo>
                    <a:pt x="443788" y="646176"/>
                  </a:lnTo>
                  <a:lnTo>
                    <a:pt x="485316" y="670875"/>
                  </a:lnTo>
                  <a:lnTo>
                    <a:pt x="527324" y="694051"/>
                  </a:lnTo>
                  <a:lnTo>
                    <a:pt x="569778" y="715711"/>
                  </a:lnTo>
                  <a:lnTo>
                    <a:pt x="612646" y="735864"/>
                  </a:lnTo>
                  <a:lnTo>
                    <a:pt x="655895" y="754517"/>
                  </a:lnTo>
                  <a:lnTo>
                    <a:pt x="699490" y="771678"/>
                  </a:lnTo>
                  <a:lnTo>
                    <a:pt x="743400" y="787355"/>
                  </a:lnTo>
                  <a:lnTo>
                    <a:pt x="787591" y="801555"/>
                  </a:lnTo>
                  <a:lnTo>
                    <a:pt x="832029" y="814287"/>
                  </a:lnTo>
                  <a:lnTo>
                    <a:pt x="876682" y="825559"/>
                  </a:lnTo>
                  <a:lnTo>
                    <a:pt x="921516" y="835377"/>
                  </a:lnTo>
                  <a:lnTo>
                    <a:pt x="966499" y="843751"/>
                  </a:lnTo>
                  <a:lnTo>
                    <a:pt x="1011596" y="850688"/>
                  </a:lnTo>
                  <a:lnTo>
                    <a:pt x="1056775" y="856196"/>
                  </a:lnTo>
                  <a:lnTo>
                    <a:pt x="1102003" y="860283"/>
                  </a:lnTo>
                  <a:lnTo>
                    <a:pt x="1147247" y="862956"/>
                  </a:lnTo>
                  <a:lnTo>
                    <a:pt x="1192472" y="864224"/>
                  </a:lnTo>
                  <a:lnTo>
                    <a:pt x="1237647" y="864094"/>
                  </a:lnTo>
                  <a:lnTo>
                    <a:pt x="1282738" y="862574"/>
                  </a:lnTo>
                  <a:lnTo>
                    <a:pt x="1327711" y="859672"/>
                  </a:lnTo>
                  <a:lnTo>
                    <a:pt x="1372535" y="855396"/>
                  </a:lnTo>
                  <a:lnTo>
                    <a:pt x="1417174" y="849754"/>
                  </a:lnTo>
                  <a:lnTo>
                    <a:pt x="1461597" y="842754"/>
                  </a:lnTo>
                  <a:lnTo>
                    <a:pt x="1505770" y="834403"/>
                  </a:lnTo>
                  <a:lnTo>
                    <a:pt x="1549660" y="824709"/>
                  </a:lnTo>
                  <a:lnTo>
                    <a:pt x="1593233" y="813680"/>
                  </a:lnTo>
                  <a:lnTo>
                    <a:pt x="1636458" y="801325"/>
                  </a:lnTo>
                  <a:lnTo>
                    <a:pt x="1679299" y="787650"/>
                  </a:lnTo>
                  <a:lnTo>
                    <a:pt x="1721725" y="772665"/>
                  </a:lnTo>
                  <a:lnTo>
                    <a:pt x="1763702" y="756375"/>
                  </a:lnTo>
                  <a:lnTo>
                    <a:pt x="1805197" y="738791"/>
                  </a:lnTo>
                  <a:lnTo>
                    <a:pt x="1846176" y="719918"/>
                  </a:lnTo>
                  <a:lnTo>
                    <a:pt x="1886607" y="699766"/>
                  </a:lnTo>
                  <a:lnTo>
                    <a:pt x="1926456" y="678342"/>
                  </a:lnTo>
                  <a:lnTo>
                    <a:pt x="1965691" y="655654"/>
                  </a:lnTo>
                  <a:lnTo>
                    <a:pt x="2004277" y="631709"/>
                  </a:lnTo>
                  <a:lnTo>
                    <a:pt x="2042182" y="606517"/>
                  </a:lnTo>
                  <a:lnTo>
                    <a:pt x="2079373" y="580083"/>
                  </a:lnTo>
                  <a:lnTo>
                    <a:pt x="2115816" y="552418"/>
                  </a:lnTo>
                  <a:lnTo>
                    <a:pt x="2151479" y="523527"/>
                  </a:lnTo>
                  <a:lnTo>
                    <a:pt x="2186328" y="493419"/>
                  </a:lnTo>
                  <a:lnTo>
                    <a:pt x="2220330" y="462103"/>
                  </a:lnTo>
                  <a:lnTo>
                    <a:pt x="2253451" y="429585"/>
                  </a:lnTo>
                  <a:lnTo>
                    <a:pt x="2285659" y="395873"/>
                  </a:lnTo>
                  <a:lnTo>
                    <a:pt x="2316921" y="360977"/>
                  </a:lnTo>
                  <a:lnTo>
                    <a:pt x="2347202" y="324902"/>
                  </a:lnTo>
                  <a:lnTo>
                    <a:pt x="2376471" y="287658"/>
                  </a:lnTo>
                  <a:lnTo>
                    <a:pt x="2404694" y="249252"/>
                  </a:lnTo>
                  <a:lnTo>
                    <a:pt x="2431838" y="209692"/>
                  </a:lnTo>
                  <a:lnTo>
                    <a:pt x="2457869" y="168986"/>
                  </a:lnTo>
                  <a:lnTo>
                    <a:pt x="2518651" y="197459"/>
                  </a:lnTo>
                  <a:lnTo>
                    <a:pt x="2491752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5696" y="2487167"/>
              <a:ext cx="2665730" cy="1705610"/>
            </a:xfrm>
            <a:custGeom>
              <a:avLst/>
              <a:gdLst/>
              <a:ahLst/>
              <a:cxnLst/>
              <a:rect l="l" t="t" r="r" b="b"/>
              <a:pathLst>
                <a:path w="2665729" h="1705610">
                  <a:moveTo>
                    <a:pt x="0" y="170535"/>
                  </a:moveTo>
                  <a:lnTo>
                    <a:pt x="6086" y="125200"/>
                  </a:lnTo>
                  <a:lnTo>
                    <a:pt x="23264" y="84463"/>
                  </a:lnTo>
                  <a:lnTo>
                    <a:pt x="49909" y="49949"/>
                  </a:lnTo>
                  <a:lnTo>
                    <a:pt x="84397" y="23283"/>
                  </a:lnTo>
                  <a:lnTo>
                    <a:pt x="125105" y="6091"/>
                  </a:lnTo>
                  <a:lnTo>
                    <a:pt x="170408" y="0"/>
                  </a:lnTo>
                  <a:lnTo>
                    <a:pt x="2495067" y="0"/>
                  </a:lnTo>
                  <a:lnTo>
                    <a:pt x="2540370" y="6091"/>
                  </a:lnTo>
                  <a:lnTo>
                    <a:pt x="2581078" y="23283"/>
                  </a:lnTo>
                  <a:lnTo>
                    <a:pt x="2615566" y="49949"/>
                  </a:lnTo>
                  <a:lnTo>
                    <a:pt x="2642211" y="84463"/>
                  </a:lnTo>
                  <a:lnTo>
                    <a:pt x="2659389" y="125200"/>
                  </a:lnTo>
                  <a:lnTo>
                    <a:pt x="2665476" y="170535"/>
                  </a:lnTo>
                  <a:lnTo>
                    <a:pt x="2665476" y="1534820"/>
                  </a:lnTo>
                  <a:lnTo>
                    <a:pt x="2659389" y="1580155"/>
                  </a:lnTo>
                  <a:lnTo>
                    <a:pt x="2642211" y="1620892"/>
                  </a:lnTo>
                  <a:lnTo>
                    <a:pt x="2615566" y="1655406"/>
                  </a:lnTo>
                  <a:lnTo>
                    <a:pt x="2581078" y="1682072"/>
                  </a:lnTo>
                  <a:lnTo>
                    <a:pt x="2540370" y="1699264"/>
                  </a:lnTo>
                  <a:lnTo>
                    <a:pt x="2495067" y="1705356"/>
                  </a:lnTo>
                  <a:lnTo>
                    <a:pt x="170408" y="1705356"/>
                  </a:lnTo>
                  <a:lnTo>
                    <a:pt x="125105" y="1699264"/>
                  </a:lnTo>
                  <a:lnTo>
                    <a:pt x="84397" y="1682072"/>
                  </a:lnTo>
                  <a:lnTo>
                    <a:pt x="49909" y="1655406"/>
                  </a:lnTo>
                  <a:lnTo>
                    <a:pt x="23264" y="1620892"/>
                  </a:lnTo>
                  <a:lnTo>
                    <a:pt x="6086" y="1580155"/>
                  </a:lnTo>
                  <a:lnTo>
                    <a:pt x="0" y="1534820"/>
                  </a:lnTo>
                  <a:lnTo>
                    <a:pt x="0" y="170535"/>
                  </a:lnTo>
                  <a:close/>
                </a:path>
              </a:pathLst>
            </a:custGeom>
            <a:ln w="25400">
              <a:solidFill>
                <a:srgbClr val="FF70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76686" y="3156848"/>
            <a:ext cx="2185670" cy="8724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755" indent="-59690">
              <a:lnSpc>
                <a:spcPct val="100000"/>
              </a:lnSpc>
              <a:spcBef>
                <a:spcPts val="114"/>
              </a:spcBef>
              <a:buChar char="•"/>
              <a:tabLst>
                <a:tab pos="72390" algn="l"/>
              </a:tabLst>
            </a:pPr>
            <a:r>
              <a:rPr sz="1100" spc="-40" dirty="0">
                <a:latin typeface="Tahoma"/>
                <a:cs typeface="Tahoma"/>
              </a:rPr>
              <a:t>F</a:t>
            </a:r>
            <a:r>
              <a:rPr sz="1100" spc="-45" dirty="0">
                <a:latin typeface="Tahoma"/>
                <a:cs typeface="Tahoma"/>
              </a:rPr>
              <a:t>u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-30" dirty="0">
                <a:latin typeface="Tahoma"/>
                <a:cs typeface="Tahoma"/>
              </a:rPr>
              <a:t>t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an</a:t>
            </a:r>
            <a:r>
              <a:rPr sz="1100" spc="-70" dirty="0">
                <a:latin typeface="Tahoma"/>
                <a:cs typeface="Tahoma"/>
              </a:rPr>
              <a:t>s</a:t>
            </a:r>
            <a:r>
              <a:rPr sz="1100" spc="-105" dirty="0">
                <a:latin typeface="Tahoma"/>
                <a:cs typeface="Tahoma"/>
              </a:rPr>
              <a:t>f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160" dirty="0">
                <a:latin typeface="Tahoma"/>
                <a:cs typeface="Tahoma"/>
              </a:rPr>
              <a:t>: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-</a:t>
            </a:r>
            <a:r>
              <a:rPr sz="1100" spc="-195" dirty="0">
                <a:latin typeface="Tahoma"/>
                <a:cs typeface="Tahoma"/>
              </a:rPr>
              <a:t>&gt;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</a:t>
            </a:r>
            <a:r>
              <a:rPr sz="1100" spc="-90" dirty="0">
                <a:latin typeface="Tahoma"/>
                <a:cs typeface="Tahoma"/>
              </a:rPr>
              <a:t>S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</a:t>
            </a:r>
            <a:r>
              <a:rPr sz="1100" spc="-50" dirty="0">
                <a:latin typeface="Tahoma"/>
                <a:cs typeface="Tahoma"/>
              </a:rPr>
              <a:t>ro</a:t>
            </a:r>
            <a:r>
              <a:rPr sz="1100" spc="-35" dirty="0">
                <a:latin typeface="Tahoma"/>
                <a:cs typeface="Tahoma"/>
              </a:rPr>
              <a:t>d</a:t>
            </a:r>
            <a:endParaRPr sz="1100">
              <a:latin typeface="Tahoma"/>
              <a:cs typeface="Tahoma"/>
            </a:endParaRPr>
          </a:p>
          <a:p>
            <a:pPr marL="71755" marR="5080" indent="-59690">
              <a:lnSpc>
                <a:spcPts val="1190"/>
              </a:lnSpc>
              <a:spcBef>
                <a:spcPts val="195"/>
              </a:spcBef>
              <a:buChar char="•"/>
              <a:tabLst>
                <a:tab pos="72390" algn="l"/>
              </a:tabLst>
            </a:pPr>
            <a:r>
              <a:rPr sz="1100" spc="-75" dirty="0">
                <a:latin typeface="Tahoma"/>
                <a:cs typeface="Tahoma"/>
              </a:rPr>
              <a:t>R</a:t>
            </a:r>
            <a:r>
              <a:rPr sz="1100" spc="-45" dirty="0">
                <a:latin typeface="Tahoma"/>
                <a:cs typeface="Tahoma"/>
              </a:rPr>
              <a:t>ec</a:t>
            </a:r>
            <a:r>
              <a:rPr sz="1100" spc="-50" dirty="0">
                <a:latin typeface="Tahoma"/>
                <a:cs typeface="Tahoma"/>
              </a:rPr>
              <a:t>or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il</a:t>
            </a:r>
            <a:r>
              <a:rPr sz="1100" spc="-80" dirty="0">
                <a:latin typeface="Tahoma"/>
                <a:cs typeface="Tahoma"/>
              </a:rPr>
              <a:t>s</a:t>
            </a:r>
            <a:r>
              <a:rPr sz="1100" spc="-14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f</a:t>
            </a:r>
            <a:r>
              <a:rPr sz="1100" spc="-50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p</a:t>
            </a:r>
            <a:r>
              <a:rPr sz="1100" spc="-80" dirty="0">
                <a:latin typeface="Tahoma"/>
                <a:cs typeface="Tahoma"/>
              </a:rPr>
              <a:t>-</a:t>
            </a:r>
            <a:r>
              <a:rPr sz="1100" spc="-45" dirty="0">
                <a:latin typeface="Tahoma"/>
                <a:cs typeface="Tahoma"/>
              </a:rPr>
              <a:t>u</a:t>
            </a:r>
            <a:r>
              <a:rPr sz="1100" spc="-35" dirty="0">
                <a:latin typeface="Tahoma"/>
                <a:cs typeface="Tahoma"/>
              </a:rPr>
              <a:t>p</a:t>
            </a:r>
            <a:r>
              <a:rPr sz="1100" spc="-30" dirty="0">
                <a:latin typeface="Tahoma"/>
                <a:cs typeface="Tahoma"/>
              </a:rPr>
              <a:t>/</a:t>
            </a:r>
            <a:r>
              <a:rPr sz="1100" spc="-105" dirty="0">
                <a:latin typeface="Tahoma"/>
                <a:cs typeface="Tahoma"/>
              </a:rPr>
              <a:t>f</a:t>
            </a:r>
            <a:r>
              <a:rPr sz="1100" spc="-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na</a:t>
            </a:r>
            <a:r>
              <a:rPr sz="1100" spc="-15" dirty="0">
                <a:latin typeface="Tahoma"/>
                <a:cs typeface="Tahoma"/>
              </a:rPr>
              <a:t>l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nt  </a:t>
            </a:r>
            <a:r>
              <a:rPr sz="1100" spc="-70" dirty="0">
                <a:latin typeface="Tahoma"/>
                <a:cs typeface="Tahoma"/>
              </a:rPr>
              <a:t>transfer</a:t>
            </a:r>
            <a:endParaRPr sz="1100">
              <a:latin typeface="Tahoma"/>
              <a:cs typeface="Tahoma"/>
            </a:endParaRPr>
          </a:p>
          <a:p>
            <a:pPr marL="71755" indent="-59690">
              <a:lnSpc>
                <a:spcPct val="100000"/>
              </a:lnSpc>
              <a:spcBef>
                <a:spcPts val="65"/>
              </a:spcBef>
              <a:buChar char="•"/>
              <a:tabLst>
                <a:tab pos="72390" algn="l"/>
              </a:tabLst>
            </a:pPr>
            <a:r>
              <a:rPr sz="1100" spc="-35" dirty="0">
                <a:latin typeface="Tahoma"/>
                <a:cs typeface="Tahoma"/>
              </a:rPr>
              <a:t>UAT</a:t>
            </a:r>
            <a:endParaRPr sz="1100">
              <a:latin typeface="Tahoma"/>
              <a:cs typeface="Tahoma"/>
            </a:endParaRPr>
          </a:p>
          <a:p>
            <a:pPr marL="71755" indent="-59690">
              <a:lnSpc>
                <a:spcPct val="100000"/>
              </a:lnSpc>
              <a:spcBef>
                <a:spcPts val="50"/>
              </a:spcBef>
              <a:buChar char="•"/>
              <a:tabLst>
                <a:tab pos="72390" algn="l"/>
              </a:tabLst>
            </a:pPr>
            <a:r>
              <a:rPr sz="1100" spc="-55" dirty="0">
                <a:latin typeface="Tahoma"/>
                <a:cs typeface="Tahoma"/>
              </a:rPr>
              <a:t>P</a:t>
            </a:r>
            <a:r>
              <a:rPr sz="1100" spc="-25" dirty="0">
                <a:latin typeface="Tahoma"/>
                <a:cs typeface="Tahoma"/>
              </a:rPr>
              <a:t>e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60" dirty="0">
                <a:latin typeface="Tahoma"/>
                <a:cs typeface="Tahoma"/>
              </a:rPr>
              <a:t>f</a:t>
            </a:r>
            <a:r>
              <a:rPr sz="1100" spc="-70" dirty="0">
                <a:latin typeface="Tahoma"/>
                <a:cs typeface="Tahoma"/>
              </a:rPr>
              <a:t>o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m</a:t>
            </a: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T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95" dirty="0">
                <a:latin typeface="Tahoma"/>
                <a:cs typeface="Tahoma"/>
              </a:rPr>
              <a:t>s</a:t>
            </a:r>
            <a:r>
              <a:rPr sz="1100" spc="-55" dirty="0">
                <a:latin typeface="Tahoma"/>
                <a:cs typeface="Tahoma"/>
              </a:rPr>
              <a:t>t</a:t>
            </a:r>
            <a:r>
              <a:rPr sz="1100" spc="-80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28616" y="2002535"/>
            <a:ext cx="2569845" cy="1143000"/>
            <a:chOff x="4928616" y="2002535"/>
            <a:chExt cx="2569845" cy="114300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616" y="2002535"/>
              <a:ext cx="2569463" cy="11429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29200" y="2052827"/>
              <a:ext cx="2368550" cy="942340"/>
            </a:xfrm>
            <a:custGeom>
              <a:avLst/>
              <a:gdLst/>
              <a:ahLst/>
              <a:cxnLst/>
              <a:rect l="l" t="t" r="r" b="b"/>
              <a:pathLst>
                <a:path w="2368550" h="942339">
                  <a:moveTo>
                    <a:pt x="2274112" y="0"/>
                  </a:moveTo>
                  <a:lnTo>
                    <a:pt x="94183" y="0"/>
                  </a:lnTo>
                  <a:lnTo>
                    <a:pt x="57521" y="7400"/>
                  </a:lnTo>
                  <a:lnTo>
                    <a:pt x="27584" y="27584"/>
                  </a:lnTo>
                  <a:lnTo>
                    <a:pt x="7400" y="57521"/>
                  </a:lnTo>
                  <a:lnTo>
                    <a:pt x="0" y="94183"/>
                  </a:lnTo>
                  <a:lnTo>
                    <a:pt x="0" y="847648"/>
                  </a:lnTo>
                  <a:lnTo>
                    <a:pt x="7400" y="884310"/>
                  </a:lnTo>
                  <a:lnTo>
                    <a:pt x="27584" y="914247"/>
                  </a:lnTo>
                  <a:lnTo>
                    <a:pt x="57521" y="934431"/>
                  </a:lnTo>
                  <a:lnTo>
                    <a:pt x="94183" y="941832"/>
                  </a:lnTo>
                  <a:lnTo>
                    <a:pt x="2274112" y="941832"/>
                  </a:lnTo>
                  <a:lnTo>
                    <a:pt x="2310774" y="934431"/>
                  </a:lnTo>
                  <a:lnTo>
                    <a:pt x="2340711" y="914247"/>
                  </a:lnTo>
                  <a:lnTo>
                    <a:pt x="2360895" y="884310"/>
                  </a:lnTo>
                  <a:lnTo>
                    <a:pt x="2368296" y="847648"/>
                  </a:lnTo>
                  <a:lnTo>
                    <a:pt x="2368296" y="94183"/>
                  </a:lnTo>
                  <a:lnTo>
                    <a:pt x="2360895" y="57521"/>
                  </a:lnTo>
                  <a:lnTo>
                    <a:pt x="2340711" y="27584"/>
                  </a:lnTo>
                  <a:lnTo>
                    <a:pt x="2310774" y="7400"/>
                  </a:lnTo>
                  <a:lnTo>
                    <a:pt x="2274112" y="0"/>
                  </a:lnTo>
                  <a:close/>
                </a:path>
              </a:pathLst>
            </a:custGeom>
            <a:solidFill>
              <a:srgbClr val="FF7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9200" y="2052827"/>
              <a:ext cx="2368550" cy="942340"/>
            </a:xfrm>
            <a:custGeom>
              <a:avLst/>
              <a:gdLst/>
              <a:ahLst/>
              <a:cxnLst/>
              <a:rect l="l" t="t" r="r" b="b"/>
              <a:pathLst>
                <a:path w="2368550" h="942339">
                  <a:moveTo>
                    <a:pt x="0" y="94183"/>
                  </a:moveTo>
                  <a:lnTo>
                    <a:pt x="7400" y="57521"/>
                  </a:lnTo>
                  <a:lnTo>
                    <a:pt x="27584" y="27584"/>
                  </a:lnTo>
                  <a:lnTo>
                    <a:pt x="57521" y="7400"/>
                  </a:lnTo>
                  <a:lnTo>
                    <a:pt x="94183" y="0"/>
                  </a:lnTo>
                  <a:lnTo>
                    <a:pt x="2274112" y="0"/>
                  </a:lnTo>
                  <a:lnTo>
                    <a:pt x="2310774" y="7400"/>
                  </a:lnTo>
                  <a:lnTo>
                    <a:pt x="2340711" y="27584"/>
                  </a:lnTo>
                  <a:lnTo>
                    <a:pt x="2360895" y="57521"/>
                  </a:lnTo>
                  <a:lnTo>
                    <a:pt x="2368296" y="94183"/>
                  </a:lnTo>
                  <a:lnTo>
                    <a:pt x="2368296" y="847648"/>
                  </a:lnTo>
                  <a:lnTo>
                    <a:pt x="2360895" y="884310"/>
                  </a:lnTo>
                  <a:lnTo>
                    <a:pt x="2340711" y="914247"/>
                  </a:lnTo>
                  <a:lnTo>
                    <a:pt x="2310774" y="934431"/>
                  </a:lnTo>
                  <a:lnTo>
                    <a:pt x="2274112" y="941832"/>
                  </a:lnTo>
                  <a:lnTo>
                    <a:pt x="94183" y="941832"/>
                  </a:lnTo>
                  <a:lnTo>
                    <a:pt x="57521" y="934431"/>
                  </a:lnTo>
                  <a:lnTo>
                    <a:pt x="27584" y="914247"/>
                  </a:lnTo>
                  <a:lnTo>
                    <a:pt x="7400" y="884310"/>
                  </a:lnTo>
                  <a:lnTo>
                    <a:pt x="0" y="847648"/>
                  </a:lnTo>
                  <a:lnTo>
                    <a:pt x="0" y="9418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14895" y="2354634"/>
            <a:ext cx="159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b="1" spc="-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20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63056" y="1170432"/>
            <a:ext cx="4388485" cy="3035300"/>
            <a:chOff x="6163056" y="1170432"/>
            <a:chExt cx="4388485" cy="303530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3056" y="1170432"/>
              <a:ext cx="2935224" cy="11155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44361" y="1199703"/>
              <a:ext cx="2771140" cy="953769"/>
            </a:xfrm>
            <a:custGeom>
              <a:avLst/>
              <a:gdLst/>
              <a:ahLst/>
              <a:cxnLst/>
              <a:rect l="l" t="t" r="r" b="b"/>
              <a:pathLst>
                <a:path w="2771140" h="953769">
                  <a:moveTo>
                    <a:pt x="1320834" y="0"/>
                  </a:moveTo>
                  <a:lnTo>
                    <a:pt x="1275812" y="894"/>
                  </a:lnTo>
                  <a:lnTo>
                    <a:pt x="1230868" y="3042"/>
                  </a:lnTo>
                  <a:lnTo>
                    <a:pt x="1186031" y="6438"/>
                  </a:lnTo>
                  <a:lnTo>
                    <a:pt x="1141329" y="11077"/>
                  </a:lnTo>
                  <a:lnTo>
                    <a:pt x="1096788" y="16953"/>
                  </a:lnTo>
                  <a:lnTo>
                    <a:pt x="1052438" y="24062"/>
                  </a:lnTo>
                  <a:lnTo>
                    <a:pt x="1008305" y="32397"/>
                  </a:lnTo>
                  <a:lnTo>
                    <a:pt x="964417" y="41955"/>
                  </a:lnTo>
                  <a:lnTo>
                    <a:pt x="920802" y="52729"/>
                  </a:lnTo>
                  <a:lnTo>
                    <a:pt x="877487" y="64715"/>
                  </a:lnTo>
                  <a:lnTo>
                    <a:pt x="834501" y="77907"/>
                  </a:lnTo>
                  <a:lnTo>
                    <a:pt x="791870" y="92300"/>
                  </a:lnTo>
                  <a:lnTo>
                    <a:pt x="749623" y="107888"/>
                  </a:lnTo>
                  <a:lnTo>
                    <a:pt x="707786" y="124667"/>
                  </a:lnTo>
                  <a:lnTo>
                    <a:pt x="666389" y="142632"/>
                  </a:lnTo>
                  <a:lnTo>
                    <a:pt x="625458" y="161776"/>
                  </a:lnTo>
                  <a:lnTo>
                    <a:pt x="585021" y="182096"/>
                  </a:lnTo>
                  <a:lnTo>
                    <a:pt x="545106" y="203585"/>
                  </a:lnTo>
                  <a:lnTo>
                    <a:pt x="505740" y="226238"/>
                  </a:lnTo>
                  <a:lnTo>
                    <a:pt x="466951" y="250050"/>
                  </a:lnTo>
                  <a:lnTo>
                    <a:pt x="428768" y="275017"/>
                  </a:lnTo>
                  <a:lnTo>
                    <a:pt x="391216" y="301132"/>
                  </a:lnTo>
                  <a:lnTo>
                    <a:pt x="354325" y="328391"/>
                  </a:lnTo>
                  <a:lnTo>
                    <a:pt x="318121" y="356788"/>
                  </a:lnTo>
                  <a:lnTo>
                    <a:pt x="282633" y="386318"/>
                  </a:lnTo>
                  <a:lnTo>
                    <a:pt x="247888" y="416975"/>
                  </a:lnTo>
                  <a:lnTo>
                    <a:pt x="213914" y="448756"/>
                  </a:lnTo>
                  <a:lnTo>
                    <a:pt x="180738" y="481653"/>
                  </a:lnTo>
                  <a:lnTo>
                    <a:pt x="148388" y="515663"/>
                  </a:lnTo>
                  <a:lnTo>
                    <a:pt x="116892" y="550780"/>
                  </a:lnTo>
                  <a:lnTo>
                    <a:pt x="86278" y="586998"/>
                  </a:lnTo>
                  <a:lnTo>
                    <a:pt x="56572" y="624313"/>
                  </a:lnTo>
                  <a:lnTo>
                    <a:pt x="27804" y="662719"/>
                  </a:lnTo>
                  <a:lnTo>
                    <a:pt x="0" y="702212"/>
                  </a:lnTo>
                  <a:lnTo>
                    <a:pt x="83604" y="759247"/>
                  </a:lnTo>
                  <a:lnTo>
                    <a:pt x="112229" y="718739"/>
                  </a:lnTo>
                  <a:lnTo>
                    <a:pt x="142126" y="679253"/>
                  </a:lnTo>
                  <a:lnTo>
                    <a:pt x="173265" y="640816"/>
                  </a:lnTo>
                  <a:lnTo>
                    <a:pt x="205618" y="603456"/>
                  </a:lnTo>
                  <a:lnTo>
                    <a:pt x="239155" y="567201"/>
                  </a:lnTo>
                  <a:lnTo>
                    <a:pt x="273848" y="532077"/>
                  </a:lnTo>
                  <a:lnTo>
                    <a:pt x="309667" y="498113"/>
                  </a:lnTo>
                  <a:lnTo>
                    <a:pt x="346584" y="465335"/>
                  </a:lnTo>
                  <a:lnTo>
                    <a:pt x="384570" y="433772"/>
                  </a:lnTo>
                  <a:lnTo>
                    <a:pt x="423595" y="403450"/>
                  </a:lnTo>
                  <a:lnTo>
                    <a:pt x="463631" y="374397"/>
                  </a:lnTo>
                  <a:lnTo>
                    <a:pt x="504649" y="346641"/>
                  </a:lnTo>
                  <a:lnTo>
                    <a:pt x="546620" y="320208"/>
                  </a:lnTo>
                  <a:lnTo>
                    <a:pt x="587915" y="296012"/>
                  </a:lnTo>
                  <a:lnTo>
                    <a:pt x="629658" y="273270"/>
                  </a:lnTo>
                  <a:lnTo>
                    <a:pt x="671818" y="251974"/>
                  </a:lnTo>
                  <a:lnTo>
                    <a:pt x="714365" y="232118"/>
                  </a:lnTo>
                  <a:lnTo>
                    <a:pt x="757269" y="213695"/>
                  </a:lnTo>
                  <a:lnTo>
                    <a:pt x="800500" y="196696"/>
                  </a:lnTo>
                  <a:lnTo>
                    <a:pt x="844027" y="181114"/>
                  </a:lnTo>
                  <a:lnTo>
                    <a:pt x="887819" y="166942"/>
                  </a:lnTo>
                  <a:lnTo>
                    <a:pt x="931848" y="154173"/>
                  </a:lnTo>
                  <a:lnTo>
                    <a:pt x="976081" y="142798"/>
                  </a:lnTo>
                  <a:lnTo>
                    <a:pt x="1020490" y="132811"/>
                  </a:lnTo>
                  <a:lnTo>
                    <a:pt x="1065043" y="124205"/>
                  </a:lnTo>
                  <a:lnTo>
                    <a:pt x="1109710" y="116971"/>
                  </a:lnTo>
                  <a:lnTo>
                    <a:pt x="1154461" y="111102"/>
                  </a:lnTo>
                  <a:lnTo>
                    <a:pt x="1199266" y="106592"/>
                  </a:lnTo>
                  <a:lnTo>
                    <a:pt x="1244094" y="103432"/>
                  </a:lnTo>
                  <a:lnTo>
                    <a:pt x="1288915" y="101615"/>
                  </a:lnTo>
                  <a:lnTo>
                    <a:pt x="1333698" y="101134"/>
                  </a:lnTo>
                  <a:lnTo>
                    <a:pt x="1378414" y="101981"/>
                  </a:lnTo>
                  <a:lnTo>
                    <a:pt x="1423032" y="104149"/>
                  </a:lnTo>
                  <a:lnTo>
                    <a:pt x="1467522" y="107630"/>
                  </a:lnTo>
                  <a:lnTo>
                    <a:pt x="1511853" y="112418"/>
                  </a:lnTo>
                  <a:lnTo>
                    <a:pt x="1555995" y="118504"/>
                  </a:lnTo>
                  <a:lnTo>
                    <a:pt x="1599917" y="125881"/>
                  </a:lnTo>
                  <a:lnTo>
                    <a:pt x="1643590" y="134542"/>
                  </a:lnTo>
                  <a:lnTo>
                    <a:pt x="1686983" y="144480"/>
                  </a:lnTo>
                  <a:lnTo>
                    <a:pt x="1730066" y="155687"/>
                  </a:lnTo>
                  <a:lnTo>
                    <a:pt x="1772808" y="168155"/>
                  </a:lnTo>
                  <a:lnTo>
                    <a:pt x="1815179" y="181877"/>
                  </a:lnTo>
                  <a:lnTo>
                    <a:pt x="1857149" y="196846"/>
                  </a:lnTo>
                  <a:lnTo>
                    <a:pt x="1898688" y="213054"/>
                  </a:lnTo>
                  <a:lnTo>
                    <a:pt x="1939764" y="230495"/>
                  </a:lnTo>
                  <a:lnTo>
                    <a:pt x="1980349" y="249159"/>
                  </a:lnTo>
                  <a:lnTo>
                    <a:pt x="2020410" y="269041"/>
                  </a:lnTo>
                  <a:lnTo>
                    <a:pt x="2059919" y="290133"/>
                  </a:lnTo>
                  <a:lnTo>
                    <a:pt x="2098845" y="312426"/>
                  </a:lnTo>
                  <a:lnTo>
                    <a:pt x="2137157" y="335915"/>
                  </a:lnTo>
                  <a:lnTo>
                    <a:pt x="2174825" y="360591"/>
                  </a:lnTo>
                  <a:lnTo>
                    <a:pt x="2211819" y="386447"/>
                  </a:lnTo>
                  <a:lnTo>
                    <a:pt x="2248109" y="413476"/>
                  </a:lnTo>
                  <a:lnTo>
                    <a:pt x="2283664" y="441669"/>
                  </a:lnTo>
                  <a:lnTo>
                    <a:pt x="2318454" y="471021"/>
                  </a:lnTo>
                  <a:lnTo>
                    <a:pt x="2352448" y="501523"/>
                  </a:lnTo>
                  <a:lnTo>
                    <a:pt x="2385616" y="533168"/>
                  </a:lnTo>
                  <a:lnTo>
                    <a:pt x="2417929" y="565948"/>
                  </a:lnTo>
                  <a:lnTo>
                    <a:pt x="2449354" y="599857"/>
                  </a:lnTo>
                  <a:lnTo>
                    <a:pt x="2479864" y="634886"/>
                  </a:lnTo>
                  <a:lnTo>
                    <a:pt x="2509426" y="671028"/>
                  </a:lnTo>
                  <a:lnTo>
                    <a:pt x="2538010" y="708277"/>
                  </a:lnTo>
                  <a:lnTo>
                    <a:pt x="2565587" y="746623"/>
                  </a:lnTo>
                  <a:lnTo>
                    <a:pt x="2592126" y="786061"/>
                  </a:lnTo>
                  <a:lnTo>
                    <a:pt x="2617597" y="826583"/>
                  </a:lnTo>
                  <a:lnTo>
                    <a:pt x="2556675" y="854840"/>
                  </a:lnTo>
                  <a:lnTo>
                    <a:pt x="2742463" y="953354"/>
                  </a:lnTo>
                  <a:lnTo>
                    <a:pt x="2770898" y="755488"/>
                  </a:lnTo>
                  <a:lnTo>
                    <a:pt x="2709951" y="783746"/>
                  </a:lnTo>
                  <a:lnTo>
                    <a:pt x="2683660" y="741255"/>
                  </a:lnTo>
                  <a:lnTo>
                    <a:pt x="2656103" y="699660"/>
                  </a:lnTo>
                  <a:lnTo>
                    <a:pt x="2627303" y="658989"/>
                  </a:lnTo>
                  <a:lnTo>
                    <a:pt x="2597287" y="619266"/>
                  </a:lnTo>
                  <a:lnTo>
                    <a:pt x="2566078" y="580518"/>
                  </a:lnTo>
                  <a:lnTo>
                    <a:pt x="2533701" y="542771"/>
                  </a:lnTo>
                  <a:lnTo>
                    <a:pt x="2500180" y="506051"/>
                  </a:lnTo>
                  <a:lnTo>
                    <a:pt x="2465541" y="470384"/>
                  </a:lnTo>
                  <a:lnTo>
                    <a:pt x="2429808" y="435796"/>
                  </a:lnTo>
                  <a:lnTo>
                    <a:pt x="2393005" y="402314"/>
                  </a:lnTo>
                  <a:lnTo>
                    <a:pt x="2355158" y="369964"/>
                  </a:lnTo>
                  <a:lnTo>
                    <a:pt x="2316290" y="338771"/>
                  </a:lnTo>
                  <a:lnTo>
                    <a:pt x="2276427" y="308761"/>
                  </a:lnTo>
                  <a:lnTo>
                    <a:pt x="2235593" y="279962"/>
                  </a:lnTo>
                  <a:lnTo>
                    <a:pt x="2195300" y="253332"/>
                  </a:lnTo>
                  <a:lnTo>
                    <a:pt x="2154504" y="228064"/>
                  </a:lnTo>
                  <a:lnTo>
                    <a:pt x="2113235" y="204155"/>
                  </a:lnTo>
                  <a:lnTo>
                    <a:pt x="2071519" y="181598"/>
                  </a:lnTo>
                  <a:lnTo>
                    <a:pt x="2029384" y="160388"/>
                  </a:lnTo>
                  <a:lnTo>
                    <a:pt x="1986857" y="140520"/>
                  </a:lnTo>
                  <a:lnTo>
                    <a:pt x="1943968" y="121989"/>
                  </a:lnTo>
                  <a:lnTo>
                    <a:pt x="1900742" y="104790"/>
                  </a:lnTo>
                  <a:lnTo>
                    <a:pt x="1857208" y="88917"/>
                  </a:lnTo>
                  <a:lnTo>
                    <a:pt x="1813394" y="74366"/>
                  </a:lnTo>
                  <a:lnTo>
                    <a:pt x="1769327" y="61130"/>
                  </a:lnTo>
                  <a:lnTo>
                    <a:pt x="1725035" y="49205"/>
                  </a:lnTo>
                  <a:lnTo>
                    <a:pt x="1680545" y="38585"/>
                  </a:lnTo>
                  <a:lnTo>
                    <a:pt x="1635885" y="29266"/>
                  </a:lnTo>
                  <a:lnTo>
                    <a:pt x="1591083" y="21242"/>
                  </a:lnTo>
                  <a:lnTo>
                    <a:pt x="1546166" y="14507"/>
                  </a:lnTo>
                  <a:lnTo>
                    <a:pt x="1501163" y="9057"/>
                  </a:lnTo>
                  <a:lnTo>
                    <a:pt x="1456101" y="4887"/>
                  </a:lnTo>
                  <a:lnTo>
                    <a:pt x="1411006" y="1991"/>
                  </a:lnTo>
                  <a:lnTo>
                    <a:pt x="1365908" y="363"/>
                  </a:lnTo>
                  <a:lnTo>
                    <a:pt x="1320834" y="0"/>
                  </a:lnTo>
                  <a:close/>
                </a:path>
              </a:pathLst>
            </a:custGeom>
            <a:solidFill>
              <a:srgbClr val="FF7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72983" y="2487169"/>
              <a:ext cx="2665730" cy="1705610"/>
            </a:xfrm>
            <a:custGeom>
              <a:avLst/>
              <a:gdLst/>
              <a:ahLst/>
              <a:cxnLst/>
              <a:rect l="l" t="t" r="r" b="b"/>
              <a:pathLst>
                <a:path w="2665729" h="1705610">
                  <a:moveTo>
                    <a:pt x="0" y="170535"/>
                  </a:moveTo>
                  <a:lnTo>
                    <a:pt x="6085" y="125200"/>
                  </a:lnTo>
                  <a:lnTo>
                    <a:pt x="23260" y="84463"/>
                  </a:lnTo>
                  <a:lnTo>
                    <a:pt x="49899" y="49949"/>
                  </a:lnTo>
                  <a:lnTo>
                    <a:pt x="84380" y="23283"/>
                  </a:lnTo>
                  <a:lnTo>
                    <a:pt x="125078" y="6091"/>
                  </a:lnTo>
                  <a:lnTo>
                    <a:pt x="170370" y="0"/>
                  </a:lnTo>
                  <a:lnTo>
                    <a:pt x="2495105" y="0"/>
                  </a:lnTo>
                  <a:lnTo>
                    <a:pt x="2540397" y="6091"/>
                  </a:lnTo>
                  <a:lnTo>
                    <a:pt x="2581095" y="23283"/>
                  </a:lnTo>
                  <a:lnTo>
                    <a:pt x="2615576" y="49949"/>
                  </a:lnTo>
                  <a:lnTo>
                    <a:pt x="2642215" y="84463"/>
                  </a:lnTo>
                  <a:lnTo>
                    <a:pt x="2659390" y="125200"/>
                  </a:lnTo>
                  <a:lnTo>
                    <a:pt x="2665476" y="170535"/>
                  </a:lnTo>
                  <a:lnTo>
                    <a:pt x="2665476" y="221064"/>
                  </a:lnTo>
                  <a:lnTo>
                    <a:pt x="2665476" y="271593"/>
                  </a:lnTo>
                  <a:lnTo>
                    <a:pt x="2665476" y="1534820"/>
                  </a:lnTo>
                  <a:lnTo>
                    <a:pt x="2659390" y="1580155"/>
                  </a:lnTo>
                  <a:lnTo>
                    <a:pt x="2642215" y="1620892"/>
                  </a:lnTo>
                  <a:lnTo>
                    <a:pt x="2615576" y="1655406"/>
                  </a:lnTo>
                  <a:lnTo>
                    <a:pt x="2581095" y="1682072"/>
                  </a:lnTo>
                  <a:lnTo>
                    <a:pt x="2540397" y="1699264"/>
                  </a:lnTo>
                  <a:lnTo>
                    <a:pt x="2495105" y="1705356"/>
                  </a:lnTo>
                  <a:lnTo>
                    <a:pt x="170370" y="1705356"/>
                  </a:lnTo>
                  <a:lnTo>
                    <a:pt x="125078" y="1699264"/>
                  </a:lnTo>
                  <a:lnTo>
                    <a:pt x="84380" y="1682072"/>
                  </a:lnTo>
                  <a:lnTo>
                    <a:pt x="49899" y="1655406"/>
                  </a:lnTo>
                  <a:lnTo>
                    <a:pt x="23260" y="1620892"/>
                  </a:lnTo>
                  <a:lnTo>
                    <a:pt x="6085" y="1580155"/>
                  </a:lnTo>
                  <a:lnTo>
                    <a:pt x="0" y="1534820"/>
                  </a:lnTo>
                  <a:lnTo>
                    <a:pt x="0" y="170535"/>
                  </a:lnTo>
                  <a:close/>
                </a:path>
              </a:pathLst>
            </a:custGeom>
            <a:ln w="25400">
              <a:solidFill>
                <a:srgbClr val="4A5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21555" y="2791744"/>
            <a:ext cx="2061845" cy="5207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1755" marR="5080" indent="-59690">
              <a:lnSpc>
                <a:spcPts val="1190"/>
              </a:lnSpc>
              <a:spcBef>
                <a:spcPts val="265"/>
              </a:spcBef>
              <a:buChar char="•"/>
              <a:tabLst>
                <a:tab pos="72390" algn="l"/>
              </a:tabLst>
            </a:pPr>
            <a:r>
              <a:rPr sz="1100" spc="-30" dirty="0">
                <a:latin typeface="Tahoma"/>
                <a:cs typeface="Tahoma"/>
              </a:rPr>
              <a:t>D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40" dirty="0">
                <a:latin typeface="Tahoma"/>
                <a:cs typeface="Tahoma"/>
              </a:rPr>
              <a:t>t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r</a:t>
            </a:r>
            <a:r>
              <a:rPr sz="1100" spc="5" dirty="0">
                <a:latin typeface="Tahoma"/>
                <a:cs typeface="Tahoma"/>
              </a:rPr>
              <a:t>m</a:t>
            </a:r>
            <a:r>
              <a:rPr sz="1100" spc="-5" dirty="0">
                <a:latin typeface="Tahoma"/>
                <a:cs typeface="Tahoma"/>
              </a:rPr>
              <a:t>i</a:t>
            </a:r>
            <a:r>
              <a:rPr sz="1100" spc="-45" dirty="0">
                <a:latin typeface="Tahoma"/>
                <a:cs typeface="Tahoma"/>
              </a:rPr>
              <a:t>n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19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p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</a:t>
            </a:r>
            <a:r>
              <a:rPr sz="1100" spc="-35" dirty="0">
                <a:latin typeface="Tahoma"/>
                <a:cs typeface="Tahoma"/>
              </a:rPr>
              <a:t>p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60" dirty="0">
                <a:latin typeface="Tahoma"/>
                <a:cs typeface="Tahoma"/>
              </a:rPr>
              <a:t>r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</a:t>
            </a:r>
            <a:r>
              <a:rPr sz="1100" spc="-45" dirty="0">
                <a:latin typeface="Tahoma"/>
                <a:cs typeface="Tahoma"/>
              </a:rPr>
              <a:t>u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m</a:t>
            </a:r>
            <a:r>
              <a:rPr sz="1100" spc="-15" dirty="0">
                <a:latin typeface="Tahoma"/>
                <a:cs typeface="Tahoma"/>
              </a:rPr>
              <a:t>i</a:t>
            </a:r>
            <a:r>
              <a:rPr sz="1100" spc="-60" dirty="0">
                <a:latin typeface="Tahoma"/>
                <a:cs typeface="Tahoma"/>
              </a:rPr>
              <a:t>g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dirty="0">
                <a:latin typeface="Tahoma"/>
                <a:cs typeface="Tahoma"/>
              </a:rPr>
              <a:t>i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n  </a:t>
            </a:r>
            <a:r>
              <a:rPr sz="1100" spc="-40" dirty="0">
                <a:latin typeface="Tahoma"/>
                <a:cs typeface="Tahoma"/>
              </a:rPr>
              <a:t>b</a:t>
            </a:r>
            <a:r>
              <a:rPr sz="1100" spc="-75" dirty="0">
                <a:latin typeface="Tahoma"/>
                <a:cs typeface="Tahoma"/>
              </a:rPr>
              <a:t>ef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20" dirty="0">
                <a:latin typeface="Tahoma"/>
                <a:cs typeface="Tahoma"/>
              </a:rPr>
              <a:t>o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-10" dirty="0">
                <a:latin typeface="Tahoma"/>
                <a:cs typeface="Tahoma"/>
              </a:rPr>
              <a:t>i</a:t>
            </a:r>
            <a:r>
              <a:rPr sz="1100" spc="-45" dirty="0">
                <a:latin typeface="Tahoma"/>
                <a:cs typeface="Tahoma"/>
              </a:rPr>
              <a:t>v</a:t>
            </a:r>
            <a:r>
              <a:rPr sz="1100" spc="-55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71755" indent="-59690">
              <a:lnSpc>
                <a:spcPct val="100000"/>
              </a:lnSpc>
              <a:spcBef>
                <a:spcPts val="25"/>
              </a:spcBef>
              <a:buChar char="•"/>
              <a:tabLst>
                <a:tab pos="72390" algn="l"/>
              </a:tabLst>
            </a:pPr>
            <a:r>
              <a:rPr sz="1100" spc="-40" dirty="0">
                <a:latin typeface="Tahoma"/>
                <a:cs typeface="Tahoma"/>
              </a:rPr>
              <a:t>F</a:t>
            </a:r>
            <a:r>
              <a:rPr sz="1100" spc="-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na</a:t>
            </a:r>
            <a:r>
              <a:rPr sz="1100" spc="-15" dirty="0">
                <a:latin typeface="Tahoma"/>
                <a:cs typeface="Tahoma"/>
              </a:rPr>
              <a:t>l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65" dirty="0">
                <a:latin typeface="Tahoma"/>
                <a:cs typeface="Tahoma"/>
              </a:rPr>
              <a:t>n</a:t>
            </a:r>
            <a:r>
              <a:rPr sz="1100" spc="-30" dirty="0">
                <a:latin typeface="Tahoma"/>
                <a:cs typeface="Tahoma"/>
              </a:rPr>
              <a:t>t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</a:t>
            </a:r>
            <a:r>
              <a:rPr sz="1100" spc="-8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an</a:t>
            </a:r>
            <a:r>
              <a:rPr sz="1100" spc="-70" dirty="0">
                <a:latin typeface="Tahoma"/>
                <a:cs typeface="Tahoma"/>
              </a:rPr>
              <a:t>s</a:t>
            </a:r>
            <a:r>
              <a:rPr sz="1100" spc="-105" dirty="0">
                <a:latin typeface="Tahoma"/>
                <a:cs typeface="Tahoma"/>
              </a:rPr>
              <a:t>f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57616" y="3378708"/>
            <a:ext cx="2574290" cy="1143000"/>
            <a:chOff x="8357616" y="3378708"/>
            <a:chExt cx="2574290" cy="114300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7616" y="3378708"/>
              <a:ext cx="2574035" cy="11429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458200" y="3429000"/>
              <a:ext cx="2372995" cy="942340"/>
            </a:xfrm>
            <a:custGeom>
              <a:avLst/>
              <a:gdLst/>
              <a:ahLst/>
              <a:cxnLst/>
              <a:rect l="l" t="t" r="r" b="b"/>
              <a:pathLst>
                <a:path w="2372995" h="942339">
                  <a:moveTo>
                    <a:pt x="2278507" y="0"/>
                  </a:moveTo>
                  <a:lnTo>
                    <a:pt x="94361" y="0"/>
                  </a:lnTo>
                  <a:lnTo>
                    <a:pt x="57633" y="7400"/>
                  </a:lnTo>
                  <a:lnTo>
                    <a:pt x="27639" y="27584"/>
                  </a:lnTo>
                  <a:lnTo>
                    <a:pt x="7416" y="57521"/>
                  </a:lnTo>
                  <a:lnTo>
                    <a:pt x="0" y="94183"/>
                  </a:lnTo>
                  <a:lnTo>
                    <a:pt x="0" y="847648"/>
                  </a:lnTo>
                  <a:lnTo>
                    <a:pt x="7416" y="884310"/>
                  </a:lnTo>
                  <a:lnTo>
                    <a:pt x="27639" y="914247"/>
                  </a:lnTo>
                  <a:lnTo>
                    <a:pt x="57633" y="934431"/>
                  </a:lnTo>
                  <a:lnTo>
                    <a:pt x="94361" y="941832"/>
                  </a:lnTo>
                  <a:lnTo>
                    <a:pt x="2278507" y="941832"/>
                  </a:lnTo>
                  <a:lnTo>
                    <a:pt x="2315234" y="934431"/>
                  </a:lnTo>
                  <a:lnTo>
                    <a:pt x="2345228" y="914247"/>
                  </a:lnTo>
                  <a:lnTo>
                    <a:pt x="2365451" y="884310"/>
                  </a:lnTo>
                  <a:lnTo>
                    <a:pt x="2372868" y="847648"/>
                  </a:lnTo>
                  <a:lnTo>
                    <a:pt x="2372868" y="94183"/>
                  </a:lnTo>
                  <a:lnTo>
                    <a:pt x="2365451" y="57521"/>
                  </a:lnTo>
                  <a:lnTo>
                    <a:pt x="2345228" y="27584"/>
                  </a:lnTo>
                  <a:lnTo>
                    <a:pt x="2315234" y="7400"/>
                  </a:lnTo>
                  <a:lnTo>
                    <a:pt x="2278507" y="0"/>
                  </a:lnTo>
                  <a:close/>
                </a:path>
              </a:pathLst>
            </a:custGeom>
            <a:solidFill>
              <a:srgbClr val="4A5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8200" y="3429000"/>
              <a:ext cx="2372995" cy="942340"/>
            </a:xfrm>
            <a:custGeom>
              <a:avLst/>
              <a:gdLst/>
              <a:ahLst/>
              <a:cxnLst/>
              <a:rect l="l" t="t" r="r" b="b"/>
              <a:pathLst>
                <a:path w="2372995" h="942339">
                  <a:moveTo>
                    <a:pt x="0" y="94183"/>
                  </a:moveTo>
                  <a:lnTo>
                    <a:pt x="7416" y="57521"/>
                  </a:lnTo>
                  <a:lnTo>
                    <a:pt x="27639" y="27584"/>
                  </a:lnTo>
                  <a:lnTo>
                    <a:pt x="57633" y="7400"/>
                  </a:lnTo>
                  <a:lnTo>
                    <a:pt x="94361" y="0"/>
                  </a:lnTo>
                  <a:lnTo>
                    <a:pt x="2278507" y="0"/>
                  </a:lnTo>
                  <a:lnTo>
                    <a:pt x="2315234" y="7400"/>
                  </a:lnTo>
                  <a:lnTo>
                    <a:pt x="2345228" y="27584"/>
                  </a:lnTo>
                  <a:lnTo>
                    <a:pt x="2365451" y="57521"/>
                  </a:lnTo>
                  <a:lnTo>
                    <a:pt x="2372868" y="94183"/>
                  </a:lnTo>
                  <a:lnTo>
                    <a:pt x="2372868" y="847648"/>
                  </a:lnTo>
                  <a:lnTo>
                    <a:pt x="2365451" y="884310"/>
                  </a:lnTo>
                  <a:lnTo>
                    <a:pt x="2345228" y="914247"/>
                  </a:lnTo>
                  <a:lnTo>
                    <a:pt x="2315234" y="934431"/>
                  </a:lnTo>
                  <a:lnTo>
                    <a:pt x="2278507" y="941832"/>
                  </a:lnTo>
                  <a:lnTo>
                    <a:pt x="94361" y="941832"/>
                  </a:lnTo>
                  <a:lnTo>
                    <a:pt x="57633" y="934431"/>
                  </a:lnTo>
                  <a:lnTo>
                    <a:pt x="27639" y="914247"/>
                  </a:lnTo>
                  <a:lnTo>
                    <a:pt x="7416" y="884310"/>
                  </a:lnTo>
                  <a:lnTo>
                    <a:pt x="0" y="847648"/>
                  </a:lnTo>
                  <a:lnTo>
                    <a:pt x="0" y="9418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960429" y="3608687"/>
            <a:ext cx="136461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8915" marR="5080" indent="-196850">
              <a:lnSpc>
                <a:spcPts val="1939"/>
              </a:lnSpc>
              <a:spcBef>
                <a:spcPts val="345"/>
              </a:spcBef>
            </a:pPr>
            <a:r>
              <a:rPr sz="1800" b="1" spc="-2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37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800" b="1" spc="-114" dirty="0">
                <a:solidFill>
                  <a:srgbClr val="FFFFFF"/>
                </a:solidFill>
                <a:latin typeface="Tahoma"/>
                <a:cs typeface="Tahoma"/>
              </a:rPr>
              <a:t> F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l  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Migration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458280" y="5139258"/>
          <a:ext cx="5627368" cy="1556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2919">
                <a:tc>
                  <a:txBody>
                    <a:bodyPr/>
                    <a:lstStyle/>
                    <a:p>
                      <a:pPr marL="109855" marR="996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Content </a:t>
                      </a:r>
                      <a:r>
                        <a:rPr sz="900" b="1" spc="-2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sf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  </a:t>
                      </a:r>
                      <a:r>
                        <a:rPr sz="9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Plan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33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io 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9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  </a:t>
                      </a:r>
                      <a:r>
                        <a:rPr sz="900" b="1" spc="-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z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Source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83820" indent="-15113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  </a:t>
                      </a:r>
                      <a:r>
                        <a:rPr sz="9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922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86995" indent="-50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User </a:t>
                      </a:r>
                      <a:r>
                        <a:rPr sz="9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pp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ng  </a:t>
                      </a:r>
                      <a:r>
                        <a:rPr sz="900" b="1" spc="-1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(Y/N)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99060" indent="-508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b="1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9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  n</a:t>
                      </a:r>
                      <a:r>
                        <a:rPr sz="9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922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 marL="134620" marR="121920" indent="-279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  n</a:t>
                      </a:r>
                      <a:r>
                        <a:rPr sz="9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922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Details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solidFill>
                      <a:srgbClr val="6D6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oof</a:t>
                      </a:r>
                      <a:r>
                        <a:rPr sz="9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of 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922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B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922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2349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35" dirty="0">
                          <a:latin typeface="Tahoma"/>
                          <a:cs typeface="Tahoma"/>
                        </a:rPr>
                        <a:t>Prod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Cl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ne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v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922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922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0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0805" marR="86360">
                        <a:lnSpc>
                          <a:spcPct val="100000"/>
                        </a:lnSpc>
                      </a:pPr>
                      <a:r>
                        <a:rPr sz="900" spc="-45" dirty="0">
                          <a:latin typeface="Tahoma"/>
                          <a:cs typeface="Tahoma"/>
                        </a:rPr>
                        <a:t>Initial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54901" y="5142623"/>
          <a:ext cx="5760083" cy="1372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800" b="1" spc="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800" b="1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nn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rt</a:t>
                      </a:r>
                      <a:r>
                        <a:rPr sz="8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234315" indent="154940">
                        <a:lnSpc>
                          <a:spcPts val="940"/>
                        </a:lnSpc>
                        <a:spcBef>
                          <a:spcPts val="540"/>
                        </a:spcBef>
                      </a:pPr>
                      <a:r>
                        <a:rPr sz="800" b="1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Estimated </a:t>
                      </a:r>
                      <a:r>
                        <a:rPr sz="800" b="1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et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800" b="1" spc="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858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800" b="1" spc="-7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Dependencies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6D6D6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8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Comments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6D6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op</a:t>
                      </a:r>
                      <a:r>
                        <a:rPr sz="9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Up</a:t>
                      </a:r>
                      <a:r>
                        <a:rPr sz="9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9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– 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od</a:t>
                      </a:r>
                      <a:r>
                        <a:rPr sz="9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ut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9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 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od</a:t>
                      </a:r>
                      <a:r>
                        <a:rPr sz="9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ut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52">
                <a:tc>
                  <a:txBody>
                    <a:bodyPr/>
                    <a:lstStyle/>
                    <a:p>
                      <a:pPr marL="90805" marR="1466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9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9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– 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od</a:t>
                      </a:r>
                      <a:r>
                        <a:rPr sz="9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ut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9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 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od</a:t>
                      </a:r>
                      <a:r>
                        <a:rPr sz="9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ut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or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0" y="1170433"/>
            <a:ext cx="5230495" cy="612775"/>
          </a:xfrm>
          <a:custGeom>
            <a:avLst/>
            <a:gdLst/>
            <a:ahLst/>
            <a:cxnLst/>
            <a:rect l="l" t="t" r="r" b="b"/>
            <a:pathLst>
              <a:path w="5230495" h="612775">
                <a:moveTo>
                  <a:pt x="4924005" y="0"/>
                </a:moveTo>
                <a:lnTo>
                  <a:pt x="0" y="0"/>
                </a:lnTo>
                <a:lnTo>
                  <a:pt x="0" y="612724"/>
                </a:lnTo>
                <a:lnTo>
                  <a:pt x="4924005" y="612724"/>
                </a:lnTo>
                <a:lnTo>
                  <a:pt x="4973700" y="608714"/>
                </a:lnTo>
                <a:lnTo>
                  <a:pt x="5020841" y="597105"/>
                </a:lnTo>
                <a:lnTo>
                  <a:pt x="5064798" y="578529"/>
                </a:lnTo>
                <a:lnTo>
                  <a:pt x="5104940" y="553614"/>
                </a:lnTo>
                <a:lnTo>
                  <a:pt x="5140637" y="522993"/>
                </a:lnTo>
                <a:lnTo>
                  <a:pt x="5171258" y="487296"/>
                </a:lnTo>
                <a:lnTo>
                  <a:pt x="5196172" y="447154"/>
                </a:lnTo>
                <a:lnTo>
                  <a:pt x="5214749" y="403197"/>
                </a:lnTo>
                <a:lnTo>
                  <a:pt x="5226358" y="356056"/>
                </a:lnTo>
                <a:lnTo>
                  <a:pt x="5230368" y="306362"/>
                </a:lnTo>
                <a:lnTo>
                  <a:pt x="5226358" y="256667"/>
                </a:lnTo>
                <a:lnTo>
                  <a:pt x="5214749" y="209526"/>
                </a:lnTo>
                <a:lnTo>
                  <a:pt x="5196172" y="165569"/>
                </a:lnTo>
                <a:lnTo>
                  <a:pt x="5171258" y="125427"/>
                </a:lnTo>
                <a:lnTo>
                  <a:pt x="5140637" y="89730"/>
                </a:lnTo>
                <a:lnTo>
                  <a:pt x="5104940" y="59109"/>
                </a:lnTo>
                <a:lnTo>
                  <a:pt x="5064798" y="34195"/>
                </a:lnTo>
                <a:lnTo>
                  <a:pt x="5020841" y="15618"/>
                </a:lnTo>
                <a:lnTo>
                  <a:pt x="4973700" y="4009"/>
                </a:lnTo>
                <a:lnTo>
                  <a:pt x="4924005" y="0"/>
                </a:lnTo>
                <a:close/>
              </a:path>
            </a:pathLst>
          </a:custGeom>
          <a:solidFill>
            <a:srgbClr val="37B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3462" y="1199210"/>
            <a:ext cx="261112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Pre-requisites: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60" dirty="0">
                <a:solidFill>
                  <a:srgbClr val="FFFFFF"/>
                </a:solidFill>
                <a:latin typeface="Tahoma"/>
                <a:cs typeface="Tahoma"/>
              </a:rPr>
              <a:t>Content</a:t>
            </a:r>
            <a:r>
              <a:rPr sz="15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60" dirty="0">
                <a:solidFill>
                  <a:srgbClr val="FFFFFF"/>
                </a:solidFill>
                <a:latin typeface="Tahoma"/>
                <a:cs typeface="Tahoma"/>
              </a:rPr>
              <a:t>Assessment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Tahoma"/>
                <a:cs typeface="Tahoma"/>
              </a:rPr>
              <a:t>CAM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50368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90" dirty="0">
                <a:solidFill>
                  <a:srgbClr val="EB1000"/>
                </a:solidFill>
              </a:rPr>
              <a:t>C</a:t>
            </a:r>
            <a:r>
              <a:rPr sz="2800" spc="-175" dirty="0">
                <a:solidFill>
                  <a:srgbClr val="EB1000"/>
                </a:solidFill>
              </a:rPr>
              <a:t>r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85" dirty="0">
                <a:solidFill>
                  <a:srgbClr val="EB1000"/>
                </a:solidFill>
              </a:rPr>
              <a:t>a</a:t>
            </a:r>
            <a:r>
              <a:rPr sz="2800" spc="-229" dirty="0">
                <a:solidFill>
                  <a:srgbClr val="EB1000"/>
                </a:solidFill>
              </a:rPr>
              <a:t>t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250" dirty="0">
                <a:solidFill>
                  <a:srgbClr val="EB1000"/>
                </a:solidFill>
              </a:rPr>
              <a:t>n</a:t>
            </a:r>
            <a:r>
              <a:rPr sz="2800" spc="-290" dirty="0">
                <a:solidFill>
                  <a:srgbClr val="EB1000"/>
                </a:solidFill>
              </a:rPr>
              <a:t>g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54" dirty="0">
                <a:solidFill>
                  <a:srgbClr val="EB1000"/>
                </a:solidFill>
              </a:rPr>
              <a:t>a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290" dirty="0">
                <a:solidFill>
                  <a:srgbClr val="EB1000"/>
                </a:solidFill>
              </a:rPr>
              <a:t>C</a:t>
            </a:r>
            <a:r>
              <a:rPr sz="2800" spc="-185" dirty="0">
                <a:solidFill>
                  <a:srgbClr val="EB1000"/>
                </a:solidFill>
              </a:rPr>
              <a:t>o</a:t>
            </a:r>
            <a:r>
              <a:rPr sz="2800" spc="-220" dirty="0">
                <a:solidFill>
                  <a:srgbClr val="EB1000"/>
                </a:solidFill>
              </a:rPr>
              <a:t>d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10" dirty="0">
                <a:solidFill>
                  <a:srgbClr val="EB1000"/>
                </a:solidFill>
              </a:rPr>
              <a:t> </a:t>
            </a:r>
            <a:r>
              <a:rPr sz="2800" spc="-380" dirty="0">
                <a:solidFill>
                  <a:srgbClr val="EB1000"/>
                </a:solidFill>
              </a:rPr>
              <a:t>R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50" dirty="0">
                <a:solidFill>
                  <a:srgbClr val="EB1000"/>
                </a:solidFill>
              </a:rPr>
              <a:t>f</a:t>
            </a:r>
            <a:r>
              <a:rPr sz="2800" spc="-254" dirty="0">
                <a:solidFill>
                  <a:srgbClr val="EB1000"/>
                </a:solidFill>
              </a:rPr>
              <a:t>a</a:t>
            </a:r>
            <a:r>
              <a:rPr sz="2800" spc="-170" dirty="0">
                <a:solidFill>
                  <a:srgbClr val="EB1000"/>
                </a:solidFill>
              </a:rPr>
              <a:t>c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185" dirty="0">
                <a:solidFill>
                  <a:srgbClr val="EB1000"/>
                </a:solidFill>
              </a:rPr>
              <a:t>o</a:t>
            </a:r>
            <a:r>
              <a:rPr sz="2800" spc="-175" dirty="0">
                <a:solidFill>
                  <a:srgbClr val="EB1000"/>
                </a:solidFill>
              </a:rPr>
              <a:t>r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250" dirty="0">
                <a:solidFill>
                  <a:srgbClr val="EB1000"/>
                </a:solidFill>
              </a:rPr>
              <a:t>n</a:t>
            </a:r>
            <a:r>
              <a:rPr sz="2800" spc="-290" dirty="0">
                <a:solidFill>
                  <a:srgbClr val="EB1000"/>
                </a:solidFill>
              </a:rPr>
              <a:t>g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P</a:t>
            </a:r>
            <a:r>
              <a:rPr sz="2800" spc="-170" dirty="0">
                <a:solidFill>
                  <a:srgbClr val="EB1000"/>
                </a:solidFill>
              </a:rPr>
              <a:t>lan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461" y="2158424"/>
            <a:ext cx="3858895" cy="28054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00355" marR="475615" indent="-288290">
              <a:lnSpc>
                <a:spcPts val="1939"/>
              </a:lnSpc>
              <a:spcBef>
                <a:spcPts val="345"/>
              </a:spcBef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b="1" spc="-245" dirty="0">
                <a:latin typeface="Tahoma"/>
                <a:cs typeface="Tahoma"/>
              </a:rPr>
              <a:t>S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-175" dirty="0">
                <a:latin typeface="Tahoma"/>
                <a:cs typeface="Tahoma"/>
              </a:rPr>
              <a:t>m</a:t>
            </a:r>
            <a:r>
              <a:rPr sz="1800" b="1" spc="-130" dirty="0">
                <a:latin typeface="Tahoma"/>
                <a:cs typeface="Tahoma"/>
              </a:rPr>
              <a:t>p</a:t>
            </a:r>
            <a:r>
              <a:rPr sz="1800" b="1" spc="-45" dirty="0">
                <a:latin typeface="Tahoma"/>
                <a:cs typeface="Tahoma"/>
              </a:rPr>
              <a:t>l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-45" dirty="0">
                <a:latin typeface="Tahoma"/>
                <a:cs typeface="Tahoma"/>
              </a:rPr>
              <a:t>f</a:t>
            </a:r>
            <a:r>
              <a:rPr sz="1800" b="1" spc="-160" dirty="0">
                <a:latin typeface="Tahoma"/>
                <a:cs typeface="Tahoma"/>
              </a:rPr>
              <a:t>y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b</a:t>
            </a:r>
            <a:r>
              <a:rPr sz="1800" b="1" spc="-160" dirty="0">
                <a:latin typeface="Tahoma"/>
                <a:cs typeface="Tahoma"/>
              </a:rPr>
              <a:t>y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c</a:t>
            </a:r>
            <a:r>
              <a:rPr sz="1800" b="1" spc="-180" dirty="0">
                <a:latin typeface="Tahoma"/>
                <a:cs typeface="Tahoma"/>
              </a:rPr>
              <a:t>at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240" dirty="0">
                <a:latin typeface="Tahoma"/>
                <a:cs typeface="Tahoma"/>
              </a:rPr>
              <a:t>g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0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125" dirty="0">
                <a:latin typeface="Tahoma"/>
                <a:cs typeface="Tahoma"/>
              </a:rPr>
              <a:t>z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-185" dirty="0">
                <a:latin typeface="Tahoma"/>
                <a:cs typeface="Tahoma"/>
              </a:rPr>
              <a:t>n</a:t>
            </a:r>
            <a:r>
              <a:rPr sz="1800" b="1" spc="-190" dirty="0">
                <a:latin typeface="Tahoma"/>
                <a:cs typeface="Tahoma"/>
              </a:rPr>
              <a:t>g</a:t>
            </a:r>
            <a:r>
              <a:rPr sz="1800" b="1" spc="-18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c</a:t>
            </a:r>
            <a:r>
              <a:rPr sz="1800" b="1" spc="-10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i</a:t>
            </a:r>
            <a:r>
              <a:rPr sz="1800" b="1" spc="-180" dirty="0">
                <a:latin typeface="Tahoma"/>
                <a:cs typeface="Tahoma"/>
              </a:rPr>
              <a:t>t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-125" dirty="0">
                <a:latin typeface="Tahoma"/>
                <a:cs typeface="Tahoma"/>
              </a:rPr>
              <a:t>c</a:t>
            </a:r>
            <a:r>
              <a:rPr sz="1800" b="1" spc="-105" dirty="0">
                <a:latin typeface="Tahoma"/>
                <a:cs typeface="Tahoma"/>
              </a:rPr>
              <a:t>al  </a:t>
            </a:r>
            <a:r>
              <a:rPr sz="1800" b="1" spc="-130" dirty="0">
                <a:latin typeface="Tahoma"/>
                <a:cs typeface="Tahoma"/>
              </a:rPr>
              <a:t>findings:</a:t>
            </a:r>
            <a:endParaRPr sz="18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335"/>
              </a:spcBef>
              <a:buSzPct val="88888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800" b="1" spc="-150" dirty="0">
                <a:latin typeface="Tahoma"/>
                <a:cs typeface="Tahoma"/>
              </a:rPr>
              <a:t>F</a:t>
            </a:r>
            <a:r>
              <a:rPr sz="1800" b="1" spc="-100" dirty="0">
                <a:latin typeface="Tahoma"/>
                <a:cs typeface="Tahoma"/>
              </a:rPr>
              <a:t>r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55" dirty="0">
                <a:latin typeface="Tahoma"/>
                <a:cs typeface="Tahoma"/>
              </a:rPr>
              <a:t>nt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45" dirty="0">
                <a:latin typeface="Tahoma"/>
                <a:cs typeface="Tahoma"/>
              </a:rPr>
              <a:t>nd</a:t>
            </a:r>
            <a:endParaRPr sz="1800">
              <a:latin typeface="Tahoma"/>
              <a:cs typeface="Tahoma"/>
            </a:endParaRPr>
          </a:p>
          <a:p>
            <a:pPr marL="1214755" lvl="2" indent="-288290">
              <a:lnSpc>
                <a:spcPct val="100000"/>
              </a:lnSpc>
              <a:spcBef>
                <a:spcPts val="400"/>
              </a:spcBef>
              <a:buSzPct val="88888"/>
              <a:buFont typeface="Arial MT"/>
              <a:buChar char="•"/>
              <a:tabLst>
                <a:tab pos="1214755" algn="l"/>
                <a:tab pos="1215390" algn="l"/>
              </a:tabLst>
            </a:pPr>
            <a:r>
              <a:rPr sz="1800" spc="-55" dirty="0">
                <a:latin typeface="Tahoma"/>
                <a:cs typeface="Tahoma"/>
              </a:rPr>
              <a:t>Ke</a:t>
            </a:r>
            <a:r>
              <a:rPr sz="1800" spc="-85" dirty="0">
                <a:latin typeface="Tahoma"/>
                <a:cs typeface="Tahoma"/>
              </a:rPr>
              <a:t>y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p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tt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270" dirty="0">
                <a:latin typeface="Tahoma"/>
                <a:cs typeface="Tahoma"/>
              </a:rPr>
              <a:t>: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U</a:t>
            </a:r>
            <a:r>
              <a:rPr sz="1800" spc="-245" dirty="0">
                <a:latin typeface="Tahoma"/>
                <a:cs typeface="Tahoma"/>
              </a:rPr>
              <a:t>I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95" dirty="0">
                <a:latin typeface="Tahoma"/>
                <a:cs typeface="Tahoma"/>
              </a:rPr>
              <a:t>CC</a:t>
            </a:r>
            <a:r>
              <a:rPr sz="1800" spc="-90" dirty="0">
                <a:latin typeface="Tahoma"/>
                <a:cs typeface="Tahoma"/>
              </a:rPr>
              <a:t>O</a:t>
            </a:r>
            <a:r>
              <a:rPr sz="1800" spc="100" dirty="0">
                <a:latin typeface="Tahoma"/>
                <a:cs typeface="Tahoma"/>
              </a:rPr>
              <a:t>M</a:t>
            </a:r>
            <a:endParaRPr sz="18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395"/>
              </a:spcBef>
              <a:buSzPct val="88888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800" b="1" spc="-175" dirty="0">
                <a:latin typeface="Tahoma"/>
                <a:cs typeface="Tahoma"/>
              </a:rPr>
              <a:t>B</a:t>
            </a:r>
            <a:r>
              <a:rPr sz="1800" b="1" spc="-170" dirty="0">
                <a:latin typeface="Tahoma"/>
                <a:cs typeface="Tahoma"/>
              </a:rPr>
              <a:t>a</a:t>
            </a:r>
            <a:r>
              <a:rPr sz="1800" b="1" spc="-160" dirty="0">
                <a:latin typeface="Tahoma"/>
                <a:cs typeface="Tahoma"/>
              </a:rPr>
              <a:t>ck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40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14755" lvl="2" indent="-288290">
              <a:lnSpc>
                <a:spcPct val="100000"/>
              </a:lnSpc>
              <a:spcBef>
                <a:spcPts val="360"/>
              </a:spcBef>
              <a:buSzPct val="88888"/>
              <a:buFont typeface="Arial MT"/>
              <a:buChar char="•"/>
              <a:tabLst>
                <a:tab pos="1214755" algn="l"/>
                <a:tab pos="1215390" algn="l"/>
              </a:tabLst>
            </a:pPr>
            <a:r>
              <a:rPr sz="1800" spc="-55" dirty="0">
                <a:latin typeface="Tahoma"/>
                <a:cs typeface="Tahoma"/>
              </a:rPr>
              <a:t>Ke</a:t>
            </a:r>
            <a:r>
              <a:rPr sz="1800" spc="-85" dirty="0">
                <a:latin typeface="Tahoma"/>
                <a:cs typeface="Tahoma"/>
              </a:rPr>
              <a:t>y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p</a:t>
            </a:r>
            <a:r>
              <a:rPr sz="1800" spc="-114" dirty="0">
                <a:latin typeface="Tahoma"/>
                <a:cs typeface="Tahoma"/>
              </a:rPr>
              <a:t>at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270" dirty="0">
                <a:latin typeface="Tahoma"/>
                <a:cs typeface="Tahoma"/>
              </a:rPr>
              <a:t>: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D</a:t>
            </a:r>
            <a:r>
              <a:rPr sz="1800" spc="-15" dirty="0">
                <a:latin typeface="Tahoma"/>
                <a:cs typeface="Tahoma"/>
              </a:rPr>
              <a:t>G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C</a:t>
            </a:r>
            <a:r>
              <a:rPr sz="1800" spc="-114" dirty="0">
                <a:latin typeface="Tahoma"/>
                <a:cs typeface="Tahoma"/>
              </a:rPr>
              <a:t>A</a:t>
            </a:r>
            <a:r>
              <a:rPr sz="1800" spc="-180" dirty="0">
                <a:latin typeface="Tahoma"/>
                <a:cs typeface="Tahoma"/>
              </a:rPr>
              <a:t>V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114" dirty="0">
                <a:latin typeface="Tahoma"/>
                <a:cs typeface="Tahoma"/>
              </a:rPr>
              <a:t>E</a:t>
            </a:r>
            <a:r>
              <a:rPr sz="1800" spc="-40" dirty="0"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395"/>
              </a:spcBef>
              <a:buSzPct val="88888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800" b="1" spc="-145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  <a:p>
            <a:pPr marL="1214755" lvl="2" indent="-288290">
              <a:lnSpc>
                <a:spcPct val="100000"/>
              </a:lnSpc>
              <a:spcBef>
                <a:spcPts val="395"/>
              </a:spcBef>
              <a:buSzPct val="88888"/>
              <a:buFont typeface="Arial MT"/>
              <a:buChar char="•"/>
              <a:tabLst>
                <a:tab pos="1214755" algn="l"/>
                <a:tab pos="1215390" algn="l"/>
              </a:tabLst>
            </a:pPr>
            <a:r>
              <a:rPr sz="1800" spc="-55" dirty="0">
                <a:latin typeface="Tahoma"/>
                <a:cs typeface="Tahoma"/>
              </a:rPr>
              <a:t>Ke</a:t>
            </a:r>
            <a:r>
              <a:rPr sz="1800" spc="-85" dirty="0">
                <a:latin typeface="Tahoma"/>
                <a:cs typeface="Tahoma"/>
              </a:rPr>
              <a:t>y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p</a:t>
            </a:r>
            <a:r>
              <a:rPr sz="1800" spc="-114" dirty="0">
                <a:latin typeface="Tahoma"/>
                <a:cs typeface="Tahoma"/>
              </a:rPr>
              <a:t>at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270" dirty="0">
                <a:latin typeface="Tahoma"/>
                <a:cs typeface="Tahoma"/>
              </a:rPr>
              <a:t>: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215" dirty="0">
                <a:latin typeface="Tahoma"/>
                <a:cs typeface="Tahoma"/>
              </a:rPr>
              <a:t>D</a:t>
            </a:r>
            <a:r>
              <a:rPr sz="1800" spc="-105" dirty="0">
                <a:latin typeface="Tahoma"/>
                <a:cs typeface="Tahoma"/>
              </a:rPr>
              <a:t>I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W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55" dirty="0">
                <a:latin typeface="Tahoma"/>
                <a:cs typeface="Tahoma"/>
              </a:rPr>
              <a:t>K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U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95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360"/>
              </a:spcBef>
              <a:buSzPct val="88888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800" b="1" spc="-145" dirty="0">
                <a:latin typeface="Tahoma"/>
                <a:cs typeface="Tahoma"/>
              </a:rPr>
              <a:t>Dispatcher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70432"/>
            <a:ext cx="5230495" cy="612775"/>
          </a:xfrm>
          <a:custGeom>
            <a:avLst/>
            <a:gdLst/>
            <a:ahLst/>
            <a:cxnLst/>
            <a:rect l="l" t="t" r="r" b="b"/>
            <a:pathLst>
              <a:path w="5230495" h="612775">
                <a:moveTo>
                  <a:pt x="4924044" y="0"/>
                </a:moveTo>
                <a:lnTo>
                  <a:pt x="0" y="0"/>
                </a:lnTo>
                <a:lnTo>
                  <a:pt x="0" y="612648"/>
                </a:lnTo>
                <a:lnTo>
                  <a:pt x="4924044" y="612648"/>
                </a:lnTo>
                <a:lnTo>
                  <a:pt x="4973731" y="608638"/>
                </a:lnTo>
                <a:lnTo>
                  <a:pt x="5020865" y="597031"/>
                </a:lnTo>
                <a:lnTo>
                  <a:pt x="5064816" y="578456"/>
                </a:lnTo>
                <a:lnTo>
                  <a:pt x="5104954" y="553544"/>
                </a:lnTo>
                <a:lnTo>
                  <a:pt x="5140647" y="522927"/>
                </a:lnTo>
                <a:lnTo>
                  <a:pt x="5171264" y="487234"/>
                </a:lnTo>
                <a:lnTo>
                  <a:pt x="5196176" y="447096"/>
                </a:lnTo>
                <a:lnTo>
                  <a:pt x="5214751" y="403145"/>
                </a:lnTo>
                <a:lnTo>
                  <a:pt x="5226358" y="356011"/>
                </a:lnTo>
                <a:lnTo>
                  <a:pt x="5230368" y="306324"/>
                </a:lnTo>
                <a:lnTo>
                  <a:pt x="5226358" y="256636"/>
                </a:lnTo>
                <a:lnTo>
                  <a:pt x="5214751" y="209502"/>
                </a:lnTo>
                <a:lnTo>
                  <a:pt x="5196176" y="165551"/>
                </a:lnTo>
                <a:lnTo>
                  <a:pt x="5171264" y="125413"/>
                </a:lnTo>
                <a:lnTo>
                  <a:pt x="5140647" y="89720"/>
                </a:lnTo>
                <a:lnTo>
                  <a:pt x="5104954" y="59103"/>
                </a:lnTo>
                <a:lnTo>
                  <a:pt x="5064816" y="34191"/>
                </a:lnTo>
                <a:lnTo>
                  <a:pt x="5020865" y="15616"/>
                </a:lnTo>
                <a:lnTo>
                  <a:pt x="4973731" y="4009"/>
                </a:lnTo>
                <a:lnTo>
                  <a:pt x="4924044" y="0"/>
                </a:lnTo>
                <a:close/>
              </a:path>
            </a:pathLst>
          </a:custGeom>
          <a:solidFill>
            <a:srgbClr val="37B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462" y="1199210"/>
            <a:ext cx="238696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Pre-requisites: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50" spc="-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50" spc="-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50" spc="-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5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5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50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50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spc="-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5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5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550" spc="114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64808" y="1170432"/>
            <a:ext cx="4750435" cy="612775"/>
          </a:xfrm>
          <a:custGeom>
            <a:avLst/>
            <a:gdLst/>
            <a:ahLst/>
            <a:cxnLst/>
            <a:rect l="l" t="t" r="r" b="b"/>
            <a:pathLst>
              <a:path w="4750434" h="612775">
                <a:moveTo>
                  <a:pt x="4443984" y="0"/>
                </a:moveTo>
                <a:lnTo>
                  <a:pt x="306324" y="0"/>
                </a:lnTo>
                <a:lnTo>
                  <a:pt x="256636" y="4009"/>
                </a:lnTo>
                <a:lnTo>
                  <a:pt x="209502" y="15616"/>
                </a:lnTo>
                <a:lnTo>
                  <a:pt x="165551" y="34191"/>
                </a:lnTo>
                <a:lnTo>
                  <a:pt x="125413" y="59103"/>
                </a:lnTo>
                <a:lnTo>
                  <a:pt x="89720" y="89720"/>
                </a:lnTo>
                <a:lnTo>
                  <a:pt x="59103" y="125413"/>
                </a:lnTo>
                <a:lnTo>
                  <a:pt x="34191" y="165551"/>
                </a:lnTo>
                <a:lnTo>
                  <a:pt x="15616" y="209502"/>
                </a:lnTo>
                <a:lnTo>
                  <a:pt x="4009" y="256636"/>
                </a:lnTo>
                <a:lnTo>
                  <a:pt x="0" y="306324"/>
                </a:lnTo>
                <a:lnTo>
                  <a:pt x="4009" y="356011"/>
                </a:lnTo>
                <a:lnTo>
                  <a:pt x="15616" y="403145"/>
                </a:lnTo>
                <a:lnTo>
                  <a:pt x="34191" y="447096"/>
                </a:lnTo>
                <a:lnTo>
                  <a:pt x="59103" y="487234"/>
                </a:lnTo>
                <a:lnTo>
                  <a:pt x="89720" y="522927"/>
                </a:lnTo>
                <a:lnTo>
                  <a:pt x="125413" y="553544"/>
                </a:lnTo>
                <a:lnTo>
                  <a:pt x="165551" y="578456"/>
                </a:lnTo>
                <a:lnTo>
                  <a:pt x="209502" y="597031"/>
                </a:lnTo>
                <a:lnTo>
                  <a:pt x="256636" y="608638"/>
                </a:lnTo>
                <a:lnTo>
                  <a:pt x="306324" y="612648"/>
                </a:lnTo>
                <a:lnTo>
                  <a:pt x="4443984" y="612648"/>
                </a:lnTo>
                <a:lnTo>
                  <a:pt x="4493671" y="608638"/>
                </a:lnTo>
                <a:lnTo>
                  <a:pt x="4540805" y="597031"/>
                </a:lnTo>
                <a:lnTo>
                  <a:pt x="4584756" y="578456"/>
                </a:lnTo>
                <a:lnTo>
                  <a:pt x="4624894" y="553544"/>
                </a:lnTo>
                <a:lnTo>
                  <a:pt x="4660587" y="522927"/>
                </a:lnTo>
                <a:lnTo>
                  <a:pt x="4691204" y="487234"/>
                </a:lnTo>
                <a:lnTo>
                  <a:pt x="4716116" y="447096"/>
                </a:lnTo>
                <a:lnTo>
                  <a:pt x="4734691" y="403145"/>
                </a:lnTo>
                <a:lnTo>
                  <a:pt x="4746298" y="356011"/>
                </a:lnTo>
                <a:lnTo>
                  <a:pt x="4750308" y="306324"/>
                </a:lnTo>
                <a:lnTo>
                  <a:pt x="4746298" y="256636"/>
                </a:lnTo>
                <a:lnTo>
                  <a:pt x="4734691" y="209502"/>
                </a:lnTo>
                <a:lnTo>
                  <a:pt x="4716116" y="165551"/>
                </a:lnTo>
                <a:lnTo>
                  <a:pt x="4691204" y="125413"/>
                </a:lnTo>
                <a:lnTo>
                  <a:pt x="4660587" y="89720"/>
                </a:lnTo>
                <a:lnTo>
                  <a:pt x="4624894" y="59103"/>
                </a:lnTo>
                <a:lnTo>
                  <a:pt x="4584756" y="34191"/>
                </a:lnTo>
                <a:lnTo>
                  <a:pt x="4540805" y="15616"/>
                </a:lnTo>
                <a:lnTo>
                  <a:pt x="4493671" y="4009"/>
                </a:lnTo>
                <a:lnTo>
                  <a:pt x="4443984" y="0"/>
                </a:lnTo>
                <a:close/>
              </a:path>
            </a:pathLst>
          </a:custGeom>
          <a:solidFill>
            <a:srgbClr val="4A57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838444" y="2048255"/>
            <a:ext cx="2802890" cy="2848610"/>
            <a:chOff x="5838444" y="2048255"/>
            <a:chExt cx="2802890" cy="2848610"/>
          </a:xfrm>
        </p:grpSpPr>
        <p:sp>
          <p:nvSpPr>
            <p:cNvPr id="8" name="object 8"/>
            <p:cNvSpPr/>
            <p:nvPr/>
          </p:nvSpPr>
          <p:spPr>
            <a:xfrm>
              <a:off x="5838444" y="2276857"/>
              <a:ext cx="2802890" cy="2620010"/>
            </a:xfrm>
            <a:custGeom>
              <a:avLst/>
              <a:gdLst/>
              <a:ahLst/>
              <a:cxnLst/>
              <a:rect l="l" t="t" r="r" b="b"/>
              <a:pathLst>
                <a:path w="2802890" h="2620010">
                  <a:moveTo>
                    <a:pt x="2719590" y="0"/>
                  </a:moveTo>
                  <a:lnTo>
                    <a:pt x="83045" y="0"/>
                  </a:lnTo>
                  <a:lnTo>
                    <a:pt x="50722" y="6526"/>
                  </a:lnTo>
                  <a:lnTo>
                    <a:pt x="24325" y="24325"/>
                  </a:lnTo>
                  <a:lnTo>
                    <a:pt x="6526" y="50722"/>
                  </a:lnTo>
                  <a:lnTo>
                    <a:pt x="0" y="83045"/>
                  </a:lnTo>
                  <a:lnTo>
                    <a:pt x="0" y="2536710"/>
                  </a:lnTo>
                  <a:lnTo>
                    <a:pt x="6526" y="2569033"/>
                  </a:lnTo>
                  <a:lnTo>
                    <a:pt x="24325" y="2595430"/>
                  </a:lnTo>
                  <a:lnTo>
                    <a:pt x="50722" y="2613229"/>
                  </a:lnTo>
                  <a:lnTo>
                    <a:pt x="83045" y="2619756"/>
                  </a:lnTo>
                  <a:lnTo>
                    <a:pt x="2719590" y="2619756"/>
                  </a:lnTo>
                  <a:lnTo>
                    <a:pt x="2751913" y="2613229"/>
                  </a:lnTo>
                  <a:lnTo>
                    <a:pt x="2778310" y="2595430"/>
                  </a:lnTo>
                  <a:lnTo>
                    <a:pt x="2796109" y="2569033"/>
                  </a:lnTo>
                  <a:lnTo>
                    <a:pt x="2802636" y="2536710"/>
                  </a:lnTo>
                  <a:lnTo>
                    <a:pt x="2802636" y="83045"/>
                  </a:lnTo>
                  <a:lnTo>
                    <a:pt x="2796109" y="50722"/>
                  </a:lnTo>
                  <a:lnTo>
                    <a:pt x="2778310" y="24325"/>
                  </a:lnTo>
                  <a:lnTo>
                    <a:pt x="2751913" y="6526"/>
                  </a:lnTo>
                  <a:lnTo>
                    <a:pt x="271959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0448" y="2048255"/>
              <a:ext cx="2738755" cy="539750"/>
            </a:xfrm>
            <a:custGeom>
              <a:avLst/>
              <a:gdLst/>
              <a:ahLst/>
              <a:cxnLst/>
              <a:rect l="l" t="t" r="r" b="b"/>
              <a:pathLst>
                <a:path w="2738754" h="539750">
                  <a:moveTo>
                    <a:pt x="2468880" y="0"/>
                  </a:moveTo>
                  <a:lnTo>
                    <a:pt x="269748" y="0"/>
                  </a:lnTo>
                  <a:lnTo>
                    <a:pt x="221258" y="4345"/>
                  </a:lnTo>
                  <a:lnTo>
                    <a:pt x="175621" y="16875"/>
                  </a:lnTo>
                  <a:lnTo>
                    <a:pt x="133598" y="36827"/>
                  </a:lnTo>
                  <a:lnTo>
                    <a:pt x="95950" y="63439"/>
                  </a:lnTo>
                  <a:lnTo>
                    <a:pt x="63439" y="95950"/>
                  </a:lnTo>
                  <a:lnTo>
                    <a:pt x="36827" y="133598"/>
                  </a:lnTo>
                  <a:lnTo>
                    <a:pt x="16875" y="175621"/>
                  </a:lnTo>
                  <a:lnTo>
                    <a:pt x="4345" y="221258"/>
                  </a:lnTo>
                  <a:lnTo>
                    <a:pt x="0" y="269748"/>
                  </a:lnTo>
                  <a:lnTo>
                    <a:pt x="4345" y="318237"/>
                  </a:lnTo>
                  <a:lnTo>
                    <a:pt x="16875" y="363874"/>
                  </a:lnTo>
                  <a:lnTo>
                    <a:pt x="36827" y="405897"/>
                  </a:lnTo>
                  <a:lnTo>
                    <a:pt x="63439" y="443545"/>
                  </a:lnTo>
                  <a:lnTo>
                    <a:pt x="95950" y="476056"/>
                  </a:lnTo>
                  <a:lnTo>
                    <a:pt x="133598" y="502668"/>
                  </a:lnTo>
                  <a:lnTo>
                    <a:pt x="175621" y="522620"/>
                  </a:lnTo>
                  <a:lnTo>
                    <a:pt x="221258" y="535150"/>
                  </a:lnTo>
                  <a:lnTo>
                    <a:pt x="269748" y="539496"/>
                  </a:lnTo>
                  <a:lnTo>
                    <a:pt x="2468880" y="539496"/>
                  </a:lnTo>
                  <a:lnTo>
                    <a:pt x="2517369" y="535150"/>
                  </a:lnTo>
                  <a:lnTo>
                    <a:pt x="2563006" y="522620"/>
                  </a:lnTo>
                  <a:lnTo>
                    <a:pt x="2605029" y="502668"/>
                  </a:lnTo>
                  <a:lnTo>
                    <a:pt x="2642677" y="476056"/>
                  </a:lnTo>
                  <a:lnTo>
                    <a:pt x="2675188" y="443545"/>
                  </a:lnTo>
                  <a:lnTo>
                    <a:pt x="2701800" y="405897"/>
                  </a:lnTo>
                  <a:lnTo>
                    <a:pt x="2721752" y="363874"/>
                  </a:lnTo>
                  <a:lnTo>
                    <a:pt x="2734282" y="318237"/>
                  </a:lnTo>
                  <a:lnTo>
                    <a:pt x="2738628" y="269748"/>
                  </a:lnTo>
                  <a:lnTo>
                    <a:pt x="2734282" y="221258"/>
                  </a:lnTo>
                  <a:lnTo>
                    <a:pt x="2721752" y="175621"/>
                  </a:lnTo>
                  <a:lnTo>
                    <a:pt x="2701800" y="133598"/>
                  </a:lnTo>
                  <a:lnTo>
                    <a:pt x="2675188" y="95950"/>
                  </a:lnTo>
                  <a:lnTo>
                    <a:pt x="2642677" y="63439"/>
                  </a:lnTo>
                  <a:lnTo>
                    <a:pt x="2605029" y="36827"/>
                  </a:lnTo>
                  <a:lnTo>
                    <a:pt x="2563006" y="16875"/>
                  </a:lnTo>
                  <a:lnTo>
                    <a:pt x="2517369" y="4345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0E7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5096" y="2055149"/>
            <a:ext cx="1587500" cy="48640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470534">
              <a:lnSpc>
                <a:spcPts val="1730"/>
              </a:lnSpc>
              <a:spcBef>
                <a:spcPts val="300"/>
              </a:spcBef>
            </a:pP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Unified </a:t>
            </a: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-19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550" b="1" spc="-114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50" b="1" spc="-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-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50" b="1" spc="-1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b="1" spc="-1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50" b="1" spc="-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50" b="1" spc="-1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50" b="1" spc="-15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1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7488" y="2830652"/>
            <a:ext cx="1713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85" dirty="0">
                <a:solidFill>
                  <a:srgbClr val="5A5A5A"/>
                </a:solidFill>
                <a:uFill>
                  <a:solidFill>
                    <a:srgbClr val="5A5A5A"/>
                  </a:solidFill>
                </a:uFill>
                <a:latin typeface="Tahoma"/>
                <a:cs typeface="Tahoma"/>
                <a:hlinkClick r:id="rId2"/>
              </a:rPr>
              <a:t>https://adobe.ly/3tBJuJp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8928" y="3196412"/>
            <a:ext cx="1927225" cy="154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85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65" dirty="0">
                <a:latin typeface="Tahoma"/>
                <a:cs typeface="Tahoma"/>
              </a:rPr>
              <a:t>y </a:t>
            </a:r>
            <a:r>
              <a:rPr sz="1400" spc="70" dirty="0">
                <a:latin typeface="Tahoma"/>
                <a:cs typeface="Tahoma"/>
              </a:rPr>
              <a:t>M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z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204" dirty="0">
                <a:latin typeface="Tahoma"/>
                <a:cs typeface="Tahoma"/>
              </a:rPr>
              <a:t>I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114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x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30" dirty="0">
                <a:latin typeface="Tahoma"/>
                <a:cs typeface="Tahoma"/>
              </a:rPr>
              <a:t>h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300355" marR="61594" indent="-288290">
              <a:lnSpc>
                <a:spcPts val="1660"/>
              </a:lnSpc>
              <a:spcBef>
                <a:spcPts val="127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E</a:t>
            </a:r>
            <a:r>
              <a:rPr sz="1400" spc="80" dirty="0">
                <a:latin typeface="Tahoma"/>
                <a:cs typeface="Tahoma"/>
              </a:rPr>
              <a:t>M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100" dirty="0">
                <a:latin typeface="Tahoma"/>
                <a:cs typeface="Tahoma"/>
              </a:rPr>
              <a:t>s</a:t>
            </a:r>
            <a:r>
              <a:rPr sz="1400" spc="-120" dirty="0">
                <a:latin typeface="Tahoma"/>
                <a:cs typeface="Tahoma"/>
              </a:rPr>
              <a:t>e</a:t>
            </a:r>
            <a:r>
              <a:rPr sz="1400" spc="-45" dirty="0">
                <a:latin typeface="Tahoma"/>
                <a:cs typeface="Tahoma"/>
              </a:rPr>
              <a:t>t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14" dirty="0">
                <a:latin typeface="Tahoma"/>
                <a:cs typeface="Tahoma"/>
              </a:rPr>
              <a:t>W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k</a:t>
            </a:r>
            <a:r>
              <a:rPr sz="1400" spc="-90" dirty="0">
                <a:latin typeface="Tahoma"/>
                <a:cs typeface="Tahoma"/>
              </a:rPr>
              <a:t>f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5" dirty="0">
                <a:latin typeface="Tahoma"/>
                <a:cs typeface="Tahoma"/>
              </a:rPr>
              <a:t>w  </a:t>
            </a:r>
            <a:r>
              <a:rPr sz="1400" spc="-50" dirty="0">
                <a:latin typeface="Tahoma"/>
                <a:cs typeface="Tahoma"/>
              </a:rPr>
              <a:t>Migration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37676" y="2276857"/>
            <a:ext cx="2807335" cy="2620010"/>
          </a:xfrm>
          <a:custGeom>
            <a:avLst/>
            <a:gdLst/>
            <a:ahLst/>
            <a:cxnLst/>
            <a:rect l="l" t="t" r="r" b="b"/>
            <a:pathLst>
              <a:path w="2807334" h="2620010">
                <a:moveTo>
                  <a:pt x="2724162" y="0"/>
                </a:moveTo>
                <a:lnTo>
                  <a:pt x="83045" y="0"/>
                </a:lnTo>
                <a:lnTo>
                  <a:pt x="50722" y="6526"/>
                </a:lnTo>
                <a:lnTo>
                  <a:pt x="24325" y="24325"/>
                </a:lnTo>
                <a:lnTo>
                  <a:pt x="6526" y="50722"/>
                </a:lnTo>
                <a:lnTo>
                  <a:pt x="0" y="83045"/>
                </a:lnTo>
                <a:lnTo>
                  <a:pt x="0" y="2536710"/>
                </a:lnTo>
                <a:lnTo>
                  <a:pt x="6526" y="2569033"/>
                </a:lnTo>
                <a:lnTo>
                  <a:pt x="24325" y="2595430"/>
                </a:lnTo>
                <a:lnTo>
                  <a:pt x="50722" y="2613229"/>
                </a:lnTo>
                <a:lnTo>
                  <a:pt x="83045" y="2619756"/>
                </a:lnTo>
                <a:lnTo>
                  <a:pt x="2724162" y="2619756"/>
                </a:lnTo>
                <a:lnTo>
                  <a:pt x="2756485" y="2613229"/>
                </a:lnTo>
                <a:lnTo>
                  <a:pt x="2782882" y="2595430"/>
                </a:lnTo>
                <a:lnTo>
                  <a:pt x="2800681" y="2569033"/>
                </a:lnTo>
                <a:lnTo>
                  <a:pt x="2807208" y="2536710"/>
                </a:lnTo>
                <a:lnTo>
                  <a:pt x="2807208" y="83045"/>
                </a:lnTo>
                <a:lnTo>
                  <a:pt x="2800681" y="50722"/>
                </a:lnTo>
                <a:lnTo>
                  <a:pt x="2782882" y="24325"/>
                </a:lnTo>
                <a:lnTo>
                  <a:pt x="2756485" y="6526"/>
                </a:lnTo>
                <a:lnTo>
                  <a:pt x="2724162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93002" y="2800218"/>
            <a:ext cx="1770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7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ahoma"/>
                <a:cs typeface="Tahoma"/>
                <a:hlinkClick r:id="rId3"/>
              </a:rPr>
              <a:t>https://adobe.ly/3nt84Lk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74252" y="2048255"/>
            <a:ext cx="2734310" cy="2624455"/>
            <a:chOff x="8874252" y="2048255"/>
            <a:chExt cx="2734310" cy="262445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9972" y="3058668"/>
              <a:ext cx="2642616" cy="16139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11412" y="3140964"/>
              <a:ext cx="2459734" cy="14493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874252" y="2048255"/>
              <a:ext cx="2734310" cy="535305"/>
            </a:xfrm>
            <a:custGeom>
              <a:avLst/>
              <a:gdLst/>
              <a:ahLst/>
              <a:cxnLst/>
              <a:rect l="l" t="t" r="r" b="b"/>
              <a:pathLst>
                <a:path w="2734309" h="535305">
                  <a:moveTo>
                    <a:pt x="2466594" y="0"/>
                  </a:moveTo>
                  <a:lnTo>
                    <a:pt x="267462" y="0"/>
                  </a:lnTo>
                  <a:lnTo>
                    <a:pt x="219385" y="4309"/>
                  </a:lnTo>
                  <a:lnTo>
                    <a:pt x="174136" y="16733"/>
                  </a:lnTo>
                  <a:lnTo>
                    <a:pt x="132469" y="36516"/>
                  </a:lnTo>
                  <a:lnTo>
                    <a:pt x="95140" y="62904"/>
                  </a:lnTo>
                  <a:lnTo>
                    <a:pt x="62904" y="95140"/>
                  </a:lnTo>
                  <a:lnTo>
                    <a:pt x="36516" y="132469"/>
                  </a:lnTo>
                  <a:lnTo>
                    <a:pt x="16733" y="174136"/>
                  </a:lnTo>
                  <a:lnTo>
                    <a:pt x="4309" y="219385"/>
                  </a:lnTo>
                  <a:lnTo>
                    <a:pt x="0" y="267462"/>
                  </a:lnTo>
                  <a:lnTo>
                    <a:pt x="4309" y="315538"/>
                  </a:lnTo>
                  <a:lnTo>
                    <a:pt x="16733" y="360787"/>
                  </a:lnTo>
                  <a:lnTo>
                    <a:pt x="36516" y="402454"/>
                  </a:lnTo>
                  <a:lnTo>
                    <a:pt x="62904" y="439783"/>
                  </a:lnTo>
                  <a:lnTo>
                    <a:pt x="95140" y="472019"/>
                  </a:lnTo>
                  <a:lnTo>
                    <a:pt x="132469" y="498407"/>
                  </a:lnTo>
                  <a:lnTo>
                    <a:pt x="174136" y="518190"/>
                  </a:lnTo>
                  <a:lnTo>
                    <a:pt x="219385" y="530614"/>
                  </a:lnTo>
                  <a:lnTo>
                    <a:pt x="267462" y="534924"/>
                  </a:lnTo>
                  <a:lnTo>
                    <a:pt x="2466594" y="534924"/>
                  </a:lnTo>
                  <a:lnTo>
                    <a:pt x="2514670" y="530614"/>
                  </a:lnTo>
                  <a:lnTo>
                    <a:pt x="2559919" y="518190"/>
                  </a:lnTo>
                  <a:lnTo>
                    <a:pt x="2601586" y="498407"/>
                  </a:lnTo>
                  <a:lnTo>
                    <a:pt x="2638915" y="472019"/>
                  </a:lnTo>
                  <a:lnTo>
                    <a:pt x="2671151" y="439783"/>
                  </a:lnTo>
                  <a:lnTo>
                    <a:pt x="2697539" y="402454"/>
                  </a:lnTo>
                  <a:lnTo>
                    <a:pt x="2717322" y="360787"/>
                  </a:lnTo>
                  <a:lnTo>
                    <a:pt x="2729746" y="315538"/>
                  </a:lnTo>
                  <a:lnTo>
                    <a:pt x="2734056" y="267462"/>
                  </a:lnTo>
                  <a:lnTo>
                    <a:pt x="2729746" y="219385"/>
                  </a:lnTo>
                  <a:lnTo>
                    <a:pt x="2717322" y="174136"/>
                  </a:lnTo>
                  <a:lnTo>
                    <a:pt x="2697539" y="132469"/>
                  </a:lnTo>
                  <a:lnTo>
                    <a:pt x="2671151" y="95140"/>
                  </a:lnTo>
                  <a:lnTo>
                    <a:pt x="2638915" y="62904"/>
                  </a:lnTo>
                  <a:lnTo>
                    <a:pt x="2601586" y="36516"/>
                  </a:lnTo>
                  <a:lnTo>
                    <a:pt x="2559919" y="16733"/>
                  </a:lnTo>
                  <a:lnTo>
                    <a:pt x="2514670" y="4309"/>
                  </a:lnTo>
                  <a:lnTo>
                    <a:pt x="2466594" y="0"/>
                  </a:lnTo>
                  <a:close/>
                </a:path>
              </a:pathLst>
            </a:custGeom>
            <a:solidFill>
              <a:srgbClr val="28A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68949" y="2087054"/>
            <a:ext cx="1737995" cy="48640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41959" marR="5080" indent="-429895">
              <a:lnSpc>
                <a:spcPts val="1730"/>
              </a:lnSpc>
              <a:spcBef>
                <a:spcPts val="300"/>
              </a:spcBef>
            </a:pP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AE</a:t>
            </a:r>
            <a:r>
              <a:rPr sz="1550" b="1" spc="-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5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80" dirty="0">
                <a:solidFill>
                  <a:srgbClr val="FFFFFF"/>
                </a:solidFill>
                <a:latin typeface="Tahoma"/>
                <a:cs typeface="Tahoma"/>
              </a:rPr>
              <a:t>Mo</a:t>
            </a:r>
            <a:r>
              <a:rPr sz="1550" b="1" spc="-1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50" b="1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5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550" b="1" spc="-1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5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50" b="1" spc="-70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550" b="1" spc="-2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oo</a:t>
            </a:r>
            <a:r>
              <a:rPr sz="155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50" b="1" spc="-1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135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03393" y="1298606"/>
            <a:ext cx="3484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oo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b="1" spc="-1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8444" y="5143500"/>
            <a:ext cx="5806440" cy="603885"/>
          </a:xfrm>
          <a:prstGeom prst="rect">
            <a:avLst/>
          </a:prstGeom>
          <a:solidFill>
            <a:srgbClr val="F3F3F3"/>
          </a:solidFill>
        </p:spPr>
        <p:txBody>
          <a:bodyPr vert="horz" wrap="square" lIns="0" tIns="76835" rIns="0" bIns="0" rtlCol="0">
            <a:spAutoFit/>
          </a:bodyPr>
          <a:lstStyle/>
          <a:p>
            <a:pPr marL="2093595" marR="592455" indent="-1499870">
              <a:lnSpc>
                <a:spcPts val="1730"/>
              </a:lnSpc>
              <a:spcBef>
                <a:spcPts val="605"/>
              </a:spcBef>
            </a:pPr>
            <a:r>
              <a:rPr sz="1550" spc="-60" dirty="0">
                <a:solidFill>
                  <a:srgbClr val="EB1000"/>
                </a:solidFill>
                <a:latin typeface="Tahoma"/>
                <a:cs typeface="Tahoma"/>
              </a:rPr>
              <a:t>Adobe’s </a:t>
            </a:r>
            <a:r>
              <a:rPr sz="1550" spc="-50" dirty="0">
                <a:solidFill>
                  <a:srgbClr val="EB1000"/>
                </a:solidFill>
                <a:latin typeface="Tahoma"/>
                <a:cs typeface="Tahoma"/>
              </a:rPr>
              <a:t>code </a:t>
            </a:r>
            <a:r>
              <a:rPr sz="1550" spc="-65" dirty="0">
                <a:solidFill>
                  <a:srgbClr val="EB1000"/>
                </a:solidFill>
                <a:latin typeface="Tahoma"/>
                <a:cs typeface="Tahoma"/>
              </a:rPr>
              <a:t>refactoring </a:t>
            </a:r>
            <a:r>
              <a:rPr sz="1550" spc="-50" dirty="0">
                <a:solidFill>
                  <a:srgbClr val="EB1000"/>
                </a:solidFill>
                <a:latin typeface="Tahoma"/>
                <a:cs typeface="Tahoma"/>
              </a:rPr>
              <a:t>tools </a:t>
            </a:r>
            <a:r>
              <a:rPr sz="1550" spc="-55" dirty="0">
                <a:solidFill>
                  <a:srgbClr val="EB1000"/>
                </a:solidFill>
                <a:latin typeface="Tahoma"/>
                <a:cs typeface="Tahoma"/>
              </a:rPr>
              <a:t>can </a:t>
            </a:r>
            <a:r>
              <a:rPr sz="1550" spc="-35" dirty="0">
                <a:solidFill>
                  <a:srgbClr val="EB1000"/>
                </a:solidFill>
                <a:latin typeface="Tahoma"/>
                <a:cs typeface="Tahoma"/>
              </a:rPr>
              <a:t>help </a:t>
            </a:r>
            <a:r>
              <a:rPr sz="1550" spc="-60" dirty="0">
                <a:solidFill>
                  <a:srgbClr val="EB1000"/>
                </a:solidFill>
                <a:latin typeface="Tahoma"/>
                <a:cs typeface="Tahoma"/>
              </a:rPr>
              <a:t>reduce </a:t>
            </a:r>
            <a:r>
              <a:rPr sz="1550" spc="-45" dirty="0">
                <a:solidFill>
                  <a:srgbClr val="EB1000"/>
                </a:solidFill>
                <a:latin typeface="Tahoma"/>
                <a:cs typeface="Tahoma"/>
              </a:rPr>
              <a:t>effort </a:t>
            </a:r>
            <a:r>
              <a:rPr sz="1550" spc="-60" dirty="0">
                <a:solidFill>
                  <a:srgbClr val="EB1000"/>
                </a:solidFill>
                <a:latin typeface="Tahoma"/>
                <a:cs typeface="Tahoma"/>
              </a:rPr>
              <a:t>and </a:t>
            </a:r>
            <a:r>
              <a:rPr sz="1550" spc="-470" dirty="0">
                <a:solidFill>
                  <a:srgbClr val="EB1000"/>
                </a:solidFill>
                <a:latin typeface="Tahoma"/>
                <a:cs typeface="Tahoma"/>
              </a:rPr>
              <a:t> </a:t>
            </a:r>
            <a:r>
              <a:rPr sz="1550" spc="-70" dirty="0">
                <a:solidFill>
                  <a:srgbClr val="EB1000"/>
                </a:solidFill>
                <a:latin typeface="Tahoma"/>
                <a:cs typeface="Tahoma"/>
              </a:rPr>
              <a:t>accelerate</a:t>
            </a:r>
            <a:r>
              <a:rPr sz="1550" spc="20" dirty="0">
                <a:solidFill>
                  <a:srgbClr val="EB1000"/>
                </a:solidFill>
                <a:latin typeface="Tahoma"/>
                <a:cs typeface="Tahoma"/>
              </a:rPr>
              <a:t> </a:t>
            </a:r>
            <a:r>
              <a:rPr sz="1550" spc="-60" dirty="0">
                <a:solidFill>
                  <a:srgbClr val="EB1000"/>
                </a:solidFill>
                <a:latin typeface="Tahoma"/>
                <a:cs typeface="Tahoma"/>
              </a:rPr>
              <a:t>migration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0700" y="1165860"/>
            <a:ext cx="0" cy="4578350"/>
          </a:xfrm>
          <a:custGeom>
            <a:avLst/>
            <a:gdLst/>
            <a:ahLst/>
            <a:cxnLst/>
            <a:rect l="l" t="t" r="r" b="b"/>
            <a:pathLst>
              <a:path h="4578350">
                <a:moveTo>
                  <a:pt x="0" y="0"/>
                </a:moveTo>
                <a:lnTo>
                  <a:pt x="0" y="4578032"/>
                </a:lnTo>
              </a:path>
            </a:pathLst>
          </a:custGeom>
          <a:ln w="19050">
            <a:solidFill>
              <a:srgbClr val="4A57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176202"/>
            <a:ext cx="10978515" cy="8788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5"/>
              </a:spcBef>
            </a:pPr>
            <a:r>
              <a:rPr sz="2800" spc="-240" dirty="0">
                <a:solidFill>
                  <a:srgbClr val="EB1000"/>
                </a:solidFill>
              </a:rPr>
              <a:t>Start</a:t>
            </a:r>
            <a:r>
              <a:rPr sz="2800" spc="-190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content,</a:t>
            </a:r>
            <a:r>
              <a:rPr sz="2800" spc="-190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code,</a:t>
            </a:r>
            <a:r>
              <a:rPr sz="2800" spc="-160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and</a:t>
            </a:r>
            <a:r>
              <a:rPr sz="2800" spc="-210" dirty="0">
                <a:solidFill>
                  <a:srgbClr val="EB1000"/>
                </a:solidFill>
              </a:rPr>
              <a:t> </a:t>
            </a:r>
            <a:r>
              <a:rPr sz="2800" spc="-200" dirty="0">
                <a:solidFill>
                  <a:srgbClr val="EB1000"/>
                </a:solidFill>
              </a:rPr>
              <a:t>operational</a:t>
            </a:r>
            <a:r>
              <a:rPr sz="2800" spc="-225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workstreams</a:t>
            </a:r>
            <a:r>
              <a:rPr sz="2800" spc="-215" dirty="0">
                <a:solidFill>
                  <a:srgbClr val="EB1000"/>
                </a:solidFill>
              </a:rPr>
              <a:t> </a:t>
            </a:r>
            <a:r>
              <a:rPr sz="2800" spc="-180" dirty="0">
                <a:solidFill>
                  <a:srgbClr val="EB1000"/>
                </a:solidFill>
              </a:rPr>
              <a:t>in</a:t>
            </a:r>
            <a:r>
              <a:rPr sz="2800" spc="-190" dirty="0">
                <a:solidFill>
                  <a:srgbClr val="EB1000"/>
                </a:solidFill>
              </a:rPr>
              <a:t> </a:t>
            </a:r>
            <a:r>
              <a:rPr sz="2800" spc="-165" dirty="0">
                <a:solidFill>
                  <a:srgbClr val="EB1000"/>
                </a:solidFill>
              </a:rPr>
              <a:t>parallel</a:t>
            </a:r>
            <a:r>
              <a:rPr sz="2800" spc="-265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to</a:t>
            </a:r>
            <a:r>
              <a:rPr sz="2800" spc="-175" dirty="0">
                <a:solidFill>
                  <a:srgbClr val="EB1000"/>
                </a:solidFill>
              </a:rPr>
              <a:t> </a:t>
            </a:r>
            <a:r>
              <a:rPr sz="2800" spc="-229" dirty="0">
                <a:solidFill>
                  <a:srgbClr val="EB1000"/>
                </a:solidFill>
              </a:rPr>
              <a:t>ensure</a:t>
            </a:r>
            <a:r>
              <a:rPr sz="2800" spc="-204" dirty="0">
                <a:solidFill>
                  <a:srgbClr val="EB1000"/>
                </a:solidFill>
              </a:rPr>
              <a:t> </a:t>
            </a:r>
            <a:r>
              <a:rPr sz="2800" spc="-254" dirty="0">
                <a:solidFill>
                  <a:srgbClr val="EB1000"/>
                </a:solidFill>
              </a:rPr>
              <a:t>a </a:t>
            </a:r>
            <a:r>
              <a:rPr sz="2800" spc="-805" dirty="0">
                <a:solidFill>
                  <a:srgbClr val="EB1000"/>
                </a:solidFill>
              </a:rPr>
              <a:t> </a:t>
            </a:r>
            <a:r>
              <a:rPr sz="2800" spc="-229" dirty="0">
                <a:solidFill>
                  <a:srgbClr val="EB1000"/>
                </a:solidFill>
              </a:rPr>
              <a:t>smooth</a:t>
            </a:r>
            <a:r>
              <a:rPr sz="2800" spc="-200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migration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504188" y="1586484"/>
            <a:ext cx="1687195" cy="1687195"/>
            <a:chOff x="1504188" y="1586484"/>
            <a:chExt cx="1687195" cy="1687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4268" y="2103120"/>
              <a:ext cx="406908" cy="4069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76270" y="213512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60070" y="0"/>
                  </a:moveTo>
                  <a:lnTo>
                    <a:pt x="27978" y="0"/>
                  </a:lnTo>
                  <a:lnTo>
                    <a:pt x="17086" y="2198"/>
                  </a:lnTo>
                  <a:lnTo>
                    <a:pt x="8193" y="8193"/>
                  </a:lnTo>
                  <a:lnTo>
                    <a:pt x="2198" y="17086"/>
                  </a:lnTo>
                  <a:lnTo>
                    <a:pt x="0" y="27978"/>
                  </a:lnTo>
                  <a:lnTo>
                    <a:pt x="0" y="260070"/>
                  </a:lnTo>
                  <a:lnTo>
                    <a:pt x="2198" y="270955"/>
                  </a:lnTo>
                  <a:lnTo>
                    <a:pt x="8193" y="279844"/>
                  </a:lnTo>
                  <a:lnTo>
                    <a:pt x="17086" y="285838"/>
                  </a:lnTo>
                  <a:lnTo>
                    <a:pt x="27978" y="288036"/>
                  </a:lnTo>
                  <a:lnTo>
                    <a:pt x="260070" y="288036"/>
                  </a:lnTo>
                  <a:lnTo>
                    <a:pt x="270955" y="285838"/>
                  </a:lnTo>
                  <a:lnTo>
                    <a:pt x="279844" y="279844"/>
                  </a:lnTo>
                  <a:lnTo>
                    <a:pt x="285838" y="270955"/>
                  </a:lnTo>
                  <a:lnTo>
                    <a:pt x="288035" y="260070"/>
                  </a:lnTo>
                  <a:lnTo>
                    <a:pt x="288035" y="227723"/>
                  </a:lnTo>
                  <a:lnTo>
                    <a:pt x="113360" y="227723"/>
                  </a:lnTo>
                  <a:lnTo>
                    <a:pt x="107797" y="225475"/>
                  </a:lnTo>
                  <a:lnTo>
                    <a:pt x="102704" y="222097"/>
                  </a:lnTo>
                  <a:lnTo>
                    <a:pt x="99326" y="217004"/>
                  </a:lnTo>
                  <a:lnTo>
                    <a:pt x="97078" y="211442"/>
                  </a:lnTo>
                  <a:lnTo>
                    <a:pt x="98209" y="204838"/>
                  </a:lnTo>
                  <a:lnTo>
                    <a:pt x="159016" y="144018"/>
                  </a:lnTo>
                  <a:lnTo>
                    <a:pt x="98209" y="83197"/>
                  </a:lnTo>
                  <a:lnTo>
                    <a:pt x="111620" y="61442"/>
                  </a:lnTo>
                  <a:lnTo>
                    <a:pt x="288035" y="61442"/>
                  </a:lnTo>
                  <a:lnTo>
                    <a:pt x="288035" y="27978"/>
                  </a:lnTo>
                  <a:lnTo>
                    <a:pt x="285838" y="17086"/>
                  </a:lnTo>
                  <a:lnTo>
                    <a:pt x="279844" y="8193"/>
                  </a:lnTo>
                  <a:lnTo>
                    <a:pt x="270955" y="2198"/>
                  </a:lnTo>
                  <a:lnTo>
                    <a:pt x="260070" y="0"/>
                  </a:lnTo>
                  <a:close/>
                </a:path>
                <a:path w="288289" h="288289">
                  <a:moveTo>
                    <a:pt x="288035" y="61442"/>
                  </a:moveTo>
                  <a:lnTo>
                    <a:pt x="117525" y="61442"/>
                  </a:lnTo>
                  <a:lnTo>
                    <a:pt x="121462" y="62941"/>
                  </a:lnTo>
                  <a:lnTo>
                    <a:pt x="194462" y="135940"/>
                  </a:lnTo>
                  <a:lnTo>
                    <a:pt x="195960" y="139877"/>
                  </a:lnTo>
                  <a:lnTo>
                    <a:pt x="195960" y="148158"/>
                  </a:lnTo>
                  <a:lnTo>
                    <a:pt x="194462" y="152095"/>
                  </a:lnTo>
                  <a:lnTo>
                    <a:pt x="119964" y="226593"/>
                  </a:lnTo>
                  <a:lnTo>
                    <a:pt x="113360" y="227723"/>
                  </a:lnTo>
                  <a:lnTo>
                    <a:pt x="288035" y="227723"/>
                  </a:lnTo>
                  <a:lnTo>
                    <a:pt x="288035" y="6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9696" y="2098547"/>
              <a:ext cx="416052" cy="4160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188" y="1586484"/>
              <a:ext cx="1687068" cy="16870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72768" y="1655064"/>
              <a:ext cx="1495425" cy="1495425"/>
            </a:xfrm>
            <a:custGeom>
              <a:avLst/>
              <a:gdLst/>
              <a:ahLst/>
              <a:cxnLst/>
              <a:rect l="l" t="t" r="r" b="b"/>
              <a:pathLst>
                <a:path w="1495425" h="1495425">
                  <a:moveTo>
                    <a:pt x="747522" y="0"/>
                  </a:moveTo>
                  <a:lnTo>
                    <a:pt x="700248" y="1470"/>
                  </a:lnTo>
                  <a:lnTo>
                    <a:pt x="653755" y="5824"/>
                  </a:lnTo>
                  <a:lnTo>
                    <a:pt x="608131" y="12973"/>
                  </a:lnTo>
                  <a:lnTo>
                    <a:pt x="563464" y="22830"/>
                  </a:lnTo>
                  <a:lnTo>
                    <a:pt x="519841" y="35307"/>
                  </a:lnTo>
                  <a:lnTo>
                    <a:pt x="477349" y="50317"/>
                  </a:lnTo>
                  <a:lnTo>
                    <a:pt x="436076" y="67772"/>
                  </a:lnTo>
                  <a:lnTo>
                    <a:pt x="396110" y="87585"/>
                  </a:lnTo>
                  <a:lnTo>
                    <a:pt x="357539" y="109667"/>
                  </a:lnTo>
                  <a:lnTo>
                    <a:pt x="320449" y="133932"/>
                  </a:lnTo>
                  <a:lnTo>
                    <a:pt x="284928" y="160292"/>
                  </a:lnTo>
                  <a:lnTo>
                    <a:pt x="251065" y="188659"/>
                  </a:lnTo>
                  <a:lnTo>
                    <a:pt x="218946" y="218946"/>
                  </a:lnTo>
                  <a:lnTo>
                    <a:pt x="188659" y="251065"/>
                  </a:lnTo>
                  <a:lnTo>
                    <a:pt x="160292" y="284928"/>
                  </a:lnTo>
                  <a:lnTo>
                    <a:pt x="133932" y="320449"/>
                  </a:lnTo>
                  <a:lnTo>
                    <a:pt x="109667" y="357539"/>
                  </a:lnTo>
                  <a:lnTo>
                    <a:pt x="87585" y="396110"/>
                  </a:lnTo>
                  <a:lnTo>
                    <a:pt x="67772" y="436076"/>
                  </a:lnTo>
                  <a:lnTo>
                    <a:pt x="50317" y="477349"/>
                  </a:lnTo>
                  <a:lnTo>
                    <a:pt x="35307" y="519841"/>
                  </a:lnTo>
                  <a:lnTo>
                    <a:pt x="22830" y="563464"/>
                  </a:lnTo>
                  <a:lnTo>
                    <a:pt x="12973" y="608131"/>
                  </a:lnTo>
                  <a:lnTo>
                    <a:pt x="5824" y="653755"/>
                  </a:lnTo>
                  <a:lnTo>
                    <a:pt x="1470" y="700248"/>
                  </a:lnTo>
                  <a:lnTo>
                    <a:pt x="0" y="747522"/>
                  </a:lnTo>
                  <a:lnTo>
                    <a:pt x="1470" y="794797"/>
                  </a:lnTo>
                  <a:lnTo>
                    <a:pt x="5824" y="841290"/>
                  </a:lnTo>
                  <a:lnTo>
                    <a:pt x="12973" y="886915"/>
                  </a:lnTo>
                  <a:lnTo>
                    <a:pt x="22830" y="931583"/>
                  </a:lnTo>
                  <a:lnTo>
                    <a:pt x="35307" y="975207"/>
                  </a:lnTo>
                  <a:lnTo>
                    <a:pt x="50317" y="1017699"/>
                  </a:lnTo>
                  <a:lnTo>
                    <a:pt x="67772" y="1058972"/>
                  </a:lnTo>
                  <a:lnTo>
                    <a:pt x="87585" y="1098938"/>
                  </a:lnTo>
                  <a:lnTo>
                    <a:pt x="109667" y="1137510"/>
                  </a:lnTo>
                  <a:lnTo>
                    <a:pt x="133932" y="1174600"/>
                  </a:lnTo>
                  <a:lnTo>
                    <a:pt x="160292" y="1210120"/>
                  </a:lnTo>
                  <a:lnTo>
                    <a:pt x="188659" y="1243983"/>
                  </a:lnTo>
                  <a:lnTo>
                    <a:pt x="218946" y="1276102"/>
                  </a:lnTo>
                  <a:lnTo>
                    <a:pt x="251065" y="1306388"/>
                  </a:lnTo>
                  <a:lnTo>
                    <a:pt x="284928" y="1334755"/>
                  </a:lnTo>
                  <a:lnTo>
                    <a:pt x="320449" y="1361114"/>
                  </a:lnTo>
                  <a:lnTo>
                    <a:pt x="357539" y="1385379"/>
                  </a:lnTo>
                  <a:lnTo>
                    <a:pt x="396110" y="1407461"/>
                  </a:lnTo>
                  <a:lnTo>
                    <a:pt x="436076" y="1427273"/>
                  </a:lnTo>
                  <a:lnTo>
                    <a:pt x="477349" y="1444728"/>
                  </a:lnTo>
                  <a:lnTo>
                    <a:pt x="519841" y="1459737"/>
                  </a:lnTo>
                  <a:lnTo>
                    <a:pt x="563464" y="1472214"/>
                  </a:lnTo>
                  <a:lnTo>
                    <a:pt x="608131" y="1482071"/>
                  </a:lnTo>
                  <a:lnTo>
                    <a:pt x="653755" y="1489219"/>
                  </a:lnTo>
                  <a:lnTo>
                    <a:pt x="700248" y="1493573"/>
                  </a:lnTo>
                  <a:lnTo>
                    <a:pt x="747522" y="1495044"/>
                  </a:lnTo>
                  <a:lnTo>
                    <a:pt x="794795" y="1493573"/>
                  </a:lnTo>
                  <a:lnTo>
                    <a:pt x="841288" y="1489219"/>
                  </a:lnTo>
                  <a:lnTo>
                    <a:pt x="886912" y="1482071"/>
                  </a:lnTo>
                  <a:lnTo>
                    <a:pt x="931579" y="1472214"/>
                  </a:lnTo>
                  <a:lnTo>
                    <a:pt x="975202" y="1459737"/>
                  </a:lnTo>
                  <a:lnTo>
                    <a:pt x="1017694" y="1444728"/>
                  </a:lnTo>
                  <a:lnTo>
                    <a:pt x="1058967" y="1427273"/>
                  </a:lnTo>
                  <a:lnTo>
                    <a:pt x="1098933" y="1407461"/>
                  </a:lnTo>
                  <a:lnTo>
                    <a:pt x="1137504" y="1385379"/>
                  </a:lnTo>
                  <a:lnTo>
                    <a:pt x="1174594" y="1361114"/>
                  </a:lnTo>
                  <a:lnTo>
                    <a:pt x="1210115" y="1334755"/>
                  </a:lnTo>
                  <a:lnTo>
                    <a:pt x="1243978" y="1306388"/>
                  </a:lnTo>
                  <a:lnTo>
                    <a:pt x="1276097" y="1276102"/>
                  </a:lnTo>
                  <a:lnTo>
                    <a:pt x="1306384" y="1243983"/>
                  </a:lnTo>
                  <a:lnTo>
                    <a:pt x="1334751" y="1210120"/>
                  </a:lnTo>
                  <a:lnTo>
                    <a:pt x="1361111" y="1174600"/>
                  </a:lnTo>
                  <a:lnTo>
                    <a:pt x="1385376" y="1137510"/>
                  </a:lnTo>
                  <a:lnTo>
                    <a:pt x="1407458" y="1098938"/>
                  </a:lnTo>
                  <a:lnTo>
                    <a:pt x="1427271" y="1058972"/>
                  </a:lnTo>
                  <a:lnTo>
                    <a:pt x="1444726" y="1017699"/>
                  </a:lnTo>
                  <a:lnTo>
                    <a:pt x="1459736" y="975207"/>
                  </a:lnTo>
                  <a:lnTo>
                    <a:pt x="1472213" y="931583"/>
                  </a:lnTo>
                  <a:lnTo>
                    <a:pt x="1482070" y="886915"/>
                  </a:lnTo>
                  <a:lnTo>
                    <a:pt x="1489219" y="841290"/>
                  </a:lnTo>
                  <a:lnTo>
                    <a:pt x="1493573" y="794797"/>
                  </a:lnTo>
                  <a:lnTo>
                    <a:pt x="1495044" y="747522"/>
                  </a:lnTo>
                  <a:lnTo>
                    <a:pt x="1493573" y="700248"/>
                  </a:lnTo>
                  <a:lnTo>
                    <a:pt x="1489219" y="653755"/>
                  </a:lnTo>
                  <a:lnTo>
                    <a:pt x="1482070" y="608131"/>
                  </a:lnTo>
                  <a:lnTo>
                    <a:pt x="1472213" y="563464"/>
                  </a:lnTo>
                  <a:lnTo>
                    <a:pt x="1459736" y="519841"/>
                  </a:lnTo>
                  <a:lnTo>
                    <a:pt x="1444726" y="477349"/>
                  </a:lnTo>
                  <a:lnTo>
                    <a:pt x="1427271" y="436076"/>
                  </a:lnTo>
                  <a:lnTo>
                    <a:pt x="1407458" y="396110"/>
                  </a:lnTo>
                  <a:lnTo>
                    <a:pt x="1385376" y="357539"/>
                  </a:lnTo>
                  <a:lnTo>
                    <a:pt x="1361111" y="320449"/>
                  </a:lnTo>
                  <a:lnTo>
                    <a:pt x="1334751" y="284928"/>
                  </a:lnTo>
                  <a:lnTo>
                    <a:pt x="1306384" y="251065"/>
                  </a:lnTo>
                  <a:lnTo>
                    <a:pt x="1276097" y="218946"/>
                  </a:lnTo>
                  <a:lnTo>
                    <a:pt x="1243978" y="188659"/>
                  </a:lnTo>
                  <a:lnTo>
                    <a:pt x="1210115" y="160292"/>
                  </a:lnTo>
                  <a:lnTo>
                    <a:pt x="1174594" y="133932"/>
                  </a:lnTo>
                  <a:lnTo>
                    <a:pt x="1137504" y="109667"/>
                  </a:lnTo>
                  <a:lnTo>
                    <a:pt x="1098933" y="87585"/>
                  </a:lnTo>
                  <a:lnTo>
                    <a:pt x="1058967" y="67772"/>
                  </a:lnTo>
                  <a:lnTo>
                    <a:pt x="1017694" y="50317"/>
                  </a:lnTo>
                  <a:lnTo>
                    <a:pt x="975202" y="35307"/>
                  </a:lnTo>
                  <a:lnTo>
                    <a:pt x="931579" y="22830"/>
                  </a:lnTo>
                  <a:lnTo>
                    <a:pt x="886912" y="12973"/>
                  </a:lnTo>
                  <a:lnTo>
                    <a:pt x="841288" y="5824"/>
                  </a:lnTo>
                  <a:lnTo>
                    <a:pt x="794795" y="1470"/>
                  </a:lnTo>
                  <a:lnTo>
                    <a:pt x="747522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1348" y="1723644"/>
              <a:ext cx="1412748" cy="14127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09927" y="1792224"/>
              <a:ext cx="1221105" cy="1221105"/>
            </a:xfrm>
            <a:custGeom>
              <a:avLst/>
              <a:gdLst/>
              <a:ahLst/>
              <a:cxnLst/>
              <a:rect l="l" t="t" r="r" b="b"/>
              <a:pathLst>
                <a:path w="1221105" h="1221105">
                  <a:moveTo>
                    <a:pt x="610362" y="0"/>
                  </a:moveTo>
                  <a:lnTo>
                    <a:pt x="562662" y="1836"/>
                  </a:lnTo>
                  <a:lnTo>
                    <a:pt x="515966" y="7254"/>
                  </a:lnTo>
                  <a:lnTo>
                    <a:pt x="470410" y="16119"/>
                  </a:lnTo>
                  <a:lnTo>
                    <a:pt x="426130" y="28295"/>
                  </a:lnTo>
                  <a:lnTo>
                    <a:pt x="383261" y="43646"/>
                  </a:lnTo>
                  <a:lnTo>
                    <a:pt x="341939" y="62037"/>
                  </a:lnTo>
                  <a:lnTo>
                    <a:pt x="302299" y="83331"/>
                  </a:lnTo>
                  <a:lnTo>
                    <a:pt x="264478" y="107394"/>
                  </a:lnTo>
                  <a:lnTo>
                    <a:pt x="228610" y="134088"/>
                  </a:lnTo>
                  <a:lnTo>
                    <a:pt x="194832" y="163280"/>
                  </a:lnTo>
                  <a:lnTo>
                    <a:pt x="163280" y="194832"/>
                  </a:lnTo>
                  <a:lnTo>
                    <a:pt x="134088" y="228610"/>
                  </a:lnTo>
                  <a:lnTo>
                    <a:pt x="107394" y="264478"/>
                  </a:lnTo>
                  <a:lnTo>
                    <a:pt x="83331" y="302299"/>
                  </a:lnTo>
                  <a:lnTo>
                    <a:pt x="62037" y="341939"/>
                  </a:lnTo>
                  <a:lnTo>
                    <a:pt x="43646" y="383261"/>
                  </a:lnTo>
                  <a:lnTo>
                    <a:pt x="28295" y="426130"/>
                  </a:lnTo>
                  <a:lnTo>
                    <a:pt x="16119" y="470410"/>
                  </a:lnTo>
                  <a:lnTo>
                    <a:pt x="7254" y="515966"/>
                  </a:lnTo>
                  <a:lnTo>
                    <a:pt x="1836" y="562662"/>
                  </a:lnTo>
                  <a:lnTo>
                    <a:pt x="0" y="610362"/>
                  </a:lnTo>
                  <a:lnTo>
                    <a:pt x="1836" y="658061"/>
                  </a:lnTo>
                  <a:lnTo>
                    <a:pt x="7254" y="704757"/>
                  </a:lnTo>
                  <a:lnTo>
                    <a:pt x="16119" y="750313"/>
                  </a:lnTo>
                  <a:lnTo>
                    <a:pt x="28295" y="794593"/>
                  </a:lnTo>
                  <a:lnTo>
                    <a:pt x="43646" y="837462"/>
                  </a:lnTo>
                  <a:lnTo>
                    <a:pt x="62037" y="878784"/>
                  </a:lnTo>
                  <a:lnTo>
                    <a:pt x="83331" y="918424"/>
                  </a:lnTo>
                  <a:lnTo>
                    <a:pt x="107394" y="956245"/>
                  </a:lnTo>
                  <a:lnTo>
                    <a:pt x="134088" y="992113"/>
                  </a:lnTo>
                  <a:lnTo>
                    <a:pt x="163280" y="1025891"/>
                  </a:lnTo>
                  <a:lnTo>
                    <a:pt x="194832" y="1057443"/>
                  </a:lnTo>
                  <a:lnTo>
                    <a:pt x="228610" y="1086635"/>
                  </a:lnTo>
                  <a:lnTo>
                    <a:pt x="264478" y="1113329"/>
                  </a:lnTo>
                  <a:lnTo>
                    <a:pt x="302299" y="1137392"/>
                  </a:lnTo>
                  <a:lnTo>
                    <a:pt x="341939" y="1158686"/>
                  </a:lnTo>
                  <a:lnTo>
                    <a:pt x="383261" y="1177077"/>
                  </a:lnTo>
                  <a:lnTo>
                    <a:pt x="426130" y="1192428"/>
                  </a:lnTo>
                  <a:lnTo>
                    <a:pt x="470410" y="1204604"/>
                  </a:lnTo>
                  <a:lnTo>
                    <a:pt x="515966" y="1213469"/>
                  </a:lnTo>
                  <a:lnTo>
                    <a:pt x="562662" y="1218887"/>
                  </a:lnTo>
                  <a:lnTo>
                    <a:pt x="610362" y="1220724"/>
                  </a:lnTo>
                  <a:lnTo>
                    <a:pt x="658061" y="1218887"/>
                  </a:lnTo>
                  <a:lnTo>
                    <a:pt x="704757" y="1213469"/>
                  </a:lnTo>
                  <a:lnTo>
                    <a:pt x="750313" y="1204604"/>
                  </a:lnTo>
                  <a:lnTo>
                    <a:pt x="794593" y="1192428"/>
                  </a:lnTo>
                  <a:lnTo>
                    <a:pt x="837462" y="1177077"/>
                  </a:lnTo>
                  <a:lnTo>
                    <a:pt x="878784" y="1158686"/>
                  </a:lnTo>
                  <a:lnTo>
                    <a:pt x="918424" y="1137392"/>
                  </a:lnTo>
                  <a:lnTo>
                    <a:pt x="956245" y="1113329"/>
                  </a:lnTo>
                  <a:lnTo>
                    <a:pt x="992113" y="1086635"/>
                  </a:lnTo>
                  <a:lnTo>
                    <a:pt x="1025891" y="1057443"/>
                  </a:lnTo>
                  <a:lnTo>
                    <a:pt x="1057443" y="1025891"/>
                  </a:lnTo>
                  <a:lnTo>
                    <a:pt x="1086635" y="992113"/>
                  </a:lnTo>
                  <a:lnTo>
                    <a:pt x="1113329" y="956245"/>
                  </a:lnTo>
                  <a:lnTo>
                    <a:pt x="1137392" y="918424"/>
                  </a:lnTo>
                  <a:lnTo>
                    <a:pt x="1158686" y="878784"/>
                  </a:lnTo>
                  <a:lnTo>
                    <a:pt x="1177077" y="837462"/>
                  </a:lnTo>
                  <a:lnTo>
                    <a:pt x="1192428" y="794593"/>
                  </a:lnTo>
                  <a:lnTo>
                    <a:pt x="1204604" y="750313"/>
                  </a:lnTo>
                  <a:lnTo>
                    <a:pt x="1213469" y="704757"/>
                  </a:lnTo>
                  <a:lnTo>
                    <a:pt x="1218887" y="658061"/>
                  </a:lnTo>
                  <a:lnTo>
                    <a:pt x="1220724" y="610362"/>
                  </a:lnTo>
                  <a:lnTo>
                    <a:pt x="1218887" y="562662"/>
                  </a:lnTo>
                  <a:lnTo>
                    <a:pt x="1213469" y="515966"/>
                  </a:lnTo>
                  <a:lnTo>
                    <a:pt x="1204604" y="470410"/>
                  </a:lnTo>
                  <a:lnTo>
                    <a:pt x="1192428" y="426130"/>
                  </a:lnTo>
                  <a:lnTo>
                    <a:pt x="1177077" y="383261"/>
                  </a:lnTo>
                  <a:lnTo>
                    <a:pt x="1158686" y="341939"/>
                  </a:lnTo>
                  <a:lnTo>
                    <a:pt x="1137392" y="302299"/>
                  </a:lnTo>
                  <a:lnTo>
                    <a:pt x="1113329" y="264478"/>
                  </a:lnTo>
                  <a:lnTo>
                    <a:pt x="1086635" y="228610"/>
                  </a:lnTo>
                  <a:lnTo>
                    <a:pt x="1057443" y="194832"/>
                  </a:lnTo>
                  <a:lnTo>
                    <a:pt x="1025891" y="163280"/>
                  </a:lnTo>
                  <a:lnTo>
                    <a:pt x="992113" y="134088"/>
                  </a:lnTo>
                  <a:lnTo>
                    <a:pt x="956245" y="107394"/>
                  </a:lnTo>
                  <a:lnTo>
                    <a:pt x="918424" y="83331"/>
                  </a:lnTo>
                  <a:lnTo>
                    <a:pt x="878784" y="62037"/>
                  </a:lnTo>
                  <a:lnTo>
                    <a:pt x="837462" y="43646"/>
                  </a:lnTo>
                  <a:lnTo>
                    <a:pt x="794593" y="28295"/>
                  </a:lnTo>
                  <a:lnTo>
                    <a:pt x="750313" y="16119"/>
                  </a:lnTo>
                  <a:lnTo>
                    <a:pt x="704757" y="7254"/>
                  </a:lnTo>
                  <a:lnTo>
                    <a:pt x="658061" y="1836"/>
                  </a:lnTo>
                  <a:lnTo>
                    <a:pt x="610362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352" y="1755647"/>
              <a:ext cx="1348740" cy="13487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7662" y="2338371"/>
              <a:ext cx="214629" cy="266700"/>
            </a:xfrm>
            <a:custGeom>
              <a:avLst/>
              <a:gdLst/>
              <a:ahLst/>
              <a:cxnLst/>
              <a:rect l="l" t="t" r="r" b="b"/>
              <a:pathLst>
                <a:path w="214630" h="266700">
                  <a:moveTo>
                    <a:pt x="147579" y="0"/>
                  </a:moveTo>
                  <a:lnTo>
                    <a:pt x="13416" y="0"/>
                  </a:lnTo>
                  <a:lnTo>
                    <a:pt x="6020" y="0"/>
                  </a:lnTo>
                  <a:lnTo>
                    <a:pt x="0" y="5975"/>
                  </a:lnTo>
                  <a:lnTo>
                    <a:pt x="0" y="13315"/>
                  </a:lnTo>
                  <a:lnTo>
                    <a:pt x="0" y="252800"/>
                  </a:lnTo>
                  <a:lnTo>
                    <a:pt x="0" y="260140"/>
                  </a:lnTo>
                  <a:lnTo>
                    <a:pt x="6020" y="266116"/>
                  </a:lnTo>
                  <a:lnTo>
                    <a:pt x="13416" y="266116"/>
                  </a:lnTo>
                  <a:lnTo>
                    <a:pt x="201048" y="266116"/>
                  </a:lnTo>
                  <a:lnTo>
                    <a:pt x="208443" y="266116"/>
                  </a:lnTo>
                  <a:lnTo>
                    <a:pt x="214464" y="260140"/>
                  </a:lnTo>
                  <a:lnTo>
                    <a:pt x="214464" y="252800"/>
                  </a:lnTo>
                  <a:lnTo>
                    <a:pt x="214464" y="79698"/>
                  </a:lnTo>
                  <a:lnTo>
                    <a:pt x="147579" y="0"/>
                  </a:lnTo>
                  <a:close/>
                </a:path>
                <a:path w="214630" h="266700">
                  <a:moveTo>
                    <a:pt x="139071" y="3182"/>
                  </a:moveTo>
                  <a:lnTo>
                    <a:pt x="139071" y="80672"/>
                  </a:lnTo>
                  <a:lnTo>
                    <a:pt x="214071" y="80672"/>
                  </a:lnTo>
                </a:path>
              </a:pathLst>
            </a:custGeom>
            <a:ln w="13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4506" y="2529272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173" y="0"/>
                  </a:lnTo>
                </a:path>
              </a:pathLst>
            </a:custGeom>
            <a:ln w="1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4506" y="2566360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173" y="0"/>
                  </a:lnTo>
                </a:path>
              </a:pathLst>
            </a:custGeom>
            <a:ln w="1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4506" y="2492247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173" y="0"/>
                  </a:lnTo>
                </a:path>
              </a:pathLst>
            </a:custGeom>
            <a:ln w="1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4506" y="2455159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173" y="0"/>
                  </a:lnTo>
                </a:path>
              </a:pathLst>
            </a:custGeom>
            <a:ln w="1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8471" y="2308753"/>
              <a:ext cx="156210" cy="274320"/>
            </a:xfrm>
            <a:custGeom>
              <a:avLst/>
              <a:gdLst/>
              <a:ahLst/>
              <a:cxnLst/>
              <a:rect l="l" t="t" r="r" b="b"/>
              <a:pathLst>
                <a:path w="156210" h="274319">
                  <a:moveTo>
                    <a:pt x="155760" y="27020"/>
                  </a:moveTo>
                  <a:lnTo>
                    <a:pt x="155760" y="0"/>
                  </a:lnTo>
                  <a:lnTo>
                    <a:pt x="13089" y="0"/>
                  </a:lnTo>
                  <a:lnTo>
                    <a:pt x="5824" y="194"/>
                  </a:lnTo>
                  <a:lnTo>
                    <a:pt x="0" y="6105"/>
                  </a:lnTo>
                  <a:lnTo>
                    <a:pt x="0" y="13315"/>
                  </a:lnTo>
                  <a:lnTo>
                    <a:pt x="0" y="261244"/>
                  </a:lnTo>
                  <a:lnTo>
                    <a:pt x="196" y="268324"/>
                  </a:lnTo>
                  <a:lnTo>
                    <a:pt x="5955" y="274040"/>
                  </a:lnTo>
                  <a:lnTo>
                    <a:pt x="13089" y="274235"/>
                  </a:lnTo>
                  <a:lnTo>
                    <a:pt x="26178" y="274235"/>
                  </a:lnTo>
                </a:path>
              </a:pathLst>
            </a:custGeom>
            <a:ln w="1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6332" y="2188652"/>
              <a:ext cx="371475" cy="150495"/>
            </a:xfrm>
            <a:custGeom>
              <a:avLst/>
              <a:gdLst/>
              <a:ahLst/>
              <a:cxnLst/>
              <a:rect l="l" t="t" r="r" b="b"/>
              <a:pathLst>
                <a:path w="371475" h="150494">
                  <a:moveTo>
                    <a:pt x="371402" y="75151"/>
                  </a:moveTo>
                  <a:lnTo>
                    <a:pt x="335582" y="119535"/>
                  </a:lnTo>
                  <a:lnTo>
                    <a:pt x="295392" y="135803"/>
                  </a:lnTo>
                  <a:lnTo>
                    <a:pt x="244423" y="146472"/>
                  </a:lnTo>
                  <a:lnTo>
                    <a:pt x="185734" y="150303"/>
                  </a:lnTo>
                  <a:lnTo>
                    <a:pt x="127037" y="146472"/>
                  </a:lnTo>
                  <a:lnTo>
                    <a:pt x="76052" y="135803"/>
                  </a:lnTo>
                  <a:lnTo>
                    <a:pt x="35843" y="119535"/>
                  </a:lnTo>
                  <a:lnTo>
                    <a:pt x="9471" y="98905"/>
                  </a:lnTo>
                  <a:lnTo>
                    <a:pt x="0" y="75151"/>
                  </a:lnTo>
                  <a:lnTo>
                    <a:pt x="9464" y="51397"/>
                  </a:lnTo>
                  <a:lnTo>
                    <a:pt x="35824" y="30767"/>
                  </a:lnTo>
                  <a:lnTo>
                    <a:pt x="76024" y="14499"/>
                  </a:lnTo>
                  <a:lnTo>
                    <a:pt x="127012" y="3831"/>
                  </a:lnTo>
                  <a:lnTo>
                    <a:pt x="185734" y="0"/>
                  </a:lnTo>
                  <a:lnTo>
                    <a:pt x="244449" y="3831"/>
                  </a:lnTo>
                  <a:lnTo>
                    <a:pt x="295420" y="14499"/>
                  </a:lnTo>
                  <a:lnTo>
                    <a:pt x="335601" y="30767"/>
                  </a:lnTo>
                  <a:lnTo>
                    <a:pt x="361944" y="51397"/>
                  </a:lnTo>
                  <a:lnTo>
                    <a:pt x="371402" y="75151"/>
                  </a:lnTo>
                  <a:close/>
                </a:path>
              </a:pathLst>
            </a:custGeom>
            <a:ln w="19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6329" y="2268935"/>
              <a:ext cx="371475" cy="165100"/>
            </a:xfrm>
            <a:custGeom>
              <a:avLst/>
              <a:gdLst/>
              <a:ahLst/>
              <a:cxnLst/>
              <a:rect l="l" t="t" r="r" b="b"/>
              <a:pathLst>
                <a:path w="371475" h="165100">
                  <a:moveTo>
                    <a:pt x="0" y="0"/>
                  </a:moveTo>
                  <a:lnTo>
                    <a:pt x="0" y="89766"/>
                  </a:lnTo>
                  <a:lnTo>
                    <a:pt x="9464" y="113551"/>
                  </a:lnTo>
                  <a:lnTo>
                    <a:pt x="35824" y="134200"/>
                  </a:lnTo>
                  <a:lnTo>
                    <a:pt x="76024" y="150478"/>
                  </a:lnTo>
                  <a:lnTo>
                    <a:pt x="127012" y="161151"/>
                  </a:lnTo>
                  <a:lnTo>
                    <a:pt x="185734" y="164982"/>
                  </a:lnTo>
                  <a:lnTo>
                    <a:pt x="244449" y="161151"/>
                  </a:lnTo>
                  <a:lnTo>
                    <a:pt x="295420" y="150478"/>
                  </a:lnTo>
                  <a:lnTo>
                    <a:pt x="335601" y="134200"/>
                  </a:lnTo>
                  <a:lnTo>
                    <a:pt x="361944" y="113551"/>
                  </a:lnTo>
                  <a:lnTo>
                    <a:pt x="371402" y="89766"/>
                  </a:lnTo>
                  <a:lnTo>
                    <a:pt x="371402" y="0"/>
                  </a:lnTo>
                </a:path>
              </a:pathLst>
            </a:custGeom>
            <a:ln w="19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6326" y="2362924"/>
              <a:ext cx="371475" cy="165100"/>
            </a:xfrm>
            <a:custGeom>
              <a:avLst/>
              <a:gdLst/>
              <a:ahLst/>
              <a:cxnLst/>
              <a:rect l="l" t="t" r="r" b="b"/>
              <a:pathLst>
                <a:path w="371475" h="165100">
                  <a:moveTo>
                    <a:pt x="0" y="0"/>
                  </a:moveTo>
                  <a:lnTo>
                    <a:pt x="0" y="89766"/>
                  </a:lnTo>
                  <a:lnTo>
                    <a:pt x="9464" y="113520"/>
                  </a:lnTo>
                  <a:lnTo>
                    <a:pt x="35824" y="134150"/>
                  </a:lnTo>
                  <a:lnTo>
                    <a:pt x="76024" y="150418"/>
                  </a:lnTo>
                  <a:lnTo>
                    <a:pt x="127012" y="161086"/>
                  </a:lnTo>
                  <a:lnTo>
                    <a:pt x="185734" y="164917"/>
                  </a:lnTo>
                  <a:lnTo>
                    <a:pt x="244449" y="161086"/>
                  </a:lnTo>
                  <a:lnTo>
                    <a:pt x="295420" y="150418"/>
                  </a:lnTo>
                  <a:lnTo>
                    <a:pt x="335601" y="134150"/>
                  </a:lnTo>
                  <a:lnTo>
                    <a:pt x="361944" y="113520"/>
                  </a:lnTo>
                  <a:lnTo>
                    <a:pt x="371402" y="89766"/>
                  </a:lnTo>
                  <a:lnTo>
                    <a:pt x="371402" y="0"/>
                  </a:lnTo>
                </a:path>
              </a:pathLst>
            </a:custGeom>
            <a:ln w="19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6323" y="2458210"/>
              <a:ext cx="371475" cy="165100"/>
            </a:xfrm>
            <a:custGeom>
              <a:avLst/>
              <a:gdLst/>
              <a:ahLst/>
              <a:cxnLst/>
              <a:rect l="l" t="t" r="r" b="b"/>
              <a:pathLst>
                <a:path w="371475" h="165100">
                  <a:moveTo>
                    <a:pt x="0" y="0"/>
                  </a:moveTo>
                  <a:lnTo>
                    <a:pt x="0" y="89766"/>
                  </a:lnTo>
                  <a:lnTo>
                    <a:pt x="9464" y="113520"/>
                  </a:lnTo>
                  <a:lnTo>
                    <a:pt x="35824" y="134150"/>
                  </a:lnTo>
                  <a:lnTo>
                    <a:pt x="76024" y="150418"/>
                  </a:lnTo>
                  <a:lnTo>
                    <a:pt x="127012" y="161086"/>
                  </a:lnTo>
                  <a:lnTo>
                    <a:pt x="185734" y="164917"/>
                  </a:lnTo>
                  <a:lnTo>
                    <a:pt x="244449" y="161086"/>
                  </a:lnTo>
                  <a:lnTo>
                    <a:pt x="295420" y="150418"/>
                  </a:lnTo>
                  <a:lnTo>
                    <a:pt x="335601" y="134150"/>
                  </a:lnTo>
                  <a:lnTo>
                    <a:pt x="361944" y="113520"/>
                  </a:lnTo>
                  <a:lnTo>
                    <a:pt x="371402" y="89766"/>
                  </a:lnTo>
                  <a:lnTo>
                    <a:pt x="371402" y="0"/>
                  </a:lnTo>
                </a:path>
              </a:pathLst>
            </a:custGeom>
            <a:ln w="19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8022" y="23589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6426" y="8119"/>
                  </a:moveTo>
                  <a:lnTo>
                    <a:pt x="16492" y="12601"/>
                  </a:lnTo>
                  <a:lnTo>
                    <a:pt x="12827" y="16238"/>
                  </a:lnTo>
                  <a:lnTo>
                    <a:pt x="8311" y="16303"/>
                  </a:lnTo>
                  <a:lnTo>
                    <a:pt x="3795" y="16368"/>
                  </a:lnTo>
                  <a:lnTo>
                    <a:pt x="130" y="12730"/>
                  </a:lnTo>
                  <a:lnTo>
                    <a:pt x="65" y="8249"/>
                  </a:lnTo>
                  <a:lnTo>
                    <a:pt x="0" y="3767"/>
                  </a:lnTo>
                  <a:lnTo>
                    <a:pt x="3664" y="129"/>
                  </a:lnTo>
                  <a:lnTo>
                    <a:pt x="8180" y="64"/>
                  </a:lnTo>
                  <a:lnTo>
                    <a:pt x="8311" y="64"/>
                  </a:lnTo>
                  <a:lnTo>
                    <a:pt x="12761" y="0"/>
                  </a:lnTo>
                  <a:lnTo>
                    <a:pt x="16361" y="3572"/>
                  </a:lnTo>
                  <a:lnTo>
                    <a:pt x="16426" y="7989"/>
                  </a:lnTo>
                  <a:lnTo>
                    <a:pt x="16426" y="8119"/>
                  </a:lnTo>
                  <a:close/>
                </a:path>
              </a:pathLst>
            </a:custGeom>
            <a:ln w="19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8019" y="245295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6426" y="8119"/>
                  </a:moveTo>
                  <a:lnTo>
                    <a:pt x="16492" y="12601"/>
                  </a:lnTo>
                  <a:lnTo>
                    <a:pt x="12827" y="16238"/>
                  </a:lnTo>
                  <a:lnTo>
                    <a:pt x="8311" y="16303"/>
                  </a:lnTo>
                  <a:lnTo>
                    <a:pt x="3795" y="16368"/>
                  </a:lnTo>
                  <a:lnTo>
                    <a:pt x="130" y="12730"/>
                  </a:lnTo>
                  <a:lnTo>
                    <a:pt x="65" y="8249"/>
                  </a:lnTo>
                  <a:lnTo>
                    <a:pt x="0" y="3767"/>
                  </a:lnTo>
                  <a:lnTo>
                    <a:pt x="3664" y="129"/>
                  </a:lnTo>
                  <a:lnTo>
                    <a:pt x="8180" y="64"/>
                  </a:lnTo>
                  <a:lnTo>
                    <a:pt x="8311" y="64"/>
                  </a:lnTo>
                  <a:lnTo>
                    <a:pt x="12761" y="0"/>
                  </a:lnTo>
                  <a:lnTo>
                    <a:pt x="16361" y="3572"/>
                  </a:lnTo>
                  <a:lnTo>
                    <a:pt x="16426" y="7989"/>
                  </a:lnTo>
                  <a:lnTo>
                    <a:pt x="16426" y="8119"/>
                  </a:lnTo>
                  <a:close/>
                </a:path>
              </a:pathLst>
            </a:custGeom>
            <a:ln w="19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8016" y="254693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6426" y="8119"/>
                  </a:moveTo>
                  <a:lnTo>
                    <a:pt x="16492" y="12601"/>
                  </a:lnTo>
                  <a:lnTo>
                    <a:pt x="12827" y="16238"/>
                  </a:lnTo>
                  <a:lnTo>
                    <a:pt x="8311" y="16303"/>
                  </a:lnTo>
                  <a:lnTo>
                    <a:pt x="3795" y="16368"/>
                  </a:lnTo>
                  <a:lnTo>
                    <a:pt x="130" y="12730"/>
                  </a:lnTo>
                  <a:lnTo>
                    <a:pt x="65" y="8249"/>
                  </a:lnTo>
                  <a:lnTo>
                    <a:pt x="0" y="3767"/>
                  </a:lnTo>
                  <a:lnTo>
                    <a:pt x="3664" y="129"/>
                  </a:lnTo>
                  <a:lnTo>
                    <a:pt x="8180" y="64"/>
                  </a:lnTo>
                  <a:lnTo>
                    <a:pt x="8311" y="64"/>
                  </a:lnTo>
                  <a:lnTo>
                    <a:pt x="12761" y="0"/>
                  </a:lnTo>
                  <a:lnTo>
                    <a:pt x="16361" y="3572"/>
                  </a:lnTo>
                  <a:lnTo>
                    <a:pt x="16426" y="7989"/>
                  </a:lnTo>
                  <a:lnTo>
                    <a:pt x="16426" y="8119"/>
                  </a:lnTo>
                  <a:close/>
                </a:path>
              </a:pathLst>
            </a:custGeom>
            <a:ln w="19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917998" y="3460610"/>
            <a:ext cx="2666365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4225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ahoma"/>
                <a:cs typeface="Tahoma"/>
              </a:rPr>
              <a:t>Operational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1440180" algn="l"/>
              </a:tabLst>
            </a:pPr>
            <a:r>
              <a:rPr sz="1400" b="1" spc="-145" dirty="0">
                <a:latin typeface="Tahoma"/>
                <a:cs typeface="Tahoma"/>
              </a:rPr>
              <a:t>Q</a:t>
            </a:r>
            <a:r>
              <a:rPr sz="1400" b="1" spc="-95" dirty="0">
                <a:latin typeface="Tahoma"/>
                <a:cs typeface="Tahoma"/>
              </a:rPr>
              <a:t>A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170" dirty="0">
                <a:latin typeface="Tahoma"/>
                <a:cs typeface="Tahoma"/>
              </a:rPr>
              <a:t>S</a:t>
            </a:r>
            <a:r>
              <a:rPr sz="1400" b="1" spc="-105" dirty="0">
                <a:latin typeface="Tahoma"/>
                <a:cs typeface="Tahoma"/>
              </a:rPr>
              <a:t>t</a:t>
            </a:r>
            <a:r>
              <a:rPr sz="1400" b="1" spc="-125" dirty="0">
                <a:latin typeface="Tahoma"/>
                <a:cs typeface="Tahoma"/>
              </a:rPr>
              <a:t>ra</a:t>
            </a:r>
            <a:r>
              <a:rPr sz="1400" b="1" spc="-95" dirty="0">
                <a:latin typeface="Tahoma"/>
                <a:cs typeface="Tahoma"/>
              </a:rPr>
              <a:t>t</a:t>
            </a:r>
            <a:r>
              <a:rPr sz="1400" b="1" spc="-140" dirty="0">
                <a:latin typeface="Tahoma"/>
                <a:cs typeface="Tahoma"/>
              </a:rPr>
              <a:t>e</a:t>
            </a:r>
            <a:r>
              <a:rPr sz="1400" b="1" spc="-95" dirty="0">
                <a:latin typeface="Tahoma"/>
                <a:cs typeface="Tahoma"/>
              </a:rPr>
              <a:t>g</a:t>
            </a:r>
            <a:r>
              <a:rPr sz="1400" b="1" spc="-125" dirty="0">
                <a:latin typeface="Tahoma"/>
                <a:cs typeface="Tahoma"/>
              </a:rPr>
              <a:t>y</a:t>
            </a:r>
            <a:r>
              <a:rPr sz="1400" b="1" dirty="0">
                <a:latin typeface="Tahoma"/>
                <a:cs typeface="Tahoma"/>
              </a:rPr>
              <a:t>	</a:t>
            </a:r>
            <a:r>
              <a:rPr sz="1400" b="1" spc="-170" dirty="0">
                <a:latin typeface="Tahoma"/>
                <a:cs typeface="Tahoma"/>
              </a:rPr>
              <a:t>S</a:t>
            </a:r>
            <a:r>
              <a:rPr sz="1400" b="1" spc="-130" dirty="0">
                <a:latin typeface="Tahoma"/>
                <a:cs typeface="Tahoma"/>
              </a:rPr>
              <a:t>e</a:t>
            </a:r>
            <a:r>
              <a:rPr sz="1400" b="1" spc="-120" dirty="0">
                <a:latin typeface="Tahoma"/>
                <a:cs typeface="Tahoma"/>
              </a:rPr>
              <a:t>c</a:t>
            </a:r>
            <a:r>
              <a:rPr sz="1400" b="1" spc="-110" dirty="0">
                <a:latin typeface="Tahoma"/>
                <a:cs typeface="Tahoma"/>
              </a:rPr>
              <a:t>ur</a:t>
            </a:r>
            <a:r>
              <a:rPr sz="1400" b="1" spc="-65" dirty="0">
                <a:latin typeface="Tahoma"/>
                <a:cs typeface="Tahoma"/>
              </a:rPr>
              <a:t>i</a:t>
            </a:r>
            <a:r>
              <a:rPr sz="1400" b="1" spc="-80" dirty="0">
                <a:latin typeface="Tahoma"/>
                <a:cs typeface="Tahoma"/>
              </a:rPr>
              <a:t>t</a:t>
            </a:r>
            <a:r>
              <a:rPr sz="1400" b="1" spc="-125" dirty="0">
                <a:latin typeface="Tahoma"/>
                <a:cs typeface="Tahoma"/>
              </a:rPr>
              <a:t>y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229" dirty="0">
                <a:latin typeface="Tahoma"/>
                <a:cs typeface="Tahoma"/>
              </a:rPr>
              <a:t>R</a:t>
            </a:r>
            <a:r>
              <a:rPr sz="1400" b="1" spc="-120" dirty="0">
                <a:latin typeface="Tahoma"/>
                <a:cs typeface="Tahoma"/>
              </a:rPr>
              <a:t>e</a:t>
            </a:r>
            <a:r>
              <a:rPr sz="1400" b="1" spc="-125" dirty="0">
                <a:latin typeface="Tahoma"/>
                <a:cs typeface="Tahoma"/>
              </a:rPr>
              <a:t>v</a:t>
            </a:r>
            <a:r>
              <a:rPr sz="1400" b="1" spc="-65" dirty="0">
                <a:latin typeface="Tahoma"/>
                <a:cs typeface="Tahoma"/>
              </a:rPr>
              <a:t>i</a:t>
            </a:r>
            <a:r>
              <a:rPr sz="1400" b="1" spc="-155" dirty="0">
                <a:latin typeface="Tahoma"/>
                <a:cs typeface="Tahoma"/>
              </a:rPr>
              <a:t>ew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473184" y="1586484"/>
            <a:ext cx="1687195" cy="1687195"/>
            <a:chOff x="9473184" y="1586484"/>
            <a:chExt cx="1687195" cy="168719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3184" y="1586484"/>
              <a:ext cx="1687068" cy="16870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541764" y="1655064"/>
              <a:ext cx="1495425" cy="1495425"/>
            </a:xfrm>
            <a:custGeom>
              <a:avLst/>
              <a:gdLst/>
              <a:ahLst/>
              <a:cxnLst/>
              <a:rect l="l" t="t" r="r" b="b"/>
              <a:pathLst>
                <a:path w="1495425" h="1495425">
                  <a:moveTo>
                    <a:pt x="747522" y="0"/>
                  </a:moveTo>
                  <a:lnTo>
                    <a:pt x="700248" y="1470"/>
                  </a:lnTo>
                  <a:lnTo>
                    <a:pt x="653755" y="5824"/>
                  </a:lnTo>
                  <a:lnTo>
                    <a:pt x="608131" y="12973"/>
                  </a:lnTo>
                  <a:lnTo>
                    <a:pt x="563464" y="22830"/>
                  </a:lnTo>
                  <a:lnTo>
                    <a:pt x="519841" y="35307"/>
                  </a:lnTo>
                  <a:lnTo>
                    <a:pt x="477349" y="50317"/>
                  </a:lnTo>
                  <a:lnTo>
                    <a:pt x="436076" y="67772"/>
                  </a:lnTo>
                  <a:lnTo>
                    <a:pt x="396110" y="87585"/>
                  </a:lnTo>
                  <a:lnTo>
                    <a:pt x="357539" y="109667"/>
                  </a:lnTo>
                  <a:lnTo>
                    <a:pt x="320449" y="133932"/>
                  </a:lnTo>
                  <a:lnTo>
                    <a:pt x="284928" y="160292"/>
                  </a:lnTo>
                  <a:lnTo>
                    <a:pt x="251065" y="188659"/>
                  </a:lnTo>
                  <a:lnTo>
                    <a:pt x="218946" y="218946"/>
                  </a:lnTo>
                  <a:lnTo>
                    <a:pt x="188659" y="251065"/>
                  </a:lnTo>
                  <a:lnTo>
                    <a:pt x="160292" y="284928"/>
                  </a:lnTo>
                  <a:lnTo>
                    <a:pt x="133932" y="320449"/>
                  </a:lnTo>
                  <a:lnTo>
                    <a:pt x="109667" y="357539"/>
                  </a:lnTo>
                  <a:lnTo>
                    <a:pt x="87585" y="396110"/>
                  </a:lnTo>
                  <a:lnTo>
                    <a:pt x="67772" y="436076"/>
                  </a:lnTo>
                  <a:lnTo>
                    <a:pt x="50317" y="477349"/>
                  </a:lnTo>
                  <a:lnTo>
                    <a:pt x="35307" y="519841"/>
                  </a:lnTo>
                  <a:lnTo>
                    <a:pt x="22830" y="563464"/>
                  </a:lnTo>
                  <a:lnTo>
                    <a:pt x="12973" y="608131"/>
                  </a:lnTo>
                  <a:lnTo>
                    <a:pt x="5824" y="653755"/>
                  </a:lnTo>
                  <a:lnTo>
                    <a:pt x="1470" y="700248"/>
                  </a:lnTo>
                  <a:lnTo>
                    <a:pt x="0" y="747522"/>
                  </a:lnTo>
                  <a:lnTo>
                    <a:pt x="1470" y="794797"/>
                  </a:lnTo>
                  <a:lnTo>
                    <a:pt x="5824" y="841290"/>
                  </a:lnTo>
                  <a:lnTo>
                    <a:pt x="12973" y="886915"/>
                  </a:lnTo>
                  <a:lnTo>
                    <a:pt x="22830" y="931583"/>
                  </a:lnTo>
                  <a:lnTo>
                    <a:pt x="35307" y="975207"/>
                  </a:lnTo>
                  <a:lnTo>
                    <a:pt x="50317" y="1017699"/>
                  </a:lnTo>
                  <a:lnTo>
                    <a:pt x="67772" y="1058972"/>
                  </a:lnTo>
                  <a:lnTo>
                    <a:pt x="87585" y="1098938"/>
                  </a:lnTo>
                  <a:lnTo>
                    <a:pt x="109667" y="1137510"/>
                  </a:lnTo>
                  <a:lnTo>
                    <a:pt x="133932" y="1174600"/>
                  </a:lnTo>
                  <a:lnTo>
                    <a:pt x="160292" y="1210120"/>
                  </a:lnTo>
                  <a:lnTo>
                    <a:pt x="188659" y="1243983"/>
                  </a:lnTo>
                  <a:lnTo>
                    <a:pt x="218946" y="1276102"/>
                  </a:lnTo>
                  <a:lnTo>
                    <a:pt x="251065" y="1306388"/>
                  </a:lnTo>
                  <a:lnTo>
                    <a:pt x="284928" y="1334755"/>
                  </a:lnTo>
                  <a:lnTo>
                    <a:pt x="320449" y="1361114"/>
                  </a:lnTo>
                  <a:lnTo>
                    <a:pt x="357539" y="1385379"/>
                  </a:lnTo>
                  <a:lnTo>
                    <a:pt x="396110" y="1407461"/>
                  </a:lnTo>
                  <a:lnTo>
                    <a:pt x="436076" y="1427273"/>
                  </a:lnTo>
                  <a:lnTo>
                    <a:pt x="477349" y="1444728"/>
                  </a:lnTo>
                  <a:lnTo>
                    <a:pt x="519841" y="1459737"/>
                  </a:lnTo>
                  <a:lnTo>
                    <a:pt x="563464" y="1472214"/>
                  </a:lnTo>
                  <a:lnTo>
                    <a:pt x="608131" y="1482071"/>
                  </a:lnTo>
                  <a:lnTo>
                    <a:pt x="653755" y="1489219"/>
                  </a:lnTo>
                  <a:lnTo>
                    <a:pt x="700248" y="1493573"/>
                  </a:lnTo>
                  <a:lnTo>
                    <a:pt x="747522" y="1495044"/>
                  </a:lnTo>
                  <a:lnTo>
                    <a:pt x="794795" y="1493573"/>
                  </a:lnTo>
                  <a:lnTo>
                    <a:pt x="841288" y="1489219"/>
                  </a:lnTo>
                  <a:lnTo>
                    <a:pt x="886912" y="1482071"/>
                  </a:lnTo>
                  <a:lnTo>
                    <a:pt x="931579" y="1472214"/>
                  </a:lnTo>
                  <a:lnTo>
                    <a:pt x="975202" y="1459737"/>
                  </a:lnTo>
                  <a:lnTo>
                    <a:pt x="1017694" y="1444728"/>
                  </a:lnTo>
                  <a:lnTo>
                    <a:pt x="1058967" y="1427273"/>
                  </a:lnTo>
                  <a:lnTo>
                    <a:pt x="1098933" y="1407461"/>
                  </a:lnTo>
                  <a:lnTo>
                    <a:pt x="1137504" y="1385379"/>
                  </a:lnTo>
                  <a:lnTo>
                    <a:pt x="1174594" y="1361114"/>
                  </a:lnTo>
                  <a:lnTo>
                    <a:pt x="1210115" y="1334755"/>
                  </a:lnTo>
                  <a:lnTo>
                    <a:pt x="1243978" y="1306388"/>
                  </a:lnTo>
                  <a:lnTo>
                    <a:pt x="1276097" y="1276102"/>
                  </a:lnTo>
                  <a:lnTo>
                    <a:pt x="1306384" y="1243983"/>
                  </a:lnTo>
                  <a:lnTo>
                    <a:pt x="1334751" y="1210120"/>
                  </a:lnTo>
                  <a:lnTo>
                    <a:pt x="1361111" y="1174600"/>
                  </a:lnTo>
                  <a:lnTo>
                    <a:pt x="1385376" y="1137510"/>
                  </a:lnTo>
                  <a:lnTo>
                    <a:pt x="1407458" y="1098938"/>
                  </a:lnTo>
                  <a:lnTo>
                    <a:pt x="1427271" y="1058972"/>
                  </a:lnTo>
                  <a:lnTo>
                    <a:pt x="1444726" y="1017699"/>
                  </a:lnTo>
                  <a:lnTo>
                    <a:pt x="1459736" y="975207"/>
                  </a:lnTo>
                  <a:lnTo>
                    <a:pt x="1472213" y="931583"/>
                  </a:lnTo>
                  <a:lnTo>
                    <a:pt x="1482070" y="886915"/>
                  </a:lnTo>
                  <a:lnTo>
                    <a:pt x="1489219" y="841290"/>
                  </a:lnTo>
                  <a:lnTo>
                    <a:pt x="1493573" y="794797"/>
                  </a:lnTo>
                  <a:lnTo>
                    <a:pt x="1495044" y="747522"/>
                  </a:lnTo>
                  <a:lnTo>
                    <a:pt x="1493573" y="700248"/>
                  </a:lnTo>
                  <a:lnTo>
                    <a:pt x="1489219" y="653755"/>
                  </a:lnTo>
                  <a:lnTo>
                    <a:pt x="1482070" y="608131"/>
                  </a:lnTo>
                  <a:lnTo>
                    <a:pt x="1472213" y="563464"/>
                  </a:lnTo>
                  <a:lnTo>
                    <a:pt x="1459736" y="519841"/>
                  </a:lnTo>
                  <a:lnTo>
                    <a:pt x="1444726" y="477349"/>
                  </a:lnTo>
                  <a:lnTo>
                    <a:pt x="1427271" y="436076"/>
                  </a:lnTo>
                  <a:lnTo>
                    <a:pt x="1407458" y="396110"/>
                  </a:lnTo>
                  <a:lnTo>
                    <a:pt x="1385376" y="357539"/>
                  </a:lnTo>
                  <a:lnTo>
                    <a:pt x="1361111" y="320449"/>
                  </a:lnTo>
                  <a:lnTo>
                    <a:pt x="1334751" y="284928"/>
                  </a:lnTo>
                  <a:lnTo>
                    <a:pt x="1306384" y="251065"/>
                  </a:lnTo>
                  <a:lnTo>
                    <a:pt x="1276097" y="218946"/>
                  </a:lnTo>
                  <a:lnTo>
                    <a:pt x="1243978" y="188659"/>
                  </a:lnTo>
                  <a:lnTo>
                    <a:pt x="1210115" y="160292"/>
                  </a:lnTo>
                  <a:lnTo>
                    <a:pt x="1174594" y="133932"/>
                  </a:lnTo>
                  <a:lnTo>
                    <a:pt x="1137504" y="109667"/>
                  </a:lnTo>
                  <a:lnTo>
                    <a:pt x="1098933" y="87585"/>
                  </a:lnTo>
                  <a:lnTo>
                    <a:pt x="1058967" y="67772"/>
                  </a:lnTo>
                  <a:lnTo>
                    <a:pt x="1017694" y="50317"/>
                  </a:lnTo>
                  <a:lnTo>
                    <a:pt x="975202" y="35307"/>
                  </a:lnTo>
                  <a:lnTo>
                    <a:pt x="931579" y="22830"/>
                  </a:lnTo>
                  <a:lnTo>
                    <a:pt x="886912" y="12973"/>
                  </a:lnTo>
                  <a:lnTo>
                    <a:pt x="841288" y="5824"/>
                  </a:lnTo>
                  <a:lnTo>
                    <a:pt x="794795" y="1470"/>
                  </a:lnTo>
                  <a:lnTo>
                    <a:pt x="747522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0344" y="1723644"/>
              <a:ext cx="1412748" cy="141274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678925" y="1792224"/>
              <a:ext cx="1221105" cy="1221105"/>
            </a:xfrm>
            <a:custGeom>
              <a:avLst/>
              <a:gdLst/>
              <a:ahLst/>
              <a:cxnLst/>
              <a:rect l="l" t="t" r="r" b="b"/>
              <a:pathLst>
                <a:path w="1221104" h="1221105">
                  <a:moveTo>
                    <a:pt x="610362" y="0"/>
                  </a:moveTo>
                  <a:lnTo>
                    <a:pt x="562662" y="1836"/>
                  </a:lnTo>
                  <a:lnTo>
                    <a:pt x="515966" y="7254"/>
                  </a:lnTo>
                  <a:lnTo>
                    <a:pt x="470410" y="16119"/>
                  </a:lnTo>
                  <a:lnTo>
                    <a:pt x="426130" y="28295"/>
                  </a:lnTo>
                  <a:lnTo>
                    <a:pt x="383261" y="43646"/>
                  </a:lnTo>
                  <a:lnTo>
                    <a:pt x="341939" y="62037"/>
                  </a:lnTo>
                  <a:lnTo>
                    <a:pt x="302299" y="83331"/>
                  </a:lnTo>
                  <a:lnTo>
                    <a:pt x="264478" y="107394"/>
                  </a:lnTo>
                  <a:lnTo>
                    <a:pt x="228610" y="134088"/>
                  </a:lnTo>
                  <a:lnTo>
                    <a:pt x="194832" y="163280"/>
                  </a:lnTo>
                  <a:lnTo>
                    <a:pt x="163280" y="194832"/>
                  </a:lnTo>
                  <a:lnTo>
                    <a:pt x="134088" y="228610"/>
                  </a:lnTo>
                  <a:lnTo>
                    <a:pt x="107394" y="264478"/>
                  </a:lnTo>
                  <a:lnTo>
                    <a:pt x="83331" y="302299"/>
                  </a:lnTo>
                  <a:lnTo>
                    <a:pt x="62037" y="341939"/>
                  </a:lnTo>
                  <a:lnTo>
                    <a:pt x="43646" y="383261"/>
                  </a:lnTo>
                  <a:lnTo>
                    <a:pt x="28295" y="426130"/>
                  </a:lnTo>
                  <a:lnTo>
                    <a:pt x="16119" y="470410"/>
                  </a:lnTo>
                  <a:lnTo>
                    <a:pt x="7254" y="515966"/>
                  </a:lnTo>
                  <a:lnTo>
                    <a:pt x="1836" y="562662"/>
                  </a:lnTo>
                  <a:lnTo>
                    <a:pt x="0" y="610362"/>
                  </a:lnTo>
                  <a:lnTo>
                    <a:pt x="1836" y="658061"/>
                  </a:lnTo>
                  <a:lnTo>
                    <a:pt x="7254" y="704757"/>
                  </a:lnTo>
                  <a:lnTo>
                    <a:pt x="16119" y="750313"/>
                  </a:lnTo>
                  <a:lnTo>
                    <a:pt x="28295" y="794593"/>
                  </a:lnTo>
                  <a:lnTo>
                    <a:pt x="43646" y="837462"/>
                  </a:lnTo>
                  <a:lnTo>
                    <a:pt x="62037" y="878784"/>
                  </a:lnTo>
                  <a:lnTo>
                    <a:pt x="83331" y="918424"/>
                  </a:lnTo>
                  <a:lnTo>
                    <a:pt x="107394" y="956245"/>
                  </a:lnTo>
                  <a:lnTo>
                    <a:pt x="134088" y="992113"/>
                  </a:lnTo>
                  <a:lnTo>
                    <a:pt x="163280" y="1025891"/>
                  </a:lnTo>
                  <a:lnTo>
                    <a:pt x="194832" y="1057443"/>
                  </a:lnTo>
                  <a:lnTo>
                    <a:pt x="228610" y="1086635"/>
                  </a:lnTo>
                  <a:lnTo>
                    <a:pt x="264478" y="1113329"/>
                  </a:lnTo>
                  <a:lnTo>
                    <a:pt x="302299" y="1137392"/>
                  </a:lnTo>
                  <a:lnTo>
                    <a:pt x="341939" y="1158686"/>
                  </a:lnTo>
                  <a:lnTo>
                    <a:pt x="383261" y="1177077"/>
                  </a:lnTo>
                  <a:lnTo>
                    <a:pt x="426130" y="1192428"/>
                  </a:lnTo>
                  <a:lnTo>
                    <a:pt x="470410" y="1204604"/>
                  </a:lnTo>
                  <a:lnTo>
                    <a:pt x="515966" y="1213469"/>
                  </a:lnTo>
                  <a:lnTo>
                    <a:pt x="562662" y="1218887"/>
                  </a:lnTo>
                  <a:lnTo>
                    <a:pt x="610362" y="1220724"/>
                  </a:lnTo>
                  <a:lnTo>
                    <a:pt x="658061" y="1218887"/>
                  </a:lnTo>
                  <a:lnTo>
                    <a:pt x="704757" y="1213469"/>
                  </a:lnTo>
                  <a:lnTo>
                    <a:pt x="750313" y="1204604"/>
                  </a:lnTo>
                  <a:lnTo>
                    <a:pt x="794593" y="1192428"/>
                  </a:lnTo>
                  <a:lnTo>
                    <a:pt x="837462" y="1177077"/>
                  </a:lnTo>
                  <a:lnTo>
                    <a:pt x="878784" y="1158686"/>
                  </a:lnTo>
                  <a:lnTo>
                    <a:pt x="918424" y="1137392"/>
                  </a:lnTo>
                  <a:lnTo>
                    <a:pt x="956245" y="1113329"/>
                  </a:lnTo>
                  <a:lnTo>
                    <a:pt x="992113" y="1086635"/>
                  </a:lnTo>
                  <a:lnTo>
                    <a:pt x="1025891" y="1057443"/>
                  </a:lnTo>
                  <a:lnTo>
                    <a:pt x="1057443" y="1025891"/>
                  </a:lnTo>
                  <a:lnTo>
                    <a:pt x="1086635" y="992113"/>
                  </a:lnTo>
                  <a:lnTo>
                    <a:pt x="1113329" y="956245"/>
                  </a:lnTo>
                  <a:lnTo>
                    <a:pt x="1137392" y="918424"/>
                  </a:lnTo>
                  <a:lnTo>
                    <a:pt x="1158686" y="878784"/>
                  </a:lnTo>
                  <a:lnTo>
                    <a:pt x="1177077" y="837462"/>
                  </a:lnTo>
                  <a:lnTo>
                    <a:pt x="1192428" y="794593"/>
                  </a:lnTo>
                  <a:lnTo>
                    <a:pt x="1204604" y="750313"/>
                  </a:lnTo>
                  <a:lnTo>
                    <a:pt x="1213469" y="704757"/>
                  </a:lnTo>
                  <a:lnTo>
                    <a:pt x="1218887" y="658061"/>
                  </a:lnTo>
                  <a:lnTo>
                    <a:pt x="1220724" y="610362"/>
                  </a:lnTo>
                  <a:lnTo>
                    <a:pt x="1218887" y="562662"/>
                  </a:lnTo>
                  <a:lnTo>
                    <a:pt x="1213469" y="515966"/>
                  </a:lnTo>
                  <a:lnTo>
                    <a:pt x="1204604" y="470410"/>
                  </a:lnTo>
                  <a:lnTo>
                    <a:pt x="1192428" y="426130"/>
                  </a:lnTo>
                  <a:lnTo>
                    <a:pt x="1177077" y="383261"/>
                  </a:lnTo>
                  <a:lnTo>
                    <a:pt x="1158686" y="341939"/>
                  </a:lnTo>
                  <a:lnTo>
                    <a:pt x="1137392" y="302299"/>
                  </a:lnTo>
                  <a:lnTo>
                    <a:pt x="1113329" y="264478"/>
                  </a:lnTo>
                  <a:lnTo>
                    <a:pt x="1086635" y="228610"/>
                  </a:lnTo>
                  <a:lnTo>
                    <a:pt x="1057443" y="194832"/>
                  </a:lnTo>
                  <a:lnTo>
                    <a:pt x="1025891" y="163280"/>
                  </a:lnTo>
                  <a:lnTo>
                    <a:pt x="992113" y="134088"/>
                  </a:lnTo>
                  <a:lnTo>
                    <a:pt x="956245" y="107394"/>
                  </a:lnTo>
                  <a:lnTo>
                    <a:pt x="918424" y="83331"/>
                  </a:lnTo>
                  <a:lnTo>
                    <a:pt x="878784" y="62037"/>
                  </a:lnTo>
                  <a:lnTo>
                    <a:pt x="837462" y="43646"/>
                  </a:lnTo>
                  <a:lnTo>
                    <a:pt x="794593" y="28295"/>
                  </a:lnTo>
                  <a:lnTo>
                    <a:pt x="750313" y="16119"/>
                  </a:lnTo>
                  <a:lnTo>
                    <a:pt x="704757" y="7254"/>
                  </a:lnTo>
                  <a:lnTo>
                    <a:pt x="658061" y="1836"/>
                  </a:lnTo>
                  <a:lnTo>
                    <a:pt x="610362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2348" y="1755647"/>
              <a:ext cx="1348740" cy="13487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9078" y="2338252"/>
              <a:ext cx="181023" cy="1813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101999" y="2145321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5">
                  <a:moveTo>
                    <a:pt x="337693" y="273532"/>
                  </a:moveTo>
                  <a:lnTo>
                    <a:pt x="335610" y="263372"/>
                  </a:lnTo>
                  <a:lnTo>
                    <a:pt x="329895" y="254482"/>
                  </a:lnTo>
                  <a:lnTo>
                    <a:pt x="323481" y="250634"/>
                  </a:lnTo>
                  <a:lnTo>
                    <a:pt x="323481" y="298932"/>
                  </a:lnTo>
                  <a:lnTo>
                    <a:pt x="318008" y="304012"/>
                  </a:lnTo>
                  <a:lnTo>
                    <a:pt x="287261" y="304012"/>
                  </a:lnTo>
                  <a:lnTo>
                    <a:pt x="284353" y="306552"/>
                  </a:lnTo>
                  <a:lnTo>
                    <a:pt x="281101" y="317982"/>
                  </a:lnTo>
                  <a:lnTo>
                    <a:pt x="277850" y="326872"/>
                  </a:lnTo>
                  <a:lnTo>
                    <a:pt x="273926" y="335762"/>
                  </a:lnTo>
                  <a:lnTo>
                    <a:pt x="269328" y="343382"/>
                  </a:lnTo>
                  <a:lnTo>
                    <a:pt x="267500" y="347192"/>
                  </a:lnTo>
                  <a:lnTo>
                    <a:pt x="267957" y="351002"/>
                  </a:lnTo>
                  <a:lnTo>
                    <a:pt x="270408" y="353542"/>
                  </a:lnTo>
                  <a:lnTo>
                    <a:pt x="284988" y="367512"/>
                  </a:lnTo>
                  <a:lnTo>
                    <a:pt x="287375" y="370052"/>
                  </a:lnTo>
                  <a:lnTo>
                    <a:pt x="288658" y="373862"/>
                  </a:lnTo>
                  <a:lnTo>
                    <a:pt x="288518" y="376402"/>
                  </a:lnTo>
                  <a:lnTo>
                    <a:pt x="288645" y="380212"/>
                  </a:lnTo>
                  <a:lnTo>
                    <a:pt x="287362" y="382752"/>
                  </a:lnTo>
                  <a:lnTo>
                    <a:pt x="284988" y="385292"/>
                  </a:lnTo>
                  <a:lnTo>
                    <a:pt x="271487" y="399262"/>
                  </a:lnTo>
                  <a:lnTo>
                    <a:pt x="266712" y="404342"/>
                  </a:lnTo>
                  <a:lnTo>
                    <a:pt x="258978" y="404342"/>
                  </a:lnTo>
                  <a:lnTo>
                    <a:pt x="254203" y="399262"/>
                  </a:lnTo>
                  <a:lnTo>
                    <a:pt x="239623" y="385292"/>
                  </a:lnTo>
                  <a:lnTo>
                    <a:pt x="237223" y="382752"/>
                  </a:lnTo>
                  <a:lnTo>
                    <a:pt x="233438" y="381482"/>
                  </a:lnTo>
                  <a:lnTo>
                    <a:pt x="230568" y="384022"/>
                  </a:lnTo>
                  <a:lnTo>
                    <a:pt x="222402" y="387832"/>
                  </a:lnTo>
                  <a:lnTo>
                    <a:pt x="213918" y="391642"/>
                  </a:lnTo>
                  <a:lnTo>
                    <a:pt x="205155" y="395452"/>
                  </a:lnTo>
                  <a:lnTo>
                    <a:pt x="196151" y="397992"/>
                  </a:lnTo>
                  <a:lnTo>
                    <a:pt x="192925" y="399262"/>
                  </a:lnTo>
                  <a:lnTo>
                    <a:pt x="190652" y="401802"/>
                  </a:lnTo>
                  <a:lnTo>
                    <a:pt x="190576" y="432282"/>
                  </a:lnTo>
                  <a:lnTo>
                    <a:pt x="185127" y="437362"/>
                  </a:lnTo>
                  <a:lnTo>
                    <a:pt x="152539" y="437362"/>
                  </a:lnTo>
                  <a:lnTo>
                    <a:pt x="147066" y="432282"/>
                  </a:lnTo>
                  <a:lnTo>
                    <a:pt x="147040" y="401802"/>
                  </a:lnTo>
                  <a:lnTo>
                    <a:pt x="144754" y="399262"/>
                  </a:lnTo>
                  <a:lnTo>
                    <a:pt x="141541" y="397992"/>
                  </a:lnTo>
                  <a:lnTo>
                    <a:pt x="132537" y="395452"/>
                  </a:lnTo>
                  <a:lnTo>
                    <a:pt x="123774" y="391642"/>
                  </a:lnTo>
                  <a:lnTo>
                    <a:pt x="115290" y="387832"/>
                  </a:lnTo>
                  <a:lnTo>
                    <a:pt x="107124" y="384022"/>
                  </a:lnTo>
                  <a:lnTo>
                    <a:pt x="105994" y="382752"/>
                  </a:lnTo>
                  <a:lnTo>
                    <a:pt x="103327" y="382752"/>
                  </a:lnTo>
                  <a:lnTo>
                    <a:pt x="101574" y="381482"/>
                  </a:lnTo>
                  <a:lnTo>
                    <a:pt x="99707" y="382752"/>
                  </a:lnTo>
                  <a:lnTo>
                    <a:pt x="98069" y="382752"/>
                  </a:lnTo>
                  <a:lnTo>
                    <a:pt x="83489" y="397992"/>
                  </a:lnTo>
                  <a:lnTo>
                    <a:pt x="78663" y="401802"/>
                  </a:lnTo>
                  <a:lnTo>
                    <a:pt x="71031" y="401802"/>
                  </a:lnTo>
                  <a:lnTo>
                    <a:pt x="66192" y="397992"/>
                  </a:lnTo>
                  <a:lnTo>
                    <a:pt x="52692" y="384022"/>
                  </a:lnTo>
                  <a:lnTo>
                    <a:pt x="47917" y="378942"/>
                  </a:lnTo>
                  <a:lnTo>
                    <a:pt x="47929" y="371322"/>
                  </a:lnTo>
                  <a:lnTo>
                    <a:pt x="52705" y="366242"/>
                  </a:lnTo>
                  <a:lnTo>
                    <a:pt x="67284" y="352272"/>
                  </a:lnTo>
                  <a:lnTo>
                    <a:pt x="69748" y="349732"/>
                  </a:lnTo>
                  <a:lnTo>
                    <a:pt x="70167" y="345922"/>
                  </a:lnTo>
                  <a:lnTo>
                    <a:pt x="68275" y="343382"/>
                  </a:lnTo>
                  <a:lnTo>
                    <a:pt x="59817" y="326872"/>
                  </a:lnTo>
                  <a:lnTo>
                    <a:pt x="56591" y="317982"/>
                  </a:lnTo>
                  <a:lnTo>
                    <a:pt x="54063" y="309092"/>
                  </a:lnTo>
                  <a:lnTo>
                    <a:pt x="53276" y="305282"/>
                  </a:lnTo>
                  <a:lnTo>
                    <a:pt x="50406" y="302742"/>
                  </a:lnTo>
                  <a:lnTo>
                    <a:pt x="19685" y="302742"/>
                  </a:lnTo>
                  <a:lnTo>
                    <a:pt x="14211" y="297662"/>
                  </a:lnTo>
                  <a:lnTo>
                    <a:pt x="14262" y="264642"/>
                  </a:lnTo>
                  <a:lnTo>
                    <a:pt x="19710" y="259562"/>
                  </a:lnTo>
                  <a:lnTo>
                    <a:pt x="50406" y="259562"/>
                  </a:lnTo>
                  <a:lnTo>
                    <a:pt x="53276" y="257022"/>
                  </a:lnTo>
                  <a:lnTo>
                    <a:pt x="54063" y="254482"/>
                  </a:lnTo>
                  <a:lnTo>
                    <a:pt x="56591" y="245592"/>
                  </a:lnTo>
                  <a:lnTo>
                    <a:pt x="59817" y="236702"/>
                  </a:lnTo>
                  <a:lnTo>
                    <a:pt x="63715" y="227812"/>
                  </a:lnTo>
                  <a:lnTo>
                    <a:pt x="68275" y="220192"/>
                  </a:lnTo>
                  <a:lnTo>
                    <a:pt x="70167" y="216382"/>
                  </a:lnTo>
                  <a:lnTo>
                    <a:pt x="69748" y="212572"/>
                  </a:lnTo>
                  <a:lnTo>
                    <a:pt x="67284" y="210032"/>
                  </a:lnTo>
                  <a:lnTo>
                    <a:pt x="52692" y="196062"/>
                  </a:lnTo>
                  <a:lnTo>
                    <a:pt x="47917" y="190982"/>
                  </a:lnTo>
                  <a:lnTo>
                    <a:pt x="47929" y="183362"/>
                  </a:lnTo>
                  <a:lnTo>
                    <a:pt x="52705" y="178282"/>
                  </a:lnTo>
                  <a:lnTo>
                    <a:pt x="66192" y="165582"/>
                  </a:lnTo>
                  <a:lnTo>
                    <a:pt x="71031" y="160502"/>
                  </a:lnTo>
                  <a:lnTo>
                    <a:pt x="78663" y="160502"/>
                  </a:lnTo>
                  <a:lnTo>
                    <a:pt x="83489" y="165582"/>
                  </a:lnTo>
                  <a:lnTo>
                    <a:pt x="98069" y="179552"/>
                  </a:lnTo>
                  <a:lnTo>
                    <a:pt x="100457" y="182092"/>
                  </a:lnTo>
                  <a:lnTo>
                    <a:pt x="104228" y="182092"/>
                  </a:lnTo>
                  <a:lnTo>
                    <a:pt x="107124" y="180822"/>
                  </a:lnTo>
                  <a:lnTo>
                    <a:pt x="115277" y="175742"/>
                  </a:lnTo>
                  <a:lnTo>
                    <a:pt x="123761" y="171932"/>
                  </a:lnTo>
                  <a:lnTo>
                    <a:pt x="137033" y="168122"/>
                  </a:lnTo>
                  <a:lnTo>
                    <a:pt x="141541" y="166852"/>
                  </a:lnTo>
                  <a:lnTo>
                    <a:pt x="144805" y="165582"/>
                  </a:lnTo>
                  <a:lnTo>
                    <a:pt x="147104" y="163042"/>
                  </a:lnTo>
                  <a:lnTo>
                    <a:pt x="147066" y="132562"/>
                  </a:lnTo>
                  <a:lnTo>
                    <a:pt x="152539" y="126212"/>
                  </a:lnTo>
                  <a:lnTo>
                    <a:pt x="185127" y="126212"/>
                  </a:lnTo>
                  <a:lnTo>
                    <a:pt x="190576" y="132562"/>
                  </a:lnTo>
                  <a:lnTo>
                    <a:pt x="190588" y="163042"/>
                  </a:lnTo>
                  <a:lnTo>
                    <a:pt x="192887" y="165582"/>
                  </a:lnTo>
                  <a:lnTo>
                    <a:pt x="196151" y="166852"/>
                  </a:lnTo>
                  <a:lnTo>
                    <a:pt x="213931" y="171932"/>
                  </a:lnTo>
                  <a:lnTo>
                    <a:pt x="222415" y="175742"/>
                  </a:lnTo>
                  <a:lnTo>
                    <a:pt x="230568" y="180822"/>
                  </a:lnTo>
                  <a:lnTo>
                    <a:pt x="233464" y="182092"/>
                  </a:lnTo>
                  <a:lnTo>
                    <a:pt x="237236" y="182092"/>
                  </a:lnTo>
                  <a:lnTo>
                    <a:pt x="239623" y="179552"/>
                  </a:lnTo>
                  <a:lnTo>
                    <a:pt x="251548" y="168122"/>
                  </a:lnTo>
                  <a:lnTo>
                    <a:pt x="254203" y="165582"/>
                  </a:lnTo>
                  <a:lnTo>
                    <a:pt x="259003" y="160502"/>
                  </a:lnTo>
                  <a:lnTo>
                    <a:pt x="266700" y="160502"/>
                  </a:lnTo>
                  <a:lnTo>
                    <a:pt x="271500" y="165582"/>
                  </a:lnTo>
                  <a:lnTo>
                    <a:pt x="284988" y="178282"/>
                  </a:lnTo>
                  <a:lnTo>
                    <a:pt x="287350" y="180822"/>
                  </a:lnTo>
                  <a:lnTo>
                    <a:pt x="288607" y="184632"/>
                  </a:lnTo>
                  <a:lnTo>
                    <a:pt x="288658" y="190982"/>
                  </a:lnTo>
                  <a:lnTo>
                    <a:pt x="287375" y="194792"/>
                  </a:lnTo>
                  <a:lnTo>
                    <a:pt x="284988" y="197332"/>
                  </a:lnTo>
                  <a:lnTo>
                    <a:pt x="270408" y="211302"/>
                  </a:lnTo>
                  <a:lnTo>
                    <a:pt x="267957" y="213842"/>
                  </a:lnTo>
                  <a:lnTo>
                    <a:pt x="267500" y="217652"/>
                  </a:lnTo>
                  <a:lnTo>
                    <a:pt x="269328" y="220192"/>
                  </a:lnTo>
                  <a:lnTo>
                    <a:pt x="277850" y="236702"/>
                  </a:lnTo>
                  <a:lnTo>
                    <a:pt x="281101" y="245592"/>
                  </a:lnTo>
                  <a:lnTo>
                    <a:pt x="283629" y="254482"/>
                  </a:lnTo>
                  <a:lnTo>
                    <a:pt x="284353" y="258292"/>
                  </a:lnTo>
                  <a:lnTo>
                    <a:pt x="287261" y="260832"/>
                  </a:lnTo>
                  <a:lnTo>
                    <a:pt x="317982" y="260832"/>
                  </a:lnTo>
                  <a:lnTo>
                    <a:pt x="323430" y="265912"/>
                  </a:lnTo>
                  <a:lnTo>
                    <a:pt x="323481" y="298932"/>
                  </a:lnTo>
                  <a:lnTo>
                    <a:pt x="323481" y="250634"/>
                  </a:lnTo>
                  <a:lnTo>
                    <a:pt x="321437" y="249402"/>
                  </a:lnTo>
                  <a:lnTo>
                    <a:pt x="311073" y="246862"/>
                  </a:lnTo>
                  <a:lnTo>
                    <a:pt x="295948" y="246862"/>
                  </a:lnTo>
                  <a:lnTo>
                    <a:pt x="293674" y="239242"/>
                  </a:lnTo>
                  <a:lnTo>
                    <a:pt x="290982" y="232892"/>
                  </a:lnTo>
                  <a:lnTo>
                    <a:pt x="287870" y="225272"/>
                  </a:lnTo>
                  <a:lnTo>
                    <a:pt x="284353" y="218922"/>
                  </a:lnTo>
                  <a:lnTo>
                    <a:pt x="294957" y="208762"/>
                  </a:lnTo>
                  <a:lnTo>
                    <a:pt x="299961" y="203682"/>
                  </a:lnTo>
                  <a:lnTo>
                    <a:pt x="302768" y="196062"/>
                  </a:lnTo>
                  <a:lnTo>
                    <a:pt x="302793" y="182092"/>
                  </a:lnTo>
                  <a:lnTo>
                    <a:pt x="299986" y="175742"/>
                  </a:lnTo>
                  <a:lnTo>
                    <a:pt x="294957" y="170662"/>
                  </a:lnTo>
                  <a:lnTo>
                    <a:pt x="285140" y="160502"/>
                  </a:lnTo>
                  <a:lnTo>
                    <a:pt x="281457" y="156692"/>
                  </a:lnTo>
                  <a:lnTo>
                    <a:pt x="272630" y="151612"/>
                  </a:lnTo>
                  <a:lnTo>
                    <a:pt x="262610" y="149072"/>
                  </a:lnTo>
                  <a:lnTo>
                    <a:pt x="252590" y="151612"/>
                  </a:lnTo>
                  <a:lnTo>
                    <a:pt x="243789" y="156692"/>
                  </a:lnTo>
                  <a:lnTo>
                    <a:pt x="233184" y="168122"/>
                  </a:lnTo>
                  <a:lnTo>
                    <a:pt x="226402" y="164312"/>
                  </a:lnTo>
                  <a:lnTo>
                    <a:pt x="219443" y="160502"/>
                  </a:lnTo>
                  <a:lnTo>
                    <a:pt x="205028" y="155422"/>
                  </a:lnTo>
                  <a:lnTo>
                    <a:pt x="205028" y="140182"/>
                  </a:lnTo>
                  <a:lnTo>
                    <a:pt x="202933" y="130022"/>
                  </a:lnTo>
                  <a:lnTo>
                    <a:pt x="200075" y="126212"/>
                  </a:lnTo>
                  <a:lnTo>
                    <a:pt x="197231" y="122402"/>
                  </a:lnTo>
                  <a:lnTo>
                    <a:pt x="188760" y="116052"/>
                  </a:lnTo>
                  <a:lnTo>
                    <a:pt x="178396" y="114782"/>
                  </a:lnTo>
                  <a:lnTo>
                    <a:pt x="159296" y="114782"/>
                  </a:lnTo>
                  <a:lnTo>
                    <a:pt x="148932" y="116052"/>
                  </a:lnTo>
                  <a:lnTo>
                    <a:pt x="140462" y="122402"/>
                  </a:lnTo>
                  <a:lnTo>
                    <a:pt x="134759" y="130022"/>
                  </a:lnTo>
                  <a:lnTo>
                    <a:pt x="132664" y="140182"/>
                  </a:lnTo>
                  <a:lnTo>
                    <a:pt x="132664" y="155422"/>
                  </a:lnTo>
                  <a:lnTo>
                    <a:pt x="118249" y="160502"/>
                  </a:lnTo>
                  <a:lnTo>
                    <a:pt x="111277" y="164312"/>
                  </a:lnTo>
                  <a:lnTo>
                    <a:pt x="104508" y="168122"/>
                  </a:lnTo>
                  <a:lnTo>
                    <a:pt x="97383" y="160502"/>
                  </a:lnTo>
                  <a:lnTo>
                    <a:pt x="93814" y="156692"/>
                  </a:lnTo>
                  <a:lnTo>
                    <a:pt x="84975" y="151612"/>
                  </a:lnTo>
                  <a:lnTo>
                    <a:pt x="74980" y="149072"/>
                  </a:lnTo>
                  <a:lnTo>
                    <a:pt x="64998" y="151612"/>
                  </a:lnTo>
                  <a:lnTo>
                    <a:pt x="56235" y="156692"/>
                  </a:lnTo>
                  <a:lnTo>
                    <a:pt x="42735" y="170662"/>
                  </a:lnTo>
                  <a:lnTo>
                    <a:pt x="36880" y="179552"/>
                  </a:lnTo>
                  <a:lnTo>
                    <a:pt x="34937" y="189712"/>
                  </a:lnTo>
                  <a:lnTo>
                    <a:pt x="36880" y="199872"/>
                  </a:lnTo>
                  <a:lnTo>
                    <a:pt x="42735" y="208762"/>
                  </a:lnTo>
                  <a:lnTo>
                    <a:pt x="53340" y="218922"/>
                  </a:lnTo>
                  <a:lnTo>
                    <a:pt x="49822" y="225272"/>
                  </a:lnTo>
                  <a:lnTo>
                    <a:pt x="46685" y="232892"/>
                  </a:lnTo>
                  <a:lnTo>
                    <a:pt x="43967" y="239242"/>
                  </a:lnTo>
                  <a:lnTo>
                    <a:pt x="41656" y="246862"/>
                  </a:lnTo>
                  <a:lnTo>
                    <a:pt x="26619" y="246862"/>
                  </a:lnTo>
                  <a:lnTo>
                    <a:pt x="16256" y="249402"/>
                  </a:lnTo>
                  <a:lnTo>
                    <a:pt x="7797" y="254482"/>
                  </a:lnTo>
                  <a:lnTo>
                    <a:pt x="2095" y="263372"/>
                  </a:lnTo>
                  <a:lnTo>
                    <a:pt x="0" y="273532"/>
                  </a:lnTo>
                  <a:lnTo>
                    <a:pt x="0" y="292582"/>
                  </a:lnTo>
                  <a:lnTo>
                    <a:pt x="2095" y="302742"/>
                  </a:lnTo>
                  <a:lnTo>
                    <a:pt x="7797" y="311632"/>
                  </a:lnTo>
                  <a:lnTo>
                    <a:pt x="16256" y="316712"/>
                  </a:lnTo>
                  <a:lnTo>
                    <a:pt x="26619" y="319252"/>
                  </a:lnTo>
                  <a:lnTo>
                    <a:pt x="41656" y="319252"/>
                  </a:lnTo>
                  <a:lnTo>
                    <a:pt x="43954" y="326872"/>
                  </a:lnTo>
                  <a:lnTo>
                    <a:pt x="46672" y="333222"/>
                  </a:lnTo>
                  <a:lnTo>
                    <a:pt x="49809" y="340842"/>
                  </a:lnTo>
                  <a:lnTo>
                    <a:pt x="53340" y="347192"/>
                  </a:lnTo>
                  <a:lnTo>
                    <a:pt x="42735" y="358622"/>
                  </a:lnTo>
                  <a:lnTo>
                    <a:pt x="36868" y="367512"/>
                  </a:lnTo>
                  <a:lnTo>
                    <a:pt x="34937" y="377672"/>
                  </a:lnTo>
                  <a:lnTo>
                    <a:pt x="36893" y="386562"/>
                  </a:lnTo>
                  <a:lnTo>
                    <a:pt x="42735" y="395452"/>
                  </a:lnTo>
                  <a:lnTo>
                    <a:pt x="56235" y="409422"/>
                  </a:lnTo>
                  <a:lnTo>
                    <a:pt x="56553" y="409422"/>
                  </a:lnTo>
                  <a:lnTo>
                    <a:pt x="65316" y="415772"/>
                  </a:lnTo>
                  <a:lnTo>
                    <a:pt x="75247" y="417042"/>
                  </a:lnTo>
                  <a:lnTo>
                    <a:pt x="85153" y="415772"/>
                  </a:lnTo>
                  <a:lnTo>
                    <a:pt x="93814" y="409422"/>
                  </a:lnTo>
                  <a:lnTo>
                    <a:pt x="101828" y="401802"/>
                  </a:lnTo>
                  <a:lnTo>
                    <a:pt x="104508" y="399262"/>
                  </a:lnTo>
                  <a:lnTo>
                    <a:pt x="111277" y="401802"/>
                  </a:lnTo>
                  <a:lnTo>
                    <a:pt x="118249" y="405612"/>
                  </a:lnTo>
                  <a:lnTo>
                    <a:pt x="132664" y="410692"/>
                  </a:lnTo>
                  <a:lnTo>
                    <a:pt x="132664" y="425932"/>
                  </a:lnTo>
                  <a:lnTo>
                    <a:pt x="134759" y="436092"/>
                  </a:lnTo>
                  <a:lnTo>
                    <a:pt x="140462" y="444982"/>
                  </a:lnTo>
                  <a:lnTo>
                    <a:pt x="148932" y="450062"/>
                  </a:lnTo>
                  <a:lnTo>
                    <a:pt x="159296" y="452602"/>
                  </a:lnTo>
                  <a:lnTo>
                    <a:pt x="178396" y="452602"/>
                  </a:lnTo>
                  <a:lnTo>
                    <a:pt x="205028" y="425932"/>
                  </a:lnTo>
                  <a:lnTo>
                    <a:pt x="205028" y="410692"/>
                  </a:lnTo>
                  <a:lnTo>
                    <a:pt x="219443" y="405612"/>
                  </a:lnTo>
                  <a:lnTo>
                    <a:pt x="226402" y="401802"/>
                  </a:lnTo>
                  <a:lnTo>
                    <a:pt x="233184" y="399262"/>
                  </a:lnTo>
                  <a:lnTo>
                    <a:pt x="243801" y="409422"/>
                  </a:lnTo>
                  <a:lnTo>
                    <a:pt x="252615" y="415772"/>
                  </a:lnTo>
                  <a:lnTo>
                    <a:pt x="262636" y="417042"/>
                  </a:lnTo>
                  <a:lnTo>
                    <a:pt x="272656" y="415772"/>
                  </a:lnTo>
                  <a:lnTo>
                    <a:pt x="281457" y="409422"/>
                  </a:lnTo>
                  <a:lnTo>
                    <a:pt x="286359" y="404342"/>
                  </a:lnTo>
                  <a:lnTo>
                    <a:pt x="294957" y="395452"/>
                  </a:lnTo>
                  <a:lnTo>
                    <a:pt x="300824" y="386562"/>
                  </a:lnTo>
                  <a:lnTo>
                    <a:pt x="302755" y="377672"/>
                  </a:lnTo>
                  <a:lnTo>
                    <a:pt x="300799" y="367512"/>
                  </a:lnTo>
                  <a:lnTo>
                    <a:pt x="294957" y="358622"/>
                  </a:lnTo>
                  <a:lnTo>
                    <a:pt x="284353" y="347192"/>
                  </a:lnTo>
                  <a:lnTo>
                    <a:pt x="287883" y="340842"/>
                  </a:lnTo>
                  <a:lnTo>
                    <a:pt x="290995" y="333222"/>
                  </a:lnTo>
                  <a:lnTo>
                    <a:pt x="293687" y="326872"/>
                  </a:lnTo>
                  <a:lnTo>
                    <a:pt x="295948" y="319252"/>
                  </a:lnTo>
                  <a:lnTo>
                    <a:pt x="311073" y="319252"/>
                  </a:lnTo>
                  <a:lnTo>
                    <a:pt x="321437" y="316712"/>
                  </a:lnTo>
                  <a:lnTo>
                    <a:pt x="329895" y="311632"/>
                  </a:lnTo>
                  <a:lnTo>
                    <a:pt x="335610" y="302742"/>
                  </a:lnTo>
                  <a:lnTo>
                    <a:pt x="337693" y="292582"/>
                  </a:lnTo>
                  <a:lnTo>
                    <a:pt x="337693" y="273532"/>
                  </a:lnTo>
                  <a:close/>
                </a:path>
                <a:path w="452754" h="452755">
                  <a:moveTo>
                    <a:pt x="452704" y="285140"/>
                  </a:moveTo>
                  <a:lnTo>
                    <a:pt x="448881" y="238887"/>
                  </a:lnTo>
                  <a:lnTo>
                    <a:pt x="438010" y="195021"/>
                  </a:lnTo>
                  <a:lnTo>
                    <a:pt x="420687" y="154127"/>
                  </a:lnTo>
                  <a:lnTo>
                    <a:pt x="397471" y="116789"/>
                  </a:lnTo>
                  <a:lnTo>
                    <a:pt x="368973" y="83578"/>
                  </a:lnTo>
                  <a:lnTo>
                    <a:pt x="335762" y="55092"/>
                  </a:lnTo>
                  <a:lnTo>
                    <a:pt x="298437" y="31902"/>
                  </a:lnTo>
                  <a:lnTo>
                    <a:pt x="257556" y="14605"/>
                  </a:lnTo>
                  <a:lnTo>
                    <a:pt x="213728" y="3771"/>
                  </a:lnTo>
                  <a:lnTo>
                    <a:pt x="167538" y="0"/>
                  </a:lnTo>
                  <a:lnTo>
                    <a:pt x="167538" y="18135"/>
                  </a:lnTo>
                  <a:lnTo>
                    <a:pt x="215468" y="22479"/>
                  </a:lnTo>
                  <a:lnTo>
                    <a:pt x="260591" y="34912"/>
                  </a:lnTo>
                  <a:lnTo>
                    <a:pt x="302158" y="54673"/>
                  </a:lnTo>
                  <a:lnTo>
                    <a:pt x="339394" y="81013"/>
                  </a:lnTo>
                  <a:lnTo>
                    <a:pt x="371576" y="113182"/>
                  </a:lnTo>
                  <a:lnTo>
                    <a:pt x="397929" y="150431"/>
                  </a:lnTo>
                  <a:lnTo>
                    <a:pt x="417715" y="192011"/>
                  </a:lnTo>
                  <a:lnTo>
                    <a:pt x="430187" y="237159"/>
                  </a:lnTo>
                  <a:lnTo>
                    <a:pt x="434594" y="285140"/>
                  </a:lnTo>
                  <a:lnTo>
                    <a:pt x="452704" y="285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7993" y="2090640"/>
              <a:ext cx="123433" cy="13563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125548" y="2569794"/>
              <a:ext cx="389255" cy="153035"/>
            </a:xfrm>
            <a:custGeom>
              <a:avLst/>
              <a:gdLst/>
              <a:ahLst/>
              <a:cxnLst/>
              <a:rect l="l" t="t" r="r" b="b"/>
              <a:pathLst>
                <a:path w="389254" h="153035">
                  <a:moveTo>
                    <a:pt x="141273" y="152677"/>
                  </a:moveTo>
                  <a:lnTo>
                    <a:pt x="104316" y="150196"/>
                  </a:lnTo>
                  <a:lnTo>
                    <a:pt x="68147" y="142965"/>
                  </a:lnTo>
                  <a:lnTo>
                    <a:pt x="33223" y="131092"/>
                  </a:lnTo>
                  <a:lnTo>
                    <a:pt x="0" y="114689"/>
                  </a:lnTo>
                  <a:lnTo>
                    <a:pt x="9056" y="99004"/>
                  </a:lnTo>
                  <a:lnTo>
                    <a:pt x="52844" y="119144"/>
                  </a:lnTo>
                  <a:lnTo>
                    <a:pt x="98210" y="130851"/>
                  </a:lnTo>
                  <a:lnTo>
                    <a:pt x="144126" y="134403"/>
                  </a:lnTo>
                  <a:lnTo>
                    <a:pt x="189562" y="130077"/>
                  </a:lnTo>
                  <a:lnTo>
                    <a:pt x="233491" y="118152"/>
                  </a:lnTo>
                  <a:lnTo>
                    <a:pt x="274883" y="98903"/>
                  </a:lnTo>
                  <a:lnTo>
                    <a:pt x="312711" y="72610"/>
                  </a:lnTo>
                  <a:lnTo>
                    <a:pt x="345946" y="39550"/>
                  </a:lnTo>
                  <a:lnTo>
                    <a:pt x="373560" y="0"/>
                  </a:lnTo>
                  <a:lnTo>
                    <a:pt x="389227" y="9066"/>
                  </a:lnTo>
                  <a:lnTo>
                    <a:pt x="360248" y="50517"/>
                  </a:lnTo>
                  <a:lnTo>
                    <a:pt x="325019" y="85730"/>
                  </a:lnTo>
                  <a:lnTo>
                    <a:pt x="284527" y="114134"/>
                  </a:lnTo>
                  <a:lnTo>
                    <a:pt x="239762" y="135155"/>
                  </a:lnTo>
                  <a:lnTo>
                    <a:pt x="191711" y="148224"/>
                  </a:lnTo>
                  <a:lnTo>
                    <a:pt x="141364" y="152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1684" y="2485928"/>
              <a:ext cx="124040" cy="1349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87389" y="2184467"/>
              <a:ext cx="143510" cy="393700"/>
            </a:xfrm>
            <a:custGeom>
              <a:avLst/>
              <a:gdLst/>
              <a:ahLst/>
              <a:cxnLst/>
              <a:rect l="l" t="t" r="r" b="b"/>
              <a:pathLst>
                <a:path w="143509" h="393700">
                  <a:moveTo>
                    <a:pt x="41983" y="393117"/>
                  </a:moveTo>
                  <a:lnTo>
                    <a:pt x="20801" y="351794"/>
                  </a:lnTo>
                  <a:lnTo>
                    <a:pt x="6869" y="308766"/>
                  </a:lnTo>
                  <a:lnTo>
                    <a:pt x="0" y="264839"/>
                  </a:lnTo>
                  <a:lnTo>
                    <a:pt x="3" y="220821"/>
                  </a:lnTo>
                  <a:lnTo>
                    <a:pt x="6691" y="177519"/>
                  </a:lnTo>
                  <a:lnTo>
                    <a:pt x="19876" y="135740"/>
                  </a:lnTo>
                  <a:lnTo>
                    <a:pt x="39369" y="96291"/>
                  </a:lnTo>
                  <a:lnTo>
                    <a:pt x="64981" y="59980"/>
                  </a:lnTo>
                  <a:lnTo>
                    <a:pt x="96525" y="27613"/>
                  </a:lnTo>
                  <a:lnTo>
                    <a:pt x="133811" y="0"/>
                  </a:lnTo>
                  <a:lnTo>
                    <a:pt x="143410" y="15412"/>
                  </a:lnTo>
                  <a:lnTo>
                    <a:pt x="104934" y="44443"/>
                  </a:lnTo>
                  <a:lnTo>
                    <a:pt x="73121" y="78864"/>
                  </a:lnTo>
                  <a:lnTo>
                    <a:pt x="48215" y="117637"/>
                  </a:lnTo>
                  <a:lnTo>
                    <a:pt x="30456" y="159726"/>
                  </a:lnTo>
                  <a:lnTo>
                    <a:pt x="20089" y="204093"/>
                  </a:lnTo>
                  <a:lnTo>
                    <a:pt x="17355" y="249700"/>
                  </a:lnTo>
                  <a:lnTo>
                    <a:pt x="22497" y="295512"/>
                  </a:lnTo>
                  <a:lnTo>
                    <a:pt x="35757" y="340490"/>
                  </a:lnTo>
                  <a:lnTo>
                    <a:pt x="57378" y="383597"/>
                  </a:lnTo>
                  <a:lnTo>
                    <a:pt x="41983" y="393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74756" y="2527627"/>
              <a:ext cx="123469" cy="135088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9642349" y="3364991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0" y="0"/>
                </a:moveTo>
                <a:lnTo>
                  <a:pt x="1294599" y="0"/>
                </a:lnTo>
              </a:path>
            </a:pathLst>
          </a:custGeom>
          <a:ln w="19050">
            <a:solidFill>
              <a:srgbClr val="EC3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42711" y="3460610"/>
            <a:ext cx="152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latin typeface="Tahoma"/>
                <a:cs typeface="Tahoma"/>
              </a:rPr>
              <a:t>C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40" dirty="0">
                <a:latin typeface="Tahoma"/>
                <a:cs typeface="Tahoma"/>
              </a:rPr>
              <a:t>de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M</a:t>
            </a:r>
            <a:r>
              <a:rPr sz="1800" b="1" spc="-85" dirty="0">
                <a:latin typeface="Tahoma"/>
                <a:cs typeface="Tahoma"/>
              </a:rPr>
              <a:t>i</a:t>
            </a:r>
            <a:r>
              <a:rPr sz="1800" b="1" spc="-204" dirty="0">
                <a:latin typeface="Tahoma"/>
                <a:cs typeface="Tahoma"/>
              </a:rPr>
              <a:t>g</a:t>
            </a:r>
            <a:r>
              <a:rPr sz="1800" b="1" spc="-140" dirty="0">
                <a:latin typeface="Tahoma"/>
                <a:cs typeface="Tahoma"/>
              </a:rPr>
              <a:t>r</a:t>
            </a:r>
            <a:r>
              <a:rPr sz="1800" b="1" spc="-180" dirty="0">
                <a:latin typeface="Tahoma"/>
                <a:cs typeface="Tahoma"/>
              </a:rPr>
              <a:t>at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692140" y="1586484"/>
            <a:ext cx="1687195" cy="1687195"/>
            <a:chOff x="5692140" y="1586484"/>
            <a:chExt cx="1687195" cy="168719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2140" y="1586484"/>
              <a:ext cx="1687068" cy="168706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760719" y="1655064"/>
              <a:ext cx="1495425" cy="1495425"/>
            </a:xfrm>
            <a:custGeom>
              <a:avLst/>
              <a:gdLst/>
              <a:ahLst/>
              <a:cxnLst/>
              <a:rect l="l" t="t" r="r" b="b"/>
              <a:pathLst>
                <a:path w="1495425" h="1495425">
                  <a:moveTo>
                    <a:pt x="747522" y="0"/>
                  </a:moveTo>
                  <a:lnTo>
                    <a:pt x="700248" y="1470"/>
                  </a:lnTo>
                  <a:lnTo>
                    <a:pt x="653755" y="5824"/>
                  </a:lnTo>
                  <a:lnTo>
                    <a:pt x="608131" y="12973"/>
                  </a:lnTo>
                  <a:lnTo>
                    <a:pt x="563464" y="22830"/>
                  </a:lnTo>
                  <a:lnTo>
                    <a:pt x="519841" y="35307"/>
                  </a:lnTo>
                  <a:lnTo>
                    <a:pt x="477349" y="50317"/>
                  </a:lnTo>
                  <a:lnTo>
                    <a:pt x="436076" y="67772"/>
                  </a:lnTo>
                  <a:lnTo>
                    <a:pt x="396110" y="87585"/>
                  </a:lnTo>
                  <a:lnTo>
                    <a:pt x="357539" y="109667"/>
                  </a:lnTo>
                  <a:lnTo>
                    <a:pt x="320449" y="133932"/>
                  </a:lnTo>
                  <a:lnTo>
                    <a:pt x="284928" y="160292"/>
                  </a:lnTo>
                  <a:lnTo>
                    <a:pt x="251065" y="188659"/>
                  </a:lnTo>
                  <a:lnTo>
                    <a:pt x="218946" y="218946"/>
                  </a:lnTo>
                  <a:lnTo>
                    <a:pt x="188659" y="251065"/>
                  </a:lnTo>
                  <a:lnTo>
                    <a:pt x="160292" y="284928"/>
                  </a:lnTo>
                  <a:lnTo>
                    <a:pt x="133932" y="320449"/>
                  </a:lnTo>
                  <a:lnTo>
                    <a:pt x="109667" y="357539"/>
                  </a:lnTo>
                  <a:lnTo>
                    <a:pt x="87585" y="396110"/>
                  </a:lnTo>
                  <a:lnTo>
                    <a:pt x="67772" y="436076"/>
                  </a:lnTo>
                  <a:lnTo>
                    <a:pt x="50317" y="477349"/>
                  </a:lnTo>
                  <a:lnTo>
                    <a:pt x="35307" y="519841"/>
                  </a:lnTo>
                  <a:lnTo>
                    <a:pt x="22830" y="563464"/>
                  </a:lnTo>
                  <a:lnTo>
                    <a:pt x="12973" y="608131"/>
                  </a:lnTo>
                  <a:lnTo>
                    <a:pt x="5824" y="653755"/>
                  </a:lnTo>
                  <a:lnTo>
                    <a:pt x="1470" y="700248"/>
                  </a:lnTo>
                  <a:lnTo>
                    <a:pt x="0" y="747522"/>
                  </a:lnTo>
                  <a:lnTo>
                    <a:pt x="1470" y="794797"/>
                  </a:lnTo>
                  <a:lnTo>
                    <a:pt x="5824" y="841290"/>
                  </a:lnTo>
                  <a:lnTo>
                    <a:pt x="12973" y="886915"/>
                  </a:lnTo>
                  <a:lnTo>
                    <a:pt x="22830" y="931583"/>
                  </a:lnTo>
                  <a:lnTo>
                    <a:pt x="35307" y="975207"/>
                  </a:lnTo>
                  <a:lnTo>
                    <a:pt x="50317" y="1017699"/>
                  </a:lnTo>
                  <a:lnTo>
                    <a:pt x="67772" y="1058972"/>
                  </a:lnTo>
                  <a:lnTo>
                    <a:pt x="87585" y="1098938"/>
                  </a:lnTo>
                  <a:lnTo>
                    <a:pt x="109667" y="1137510"/>
                  </a:lnTo>
                  <a:lnTo>
                    <a:pt x="133932" y="1174600"/>
                  </a:lnTo>
                  <a:lnTo>
                    <a:pt x="160292" y="1210120"/>
                  </a:lnTo>
                  <a:lnTo>
                    <a:pt x="188659" y="1243983"/>
                  </a:lnTo>
                  <a:lnTo>
                    <a:pt x="218946" y="1276102"/>
                  </a:lnTo>
                  <a:lnTo>
                    <a:pt x="251065" y="1306388"/>
                  </a:lnTo>
                  <a:lnTo>
                    <a:pt x="284928" y="1334755"/>
                  </a:lnTo>
                  <a:lnTo>
                    <a:pt x="320449" y="1361114"/>
                  </a:lnTo>
                  <a:lnTo>
                    <a:pt x="357539" y="1385379"/>
                  </a:lnTo>
                  <a:lnTo>
                    <a:pt x="396110" y="1407461"/>
                  </a:lnTo>
                  <a:lnTo>
                    <a:pt x="436076" y="1427273"/>
                  </a:lnTo>
                  <a:lnTo>
                    <a:pt x="477349" y="1444728"/>
                  </a:lnTo>
                  <a:lnTo>
                    <a:pt x="519841" y="1459737"/>
                  </a:lnTo>
                  <a:lnTo>
                    <a:pt x="563464" y="1472214"/>
                  </a:lnTo>
                  <a:lnTo>
                    <a:pt x="608131" y="1482071"/>
                  </a:lnTo>
                  <a:lnTo>
                    <a:pt x="653755" y="1489219"/>
                  </a:lnTo>
                  <a:lnTo>
                    <a:pt x="700248" y="1493573"/>
                  </a:lnTo>
                  <a:lnTo>
                    <a:pt x="747522" y="1495044"/>
                  </a:lnTo>
                  <a:lnTo>
                    <a:pt x="794795" y="1493573"/>
                  </a:lnTo>
                  <a:lnTo>
                    <a:pt x="841288" y="1489219"/>
                  </a:lnTo>
                  <a:lnTo>
                    <a:pt x="886912" y="1482071"/>
                  </a:lnTo>
                  <a:lnTo>
                    <a:pt x="931579" y="1472214"/>
                  </a:lnTo>
                  <a:lnTo>
                    <a:pt x="975202" y="1459737"/>
                  </a:lnTo>
                  <a:lnTo>
                    <a:pt x="1017694" y="1444728"/>
                  </a:lnTo>
                  <a:lnTo>
                    <a:pt x="1058967" y="1427273"/>
                  </a:lnTo>
                  <a:lnTo>
                    <a:pt x="1098933" y="1407461"/>
                  </a:lnTo>
                  <a:lnTo>
                    <a:pt x="1137504" y="1385379"/>
                  </a:lnTo>
                  <a:lnTo>
                    <a:pt x="1174594" y="1361114"/>
                  </a:lnTo>
                  <a:lnTo>
                    <a:pt x="1210115" y="1334755"/>
                  </a:lnTo>
                  <a:lnTo>
                    <a:pt x="1243978" y="1306388"/>
                  </a:lnTo>
                  <a:lnTo>
                    <a:pt x="1276097" y="1276102"/>
                  </a:lnTo>
                  <a:lnTo>
                    <a:pt x="1306384" y="1243983"/>
                  </a:lnTo>
                  <a:lnTo>
                    <a:pt x="1334751" y="1210120"/>
                  </a:lnTo>
                  <a:lnTo>
                    <a:pt x="1361111" y="1174600"/>
                  </a:lnTo>
                  <a:lnTo>
                    <a:pt x="1385376" y="1137510"/>
                  </a:lnTo>
                  <a:lnTo>
                    <a:pt x="1407458" y="1098938"/>
                  </a:lnTo>
                  <a:lnTo>
                    <a:pt x="1427271" y="1058972"/>
                  </a:lnTo>
                  <a:lnTo>
                    <a:pt x="1444726" y="1017699"/>
                  </a:lnTo>
                  <a:lnTo>
                    <a:pt x="1459736" y="975207"/>
                  </a:lnTo>
                  <a:lnTo>
                    <a:pt x="1472213" y="931583"/>
                  </a:lnTo>
                  <a:lnTo>
                    <a:pt x="1482070" y="886915"/>
                  </a:lnTo>
                  <a:lnTo>
                    <a:pt x="1489219" y="841290"/>
                  </a:lnTo>
                  <a:lnTo>
                    <a:pt x="1493573" y="794797"/>
                  </a:lnTo>
                  <a:lnTo>
                    <a:pt x="1495044" y="747522"/>
                  </a:lnTo>
                  <a:lnTo>
                    <a:pt x="1493573" y="700248"/>
                  </a:lnTo>
                  <a:lnTo>
                    <a:pt x="1489219" y="653755"/>
                  </a:lnTo>
                  <a:lnTo>
                    <a:pt x="1482070" y="608131"/>
                  </a:lnTo>
                  <a:lnTo>
                    <a:pt x="1472213" y="563464"/>
                  </a:lnTo>
                  <a:lnTo>
                    <a:pt x="1459736" y="519841"/>
                  </a:lnTo>
                  <a:lnTo>
                    <a:pt x="1444726" y="477349"/>
                  </a:lnTo>
                  <a:lnTo>
                    <a:pt x="1427271" y="436076"/>
                  </a:lnTo>
                  <a:lnTo>
                    <a:pt x="1407458" y="396110"/>
                  </a:lnTo>
                  <a:lnTo>
                    <a:pt x="1385376" y="357539"/>
                  </a:lnTo>
                  <a:lnTo>
                    <a:pt x="1361111" y="320449"/>
                  </a:lnTo>
                  <a:lnTo>
                    <a:pt x="1334751" y="284928"/>
                  </a:lnTo>
                  <a:lnTo>
                    <a:pt x="1306384" y="251065"/>
                  </a:lnTo>
                  <a:lnTo>
                    <a:pt x="1276097" y="218946"/>
                  </a:lnTo>
                  <a:lnTo>
                    <a:pt x="1243978" y="188659"/>
                  </a:lnTo>
                  <a:lnTo>
                    <a:pt x="1210115" y="160292"/>
                  </a:lnTo>
                  <a:lnTo>
                    <a:pt x="1174594" y="133932"/>
                  </a:lnTo>
                  <a:lnTo>
                    <a:pt x="1137504" y="109667"/>
                  </a:lnTo>
                  <a:lnTo>
                    <a:pt x="1098933" y="87585"/>
                  </a:lnTo>
                  <a:lnTo>
                    <a:pt x="1058967" y="67772"/>
                  </a:lnTo>
                  <a:lnTo>
                    <a:pt x="1017694" y="50317"/>
                  </a:lnTo>
                  <a:lnTo>
                    <a:pt x="975202" y="35307"/>
                  </a:lnTo>
                  <a:lnTo>
                    <a:pt x="931579" y="22830"/>
                  </a:lnTo>
                  <a:lnTo>
                    <a:pt x="886912" y="12973"/>
                  </a:lnTo>
                  <a:lnTo>
                    <a:pt x="841288" y="5824"/>
                  </a:lnTo>
                  <a:lnTo>
                    <a:pt x="794795" y="1470"/>
                  </a:lnTo>
                  <a:lnTo>
                    <a:pt x="747522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9300" y="1723644"/>
              <a:ext cx="1412748" cy="14127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97879" y="1792224"/>
              <a:ext cx="1221105" cy="1221105"/>
            </a:xfrm>
            <a:custGeom>
              <a:avLst/>
              <a:gdLst/>
              <a:ahLst/>
              <a:cxnLst/>
              <a:rect l="l" t="t" r="r" b="b"/>
              <a:pathLst>
                <a:path w="1221104" h="1221105">
                  <a:moveTo>
                    <a:pt x="610362" y="0"/>
                  </a:moveTo>
                  <a:lnTo>
                    <a:pt x="562662" y="1836"/>
                  </a:lnTo>
                  <a:lnTo>
                    <a:pt x="515966" y="7254"/>
                  </a:lnTo>
                  <a:lnTo>
                    <a:pt x="470410" y="16119"/>
                  </a:lnTo>
                  <a:lnTo>
                    <a:pt x="426130" y="28295"/>
                  </a:lnTo>
                  <a:lnTo>
                    <a:pt x="383261" y="43646"/>
                  </a:lnTo>
                  <a:lnTo>
                    <a:pt x="341939" y="62037"/>
                  </a:lnTo>
                  <a:lnTo>
                    <a:pt x="302299" y="83331"/>
                  </a:lnTo>
                  <a:lnTo>
                    <a:pt x="264478" y="107394"/>
                  </a:lnTo>
                  <a:lnTo>
                    <a:pt x="228610" y="134088"/>
                  </a:lnTo>
                  <a:lnTo>
                    <a:pt x="194832" y="163280"/>
                  </a:lnTo>
                  <a:lnTo>
                    <a:pt x="163280" y="194832"/>
                  </a:lnTo>
                  <a:lnTo>
                    <a:pt x="134088" y="228610"/>
                  </a:lnTo>
                  <a:lnTo>
                    <a:pt x="107394" y="264478"/>
                  </a:lnTo>
                  <a:lnTo>
                    <a:pt x="83331" y="302299"/>
                  </a:lnTo>
                  <a:lnTo>
                    <a:pt x="62037" y="341939"/>
                  </a:lnTo>
                  <a:lnTo>
                    <a:pt x="43646" y="383261"/>
                  </a:lnTo>
                  <a:lnTo>
                    <a:pt x="28295" y="426130"/>
                  </a:lnTo>
                  <a:lnTo>
                    <a:pt x="16119" y="470410"/>
                  </a:lnTo>
                  <a:lnTo>
                    <a:pt x="7254" y="515966"/>
                  </a:lnTo>
                  <a:lnTo>
                    <a:pt x="1836" y="562662"/>
                  </a:lnTo>
                  <a:lnTo>
                    <a:pt x="0" y="610362"/>
                  </a:lnTo>
                  <a:lnTo>
                    <a:pt x="1836" y="658061"/>
                  </a:lnTo>
                  <a:lnTo>
                    <a:pt x="7254" y="704757"/>
                  </a:lnTo>
                  <a:lnTo>
                    <a:pt x="16119" y="750313"/>
                  </a:lnTo>
                  <a:lnTo>
                    <a:pt x="28295" y="794593"/>
                  </a:lnTo>
                  <a:lnTo>
                    <a:pt x="43646" y="837462"/>
                  </a:lnTo>
                  <a:lnTo>
                    <a:pt x="62037" y="878784"/>
                  </a:lnTo>
                  <a:lnTo>
                    <a:pt x="83331" y="918424"/>
                  </a:lnTo>
                  <a:lnTo>
                    <a:pt x="107394" y="956245"/>
                  </a:lnTo>
                  <a:lnTo>
                    <a:pt x="134088" y="992113"/>
                  </a:lnTo>
                  <a:lnTo>
                    <a:pt x="163280" y="1025891"/>
                  </a:lnTo>
                  <a:lnTo>
                    <a:pt x="194832" y="1057443"/>
                  </a:lnTo>
                  <a:lnTo>
                    <a:pt x="228610" y="1086635"/>
                  </a:lnTo>
                  <a:lnTo>
                    <a:pt x="264478" y="1113329"/>
                  </a:lnTo>
                  <a:lnTo>
                    <a:pt x="302299" y="1137392"/>
                  </a:lnTo>
                  <a:lnTo>
                    <a:pt x="341939" y="1158686"/>
                  </a:lnTo>
                  <a:lnTo>
                    <a:pt x="383261" y="1177077"/>
                  </a:lnTo>
                  <a:lnTo>
                    <a:pt x="426130" y="1192428"/>
                  </a:lnTo>
                  <a:lnTo>
                    <a:pt x="470410" y="1204604"/>
                  </a:lnTo>
                  <a:lnTo>
                    <a:pt x="515966" y="1213469"/>
                  </a:lnTo>
                  <a:lnTo>
                    <a:pt x="562662" y="1218887"/>
                  </a:lnTo>
                  <a:lnTo>
                    <a:pt x="610362" y="1220724"/>
                  </a:lnTo>
                  <a:lnTo>
                    <a:pt x="658061" y="1218887"/>
                  </a:lnTo>
                  <a:lnTo>
                    <a:pt x="704757" y="1213469"/>
                  </a:lnTo>
                  <a:lnTo>
                    <a:pt x="750313" y="1204604"/>
                  </a:lnTo>
                  <a:lnTo>
                    <a:pt x="794593" y="1192428"/>
                  </a:lnTo>
                  <a:lnTo>
                    <a:pt x="837462" y="1177077"/>
                  </a:lnTo>
                  <a:lnTo>
                    <a:pt x="878784" y="1158686"/>
                  </a:lnTo>
                  <a:lnTo>
                    <a:pt x="918424" y="1137392"/>
                  </a:lnTo>
                  <a:lnTo>
                    <a:pt x="956245" y="1113329"/>
                  </a:lnTo>
                  <a:lnTo>
                    <a:pt x="992113" y="1086635"/>
                  </a:lnTo>
                  <a:lnTo>
                    <a:pt x="1025891" y="1057443"/>
                  </a:lnTo>
                  <a:lnTo>
                    <a:pt x="1057443" y="1025891"/>
                  </a:lnTo>
                  <a:lnTo>
                    <a:pt x="1086635" y="992113"/>
                  </a:lnTo>
                  <a:lnTo>
                    <a:pt x="1113329" y="956245"/>
                  </a:lnTo>
                  <a:lnTo>
                    <a:pt x="1137392" y="918424"/>
                  </a:lnTo>
                  <a:lnTo>
                    <a:pt x="1158686" y="878784"/>
                  </a:lnTo>
                  <a:lnTo>
                    <a:pt x="1177077" y="837462"/>
                  </a:lnTo>
                  <a:lnTo>
                    <a:pt x="1192428" y="794593"/>
                  </a:lnTo>
                  <a:lnTo>
                    <a:pt x="1204604" y="750313"/>
                  </a:lnTo>
                  <a:lnTo>
                    <a:pt x="1213469" y="704757"/>
                  </a:lnTo>
                  <a:lnTo>
                    <a:pt x="1218887" y="658061"/>
                  </a:lnTo>
                  <a:lnTo>
                    <a:pt x="1220724" y="610362"/>
                  </a:lnTo>
                  <a:lnTo>
                    <a:pt x="1218887" y="562662"/>
                  </a:lnTo>
                  <a:lnTo>
                    <a:pt x="1213469" y="515966"/>
                  </a:lnTo>
                  <a:lnTo>
                    <a:pt x="1204604" y="470410"/>
                  </a:lnTo>
                  <a:lnTo>
                    <a:pt x="1192428" y="426130"/>
                  </a:lnTo>
                  <a:lnTo>
                    <a:pt x="1177077" y="383261"/>
                  </a:lnTo>
                  <a:lnTo>
                    <a:pt x="1158686" y="341939"/>
                  </a:lnTo>
                  <a:lnTo>
                    <a:pt x="1137392" y="302299"/>
                  </a:lnTo>
                  <a:lnTo>
                    <a:pt x="1113329" y="264478"/>
                  </a:lnTo>
                  <a:lnTo>
                    <a:pt x="1086635" y="228610"/>
                  </a:lnTo>
                  <a:lnTo>
                    <a:pt x="1057443" y="194832"/>
                  </a:lnTo>
                  <a:lnTo>
                    <a:pt x="1025891" y="163280"/>
                  </a:lnTo>
                  <a:lnTo>
                    <a:pt x="992113" y="134088"/>
                  </a:lnTo>
                  <a:lnTo>
                    <a:pt x="956245" y="107394"/>
                  </a:lnTo>
                  <a:lnTo>
                    <a:pt x="918424" y="83331"/>
                  </a:lnTo>
                  <a:lnTo>
                    <a:pt x="878784" y="62037"/>
                  </a:lnTo>
                  <a:lnTo>
                    <a:pt x="837462" y="43646"/>
                  </a:lnTo>
                  <a:lnTo>
                    <a:pt x="794593" y="28295"/>
                  </a:lnTo>
                  <a:lnTo>
                    <a:pt x="750313" y="16119"/>
                  </a:lnTo>
                  <a:lnTo>
                    <a:pt x="704757" y="7254"/>
                  </a:lnTo>
                  <a:lnTo>
                    <a:pt x="658061" y="1836"/>
                  </a:lnTo>
                  <a:lnTo>
                    <a:pt x="610362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1304" y="1755647"/>
              <a:ext cx="1348740" cy="134874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191694" y="2195283"/>
              <a:ext cx="597535" cy="471805"/>
            </a:xfrm>
            <a:custGeom>
              <a:avLst/>
              <a:gdLst/>
              <a:ahLst/>
              <a:cxnLst/>
              <a:rect l="l" t="t" r="r" b="b"/>
              <a:pathLst>
                <a:path w="597534" h="471805">
                  <a:moveTo>
                    <a:pt x="238467" y="155638"/>
                  </a:moveTo>
                  <a:lnTo>
                    <a:pt x="232841" y="149999"/>
                  </a:lnTo>
                  <a:lnTo>
                    <a:pt x="228104" y="149999"/>
                  </a:lnTo>
                  <a:lnTo>
                    <a:pt x="194652" y="183540"/>
                  </a:lnTo>
                  <a:lnTo>
                    <a:pt x="181927" y="170776"/>
                  </a:lnTo>
                  <a:lnTo>
                    <a:pt x="178816" y="167805"/>
                  </a:lnTo>
                  <a:lnTo>
                    <a:pt x="174231" y="167957"/>
                  </a:lnTo>
                  <a:lnTo>
                    <a:pt x="171564" y="170776"/>
                  </a:lnTo>
                  <a:lnTo>
                    <a:pt x="168744" y="173596"/>
                  </a:lnTo>
                  <a:lnTo>
                    <a:pt x="168744" y="178346"/>
                  </a:lnTo>
                  <a:lnTo>
                    <a:pt x="190804" y="200456"/>
                  </a:lnTo>
                  <a:lnTo>
                    <a:pt x="192735" y="201193"/>
                  </a:lnTo>
                  <a:lnTo>
                    <a:pt x="196583" y="201193"/>
                  </a:lnTo>
                  <a:lnTo>
                    <a:pt x="198501" y="200456"/>
                  </a:lnTo>
                  <a:lnTo>
                    <a:pt x="215379" y="183540"/>
                  </a:lnTo>
                  <a:lnTo>
                    <a:pt x="238467" y="160388"/>
                  </a:lnTo>
                  <a:lnTo>
                    <a:pt x="238467" y="155638"/>
                  </a:lnTo>
                  <a:close/>
                </a:path>
                <a:path w="597534" h="471805">
                  <a:moveTo>
                    <a:pt x="238620" y="237261"/>
                  </a:moveTo>
                  <a:lnTo>
                    <a:pt x="238467" y="232651"/>
                  </a:lnTo>
                  <a:lnTo>
                    <a:pt x="232841" y="227164"/>
                  </a:lnTo>
                  <a:lnTo>
                    <a:pt x="228104" y="227164"/>
                  </a:lnTo>
                  <a:lnTo>
                    <a:pt x="194652" y="260705"/>
                  </a:lnTo>
                  <a:lnTo>
                    <a:pt x="179108" y="245122"/>
                  </a:lnTo>
                  <a:lnTo>
                    <a:pt x="174371" y="245122"/>
                  </a:lnTo>
                  <a:lnTo>
                    <a:pt x="168744" y="250761"/>
                  </a:lnTo>
                  <a:lnTo>
                    <a:pt x="168744" y="255511"/>
                  </a:lnTo>
                  <a:lnTo>
                    <a:pt x="189471" y="276275"/>
                  </a:lnTo>
                  <a:lnTo>
                    <a:pt x="190804" y="277761"/>
                  </a:lnTo>
                  <a:lnTo>
                    <a:pt x="192735" y="278511"/>
                  </a:lnTo>
                  <a:lnTo>
                    <a:pt x="194652" y="278511"/>
                  </a:lnTo>
                  <a:lnTo>
                    <a:pt x="196583" y="278511"/>
                  </a:lnTo>
                  <a:lnTo>
                    <a:pt x="198501" y="277761"/>
                  </a:lnTo>
                  <a:lnTo>
                    <a:pt x="199834" y="276275"/>
                  </a:lnTo>
                  <a:lnTo>
                    <a:pt x="235661" y="240372"/>
                  </a:lnTo>
                  <a:lnTo>
                    <a:pt x="238620" y="237261"/>
                  </a:lnTo>
                  <a:close/>
                </a:path>
                <a:path w="597534" h="471805">
                  <a:moveTo>
                    <a:pt x="238620" y="81292"/>
                  </a:moveTo>
                  <a:lnTo>
                    <a:pt x="238467" y="76695"/>
                  </a:lnTo>
                  <a:lnTo>
                    <a:pt x="232841" y="71208"/>
                  </a:lnTo>
                  <a:lnTo>
                    <a:pt x="228104" y="71208"/>
                  </a:lnTo>
                  <a:lnTo>
                    <a:pt x="194652" y="104736"/>
                  </a:lnTo>
                  <a:lnTo>
                    <a:pt x="179108" y="89154"/>
                  </a:lnTo>
                  <a:lnTo>
                    <a:pt x="174371" y="89154"/>
                  </a:lnTo>
                  <a:lnTo>
                    <a:pt x="168744" y="94792"/>
                  </a:lnTo>
                  <a:lnTo>
                    <a:pt x="168744" y="99542"/>
                  </a:lnTo>
                  <a:lnTo>
                    <a:pt x="190804" y="121805"/>
                  </a:lnTo>
                  <a:lnTo>
                    <a:pt x="192735" y="122542"/>
                  </a:lnTo>
                  <a:lnTo>
                    <a:pt x="194652" y="122542"/>
                  </a:lnTo>
                  <a:lnTo>
                    <a:pt x="196583" y="122542"/>
                  </a:lnTo>
                  <a:lnTo>
                    <a:pt x="198501" y="121805"/>
                  </a:lnTo>
                  <a:lnTo>
                    <a:pt x="235661" y="84416"/>
                  </a:lnTo>
                  <a:lnTo>
                    <a:pt x="238620" y="81292"/>
                  </a:lnTo>
                  <a:close/>
                </a:path>
                <a:path w="597534" h="471805">
                  <a:moveTo>
                    <a:pt x="427786" y="266941"/>
                  </a:moveTo>
                  <a:lnTo>
                    <a:pt x="424535" y="263677"/>
                  </a:lnTo>
                  <a:lnTo>
                    <a:pt x="266738" y="263677"/>
                  </a:lnTo>
                  <a:lnTo>
                    <a:pt x="263486" y="266941"/>
                  </a:lnTo>
                  <a:lnTo>
                    <a:pt x="263486" y="275247"/>
                  </a:lnTo>
                  <a:lnTo>
                    <a:pt x="266738" y="278511"/>
                  </a:lnTo>
                  <a:lnTo>
                    <a:pt x="420395" y="278511"/>
                  </a:lnTo>
                  <a:lnTo>
                    <a:pt x="424535" y="278511"/>
                  </a:lnTo>
                  <a:lnTo>
                    <a:pt x="427786" y="275247"/>
                  </a:lnTo>
                  <a:lnTo>
                    <a:pt x="427786" y="266941"/>
                  </a:lnTo>
                  <a:close/>
                </a:path>
                <a:path w="597534" h="471805">
                  <a:moveTo>
                    <a:pt x="427786" y="189776"/>
                  </a:moveTo>
                  <a:lnTo>
                    <a:pt x="424535" y="186512"/>
                  </a:lnTo>
                  <a:lnTo>
                    <a:pt x="266890" y="186651"/>
                  </a:lnTo>
                  <a:lnTo>
                    <a:pt x="263626" y="189915"/>
                  </a:lnTo>
                  <a:lnTo>
                    <a:pt x="263626" y="197929"/>
                  </a:lnTo>
                  <a:lnTo>
                    <a:pt x="266890" y="201193"/>
                  </a:lnTo>
                  <a:lnTo>
                    <a:pt x="420395" y="201193"/>
                  </a:lnTo>
                  <a:lnTo>
                    <a:pt x="424535" y="201193"/>
                  </a:lnTo>
                  <a:lnTo>
                    <a:pt x="427786" y="197929"/>
                  </a:lnTo>
                  <a:lnTo>
                    <a:pt x="427786" y="189776"/>
                  </a:lnTo>
                  <a:close/>
                </a:path>
                <a:path w="597534" h="471805">
                  <a:moveTo>
                    <a:pt x="427786" y="110972"/>
                  </a:moveTo>
                  <a:lnTo>
                    <a:pt x="424535" y="107708"/>
                  </a:lnTo>
                  <a:lnTo>
                    <a:pt x="266738" y="107708"/>
                  </a:lnTo>
                  <a:lnTo>
                    <a:pt x="263486" y="110972"/>
                  </a:lnTo>
                  <a:lnTo>
                    <a:pt x="263486" y="119278"/>
                  </a:lnTo>
                  <a:lnTo>
                    <a:pt x="266738" y="122555"/>
                  </a:lnTo>
                  <a:lnTo>
                    <a:pt x="420395" y="122555"/>
                  </a:lnTo>
                  <a:lnTo>
                    <a:pt x="424535" y="122555"/>
                  </a:lnTo>
                  <a:lnTo>
                    <a:pt x="427786" y="119278"/>
                  </a:lnTo>
                  <a:lnTo>
                    <a:pt x="427786" y="110972"/>
                  </a:lnTo>
                  <a:close/>
                </a:path>
                <a:path w="597534" h="471805">
                  <a:moveTo>
                    <a:pt x="597128" y="336232"/>
                  </a:moveTo>
                  <a:lnTo>
                    <a:pt x="597014" y="52235"/>
                  </a:lnTo>
                  <a:lnTo>
                    <a:pt x="592912" y="32321"/>
                  </a:lnTo>
                  <a:lnTo>
                    <a:pt x="582358" y="16687"/>
                  </a:lnTo>
                  <a:lnTo>
                    <a:pt x="582358" y="52235"/>
                  </a:lnTo>
                  <a:lnTo>
                    <a:pt x="582358" y="332828"/>
                  </a:lnTo>
                  <a:lnTo>
                    <a:pt x="582358" y="347510"/>
                  </a:lnTo>
                  <a:lnTo>
                    <a:pt x="582358" y="351485"/>
                  </a:lnTo>
                  <a:lnTo>
                    <a:pt x="579399" y="365772"/>
                  </a:lnTo>
                  <a:lnTo>
                    <a:pt x="571207" y="377913"/>
                  </a:lnTo>
                  <a:lnTo>
                    <a:pt x="559104" y="386130"/>
                  </a:lnTo>
                  <a:lnTo>
                    <a:pt x="544283" y="389204"/>
                  </a:lnTo>
                  <a:lnTo>
                    <a:pt x="322694" y="389204"/>
                  </a:lnTo>
                  <a:lnTo>
                    <a:pt x="322694" y="403898"/>
                  </a:lnTo>
                  <a:lnTo>
                    <a:pt x="322694" y="456577"/>
                  </a:lnTo>
                  <a:lnTo>
                    <a:pt x="274434" y="456577"/>
                  </a:lnTo>
                  <a:lnTo>
                    <a:pt x="274434" y="403898"/>
                  </a:lnTo>
                  <a:lnTo>
                    <a:pt x="322694" y="403898"/>
                  </a:lnTo>
                  <a:lnTo>
                    <a:pt x="322694" y="389204"/>
                  </a:lnTo>
                  <a:lnTo>
                    <a:pt x="52844" y="389204"/>
                  </a:lnTo>
                  <a:lnTo>
                    <a:pt x="38036" y="386130"/>
                  </a:lnTo>
                  <a:lnTo>
                    <a:pt x="25920" y="377913"/>
                  </a:lnTo>
                  <a:lnTo>
                    <a:pt x="17729" y="365772"/>
                  </a:lnTo>
                  <a:lnTo>
                    <a:pt x="14757" y="351485"/>
                  </a:lnTo>
                  <a:lnTo>
                    <a:pt x="14757" y="347510"/>
                  </a:lnTo>
                  <a:lnTo>
                    <a:pt x="582358" y="347510"/>
                  </a:lnTo>
                  <a:lnTo>
                    <a:pt x="582358" y="332828"/>
                  </a:lnTo>
                  <a:lnTo>
                    <a:pt x="14757" y="332828"/>
                  </a:lnTo>
                  <a:lnTo>
                    <a:pt x="14655" y="52235"/>
                  </a:lnTo>
                  <a:lnTo>
                    <a:pt x="17640" y="37388"/>
                  </a:lnTo>
                  <a:lnTo>
                    <a:pt x="25793" y="25260"/>
                  </a:lnTo>
                  <a:lnTo>
                    <a:pt x="37884" y="17094"/>
                  </a:lnTo>
                  <a:lnTo>
                    <a:pt x="52692" y="14097"/>
                  </a:lnTo>
                  <a:lnTo>
                    <a:pt x="544436" y="14693"/>
                  </a:lnTo>
                  <a:lnTo>
                    <a:pt x="559244" y="17691"/>
                  </a:lnTo>
                  <a:lnTo>
                    <a:pt x="571334" y="25857"/>
                  </a:lnTo>
                  <a:lnTo>
                    <a:pt x="579488" y="37973"/>
                  </a:lnTo>
                  <a:lnTo>
                    <a:pt x="582358" y="52235"/>
                  </a:lnTo>
                  <a:lnTo>
                    <a:pt x="582358" y="16687"/>
                  </a:lnTo>
                  <a:lnTo>
                    <a:pt x="581609" y="15570"/>
                  </a:lnTo>
                  <a:lnTo>
                    <a:pt x="579450" y="14097"/>
                  </a:lnTo>
                  <a:lnTo>
                    <a:pt x="564883" y="4229"/>
                  </a:lnTo>
                  <a:lnTo>
                    <a:pt x="544436" y="0"/>
                  </a:lnTo>
                  <a:lnTo>
                    <a:pt x="52692" y="0"/>
                  </a:lnTo>
                  <a:lnTo>
                    <a:pt x="32245" y="4229"/>
                  </a:lnTo>
                  <a:lnTo>
                    <a:pt x="15519" y="15570"/>
                  </a:lnTo>
                  <a:lnTo>
                    <a:pt x="4216" y="32321"/>
                  </a:lnTo>
                  <a:lnTo>
                    <a:pt x="127" y="52235"/>
                  </a:lnTo>
                  <a:lnTo>
                    <a:pt x="127" y="336105"/>
                  </a:lnTo>
                  <a:lnTo>
                    <a:pt x="0" y="336232"/>
                  </a:lnTo>
                  <a:lnTo>
                    <a:pt x="0" y="350926"/>
                  </a:lnTo>
                  <a:lnTo>
                    <a:pt x="127" y="351561"/>
                  </a:lnTo>
                  <a:lnTo>
                    <a:pt x="1257" y="357187"/>
                  </a:lnTo>
                  <a:lnTo>
                    <a:pt x="4152" y="371538"/>
                  </a:lnTo>
                  <a:lnTo>
                    <a:pt x="15494" y="388378"/>
                  </a:lnTo>
                  <a:lnTo>
                    <a:pt x="32283" y="399732"/>
                  </a:lnTo>
                  <a:lnTo>
                    <a:pt x="45402" y="402399"/>
                  </a:lnTo>
                  <a:lnTo>
                    <a:pt x="52692" y="403898"/>
                  </a:lnTo>
                  <a:lnTo>
                    <a:pt x="52844" y="403898"/>
                  </a:lnTo>
                  <a:lnTo>
                    <a:pt x="259778" y="403898"/>
                  </a:lnTo>
                  <a:lnTo>
                    <a:pt x="259778" y="456730"/>
                  </a:lnTo>
                  <a:lnTo>
                    <a:pt x="203085" y="456730"/>
                  </a:lnTo>
                  <a:lnTo>
                    <a:pt x="199834" y="459994"/>
                  </a:lnTo>
                  <a:lnTo>
                    <a:pt x="199834" y="468160"/>
                  </a:lnTo>
                  <a:lnTo>
                    <a:pt x="203085" y="471424"/>
                  </a:lnTo>
                  <a:lnTo>
                    <a:pt x="390042" y="471424"/>
                  </a:lnTo>
                  <a:lnTo>
                    <a:pt x="394042" y="471271"/>
                  </a:lnTo>
                  <a:lnTo>
                    <a:pt x="397294" y="468007"/>
                  </a:lnTo>
                  <a:lnTo>
                    <a:pt x="397294" y="459994"/>
                  </a:lnTo>
                  <a:lnTo>
                    <a:pt x="394042" y="456730"/>
                  </a:lnTo>
                  <a:lnTo>
                    <a:pt x="337350" y="456730"/>
                  </a:lnTo>
                  <a:lnTo>
                    <a:pt x="337350" y="456577"/>
                  </a:lnTo>
                  <a:lnTo>
                    <a:pt x="337350" y="403898"/>
                  </a:lnTo>
                  <a:lnTo>
                    <a:pt x="544283" y="403898"/>
                  </a:lnTo>
                  <a:lnTo>
                    <a:pt x="544436" y="403898"/>
                  </a:lnTo>
                  <a:lnTo>
                    <a:pt x="564667" y="399770"/>
                  </a:lnTo>
                  <a:lnTo>
                    <a:pt x="564845" y="399732"/>
                  </a:lnTo>
                  <a:lnTo>
                    <a:pt x="570039" y="396227"/>
                  </a:lnTo>
                  <a:lnTo>
                    <a:pt x="580504" y="389204"/>
                  </a:lnTo>
                  <a:lnTo>
                    <a:pt x="581444" y="388581"/>
                  </a:lnTo>
                  <a:lnTo>
                    <a:pt x="581647" y="388378"/>
                  </a:lnTo>
                  <a:lnTo>
                    <a:pt x="585635" y="382447"/>
                  </a:lnTo>
                  <a:lnTo>
                    <a:pt x="592772" y="372008"/>
                  </a:lnTo>
                  <a:lnTo>
                    <a:pt x="592823" y="371767"/>
                  </a:lnTo>
                  <a:lnTo>
                    <a:pt x="592975" y="371538"/>
                  </a:lnTo>
                  <a:lnTo>
                    <a:pt x="594601" y="363423"/>
                  </a:lnTo>
                  <a:lnTo>
                    <a:pt x="597128" y="351663"/>
                  </a:lnTo>
                  <a:lnTo>
                    <a:pt x="597115" y="350939"/>
                  </a:lnTo>
                  <a:lnTo>
                    <a:pt x="597128" y="347510"/>
                  </a:lnTo>
                  <a:lnTo>
                    <a:pt x="597128" y="336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5861303" y="3364991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0" y="0"/>
                </a:moveTo>
                <a:lnTo>
                  <a:pt x="1294599" y="0"/>
                </a:lnTo>
              </a:path>
            </a:pathLst>
          </a:custGeom>
          <a:ln w="19050">
            <a:solidFill>
              <a:srgbClr val="EC3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45008" y="3891507"/>
            <a:ext cx="1652270" cy="9347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b="1" spc="-110" dirty="0">
                <a:latin typeface="Tahoma"/>
                <a:cs typeface="Tahoma"/>
              </a:rPr>
              <a:t>C</a:t>
            </a:r>
            <a:r>
              <a:rPr sz="1400" b="1" spc="-180" dirty="0">
                <a:latin typeface="Tahoma"/>
                <a:cs typeface="Tahoma"/>
              </a:rPr>
              <a:t>S</a:t>
            </a:r>
            <a:r>
              <a:rPr sz="1400" b="1" spc="-114" dirty="0">
                <a:latin typeface="Tahoma"/>
                <a:cs typeface="Tahoma"/>
              </a:rPr>
              <a:t> </a:t>
            </a:r>
            <a:r>
              <a:rPr sz="1400" b="1" spc="-170" dirty="0">
                <a:latin typeface="Tahoma"/>
                <a:cs typeface="Tahoma"/>
              </a:rPr>
              <a:t>S</a:t>
            </a:r>
            <a:r>
              <a:rPr sz="1400" b="1" spc="-95" dirty="0">
                <a:latin typeface="Tahoma"/>
                <a:cs typeface="Tahoma"/>
              </a:rPr>
              <a:t>upp</a:t>
            </a:r>
            <a:r>
              <a:rPr sz="1400" b="1" spc="-90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spc="-114" dirty="0">
                <a:latin typeface="Tahoma"/>
                <a:cs typeface="Tahoma"/>
              </a:rPr>
              <a:t>te</a:t>
            </a:r>
            <a:r>
              <a:rPr sz="1400" b="1" spc="-110" dirty="0">
                <a:latin typeface="Tahoma"/>
                <a:cs typeface="Tahoma"/>
              </a:rPr>
              <a:t>d</a:t>
            </a:r>
            <a:r>
              <a:rPr sz="1400" b="1" spc="-18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P</a:t>
            </a:r>
            <a:r>
              <a:rPr sz="1400" b="1" spc="-110" dirty="0">
                <a:latin typeface="Tahoma"/>
                <a:cs typeface="Tahoma"/>
              </a:rPr>
              <a:t>r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150" dirty="0">
                <a:latin typeface="Tahoma"/>
                <a:cs typeface="Tahoma"/>
              </a:rPr>
              <a:t>j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95" dirty="0">
                <a:latin typeface="Tahoma"/>
                <a:cs typeface="Tahoma"/>
              </a:rPr>
              <a:t>c</a:t>
            </a:r>
            <a:r>
              <a:rPr sz="1400" b="1" spc="-100" dirty="0">
                <a:latin typeface="Tahoma"/>
                <a:cs typeface="Tahoma"/>
              </a:rPr>
              <a:t>t  </a:t>
            </a:r>
            <a:r>
              <a:rPr sz="1400" b="1" spc="-120" dirty="0"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ts val="124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80" dirty="0">
                <a:latin typeface="Tahoma"/>
                <a:cs typeface="Tahoma"/>
              </a:rPr>
              <a:t>R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70" dirty="0">
                <a:latin typeface="Tahoma"/>
                <a:cs typeface="Tahoma"/>
              </a:rPr>
              <a:t>o</a:t>
            </a:r>
            <a:r>
              <a:rPr sz="1050" spc="-40" dirty="0">
                <a:latin typeface="Tahoma"/>
                <a:cs typeface="Tahoma"/>
              </a:rPr>
              <a:t>s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60" dirty="0">
                <a:latin typeface="Tahoma"/>
                <a:cs typeface="Tahoma"/>
              </a:rPr>
              <a:t>o</a:t>
            </a:r>
            <a:r>
              <a:rPr sz="1050" spc="-30" dirty="0">
                <a:latin typeface="Tahoma"/>
                <a:cs typeface="Tahoma"/>
              </a:rPr>
              <a:t>r</a:t>
            </a:r>
            <a:r>
              <a:rPr sz="1050" spc="-55" dirty="0">
                <a:latin typeface="Tahoma"/>
                <a:cs typeface="Tahoma"/>
              </a:rPr>
              <a:t>y</a:t>
            </a:r>
            <a:r>
              <a:rPr sz="1050" spc="-45" dirty="0">
                <a:latin typeface="Tahoma"/>
                <a:cs typeface="Tahoma"/>
              </a:rPr>
              <a:t> </a:t>
            </a:r>
            <a:r>
              <a:rPr sz="1050" spc="50" dirty="0">
                <a:latin typeface="Tahoma"/>
                <a:cs typeface="Tahoma"/>
              </a:rPr>
              <a:t>M</a:t>
            </a:r>
            <a:r>
              <a:rPr sz="1050" spc="-40" dirty="0">
                <a:latin typeface="Tahoma"/>
                <a:cs typeface="Tahoma"/>
              </a:rPr>
              <a:t>o</a:t>
            </a:r>
            <a:r>
              <a:rPr sz="1050" spc="-35" dirty="0">
                <a:latin typeface="Tahoma"/>
                <a:cs typeface="Tahoma"/>
              </a:rPr>
              <a:t>d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75" dirty="0">
                <a:latin typeface="Tahoma"/>
                <a:cs typeface="Tahoma"/>
              </a:rPr>
              <a:t>z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60" dirty="0">
                <a:latin typeface="Tahoma"/>
                <a:cs typeface="Tahoma"/>
              </a:rPr>
              <a:t>r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25" dirty="0">
                <a:latin typeface="Tahoma"/>
                <a:cs typeface="Tahoma"/>
              </a:rPr>
              <a:t>O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55" dirty="0">
                <a:latin typeface="Tahoma"/>
                <a:cs typeface="Tahoma"/>
              </a:rPr>
              <a:t>k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-145" dirty="0">
                <a:latin typeface="Tahoma"/>
                <a:cs typeface="Tahoma"/>
              </a:rPr>
              <a:t>I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45" dirty="0">
                <a:latin typeface="Tahoma"/>
                <a:cs typeface="Tahoma"/>
              </a:rPr>
              <a:t>d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90" dirty="0">
                <a:latin typeface="Tahoma"/>
                <a:cs typeface="Tahoma"/>
              </a:rPr>
              <a:t>x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40" dirty="0">
                <a:latin typeface="Tahoma"/>
                <a:cs typeface="Tahoma"/>
              </a:rPr>
              <a:t>o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60" dirty="0">
                <a:latin typeface="Tahoma"/>
                <a:cs typeface="Tahoma"/>
              </a:rPr>
              <a:t>v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50" dirty="0">
                <a:latin typeface="Tahoma"/>
                <a:cs typeface="Tahoma"/>
              </a:rPr>
              <a:t>or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25" dirty="0">
                <a:latin typeface="Tahoma"/>
                <a:cs typeface="Tahoma"/>
              </a:rPr>
              <a:t>A</a:t>
            </a:r>
            <a:r>
              <a:rPr sz="1050" spc="-55" dirty="0">
                <a:latin typeface="Tahoma"/>
                <a:cs typeface="Tahoma"/>
              </a:rPr>
              <a:t>E</a:t>
            </a:r>
            <a:r>
              <a:rPr sz="1050" spc="50" dirty="0">
                <a:latin typeface="Tahoma"/>
                <a:cs typeface="Tahoma"/>
              </a:rPr>
              <a:t>M</a:t>
            </a:r>
            <a:r>
              <a:rPr sz="1050" spc="-114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W</a:t>
            </a:r>
            <a:r>
              <a:rPr sz="1050" spc="-60" dirty="0">
                <a:latin typeface="Tahoma"/>
                <a:cs typeface="Tahoma"/>
              </a:rPr>
              <a:t>o</a:t>
            </a:r>
            <a:r>
              <a:rPr sz="1050" spc="-30" dirty="0">
                <a:latin typeface="Tahoma"/>
                <a:cs typeface="Tahoma"/>
              </a:rPr>
              <a:t>r</a:t>
            </a:r>
            <a:r>
              <a:rPr sz="1050" spc="-90" dirty="0">
                <a:latin typeface="Tahoma"/>
                <a:cs typeface="Tahoma"/>
              </a:rPr>
              <a:t>k</a:t>
            </a:r>
            <a:r>
              <a:rPr sz="1050" spc="-55" dirty="0">
                <a:latin typeface="Tahoma"/>
                <a:cs typeface="Tahoma"/>
              </a:rPr>
              <a:t>f</a:t>
            </a:r>
            <a:r>
              <a:rPr sz="1050" spc="10" dirty="0">
                <a:latin typeface="Tahoma"/>
                <a:cs typeface="Tahoma"/>
              </a:rPr>
              <a:t>l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45" dirty="0">
                <a:latin typeface="Tahoma"/>
                <a:cs typeface="Tahoma"/>
              </a:rPr>
              <a:t>w</a:t>
            </a:r>
            <a:r>
              <a:rPr sz="1050" spc="-95" dirty="0">
                <a:latin typeface="Tahoma"/>
                <a:cs typeface="Tahoma"/>
              </a:rPr>
              <a:t> </a:t>
            </a:r>
            <a:r>
              <a:rPr sz="1050" spc="50" dirty="0">
                <a:latin typeface="Tahoma"/>
                <a:cs typeface="Tahoma"/>
              </a:rPr>
              <a:t>M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80" dirty="0">
                <a:latin typeface="Tahoma"/>
                <a:cs typeface="Tahoma"/>
              </a:rPr>
              <a:t>g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40" dirty="0">
                <a:latin typeface="Tahoma"/>
                <a:cs typeface="Tahoma"/>
              </a:rPr>
              <a:t>on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45008" y="4956783"/>
            <a:ext cx="1530350" cy="774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b="1" spc="-229" dirty="0">
                <a:latin typeface="Tahoma"/>
                <a:cs typeface="Tahoma"/>
              </a:rPr>
              <a:t>R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45" dirty="0">
                <a:latin typeface="Tahoma"/>
                <a:cs typeface="Tahoma"/>
              </a:rPr>
              <a:t>f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c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100" dirty="0">
                <a:latin typeface="Tahoma"/>
                <a:cs typeface="Tahoma"/>
              </a:rPr>
              <a:t>r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D</a:t>
            </a:r>
            <a:r>
              <a:rPr sz="1400" b="1" spc="-65" dirty="0">
                <a:latin typeface="Tahoma"/>
                <a:cs typeface="Tahoma"/>
              </a:rPr>
              <a:t>i</a:t>
            </a:r>
            <a:r>
              <a:rPr sz="1400" b="1" spc="-150" dirty="0">
                <a:latin typeface="Tahoma"/>
                <a:cs typeface="Tahoma"/>
              </a:rPr>
              <a:t>s</a:t>
            </a:r>
            <a:r>
              <a:rPr sz="1400" b="1" spc="-95" dirty="0">
                <a:latin typeface="Tahoma"/>
                <a:cs typeface="Tahoma"/>
              </a:rPr>
              <a:t>p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135" dirty="0">
                <a:latin typeface="Tahoma"/>
                <a:cs typeface="Tahoma"/>
              </a:rPr>
              <a:t>c</a:t>
            </a:r>
            <a:r>
              <a:rPr sz="1400" b="1" spc="-110" dirty="0">
                <a:latin typeface="Tahoma"/>
                <a:cs typeface="Tahoma"/>
              </a:rPr>
              <a:t>h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80" dirty="0">
                <a:latin typeface="Tahoma"/>
                <a:cs typeface="Tahoma"/>
              </a:rPr>
              <a:t>r  </a:t>
            </a:r>
            <a:r>
              <a:rPr sz="1400" b="1" spc="-110" dirty="0">
                <a:latin typeface="Tahoma"/>
                <a:cs typeface="Tahoma"/>
              </a:rPr>
              <a:t>Configurations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30" dirty="0">
                <a:latin typeface="Tahoma"/>
                <a:cs typeface="Tahoma"/>
              </a:rPr>
              <a:t>Di</a:t>
            </a:r>
            <a:r>
              <a:rPr sz="1050" spc="-50" dirty="0">
                <a:latin typeface="Tahoma"/>
                <a:cs typeface="Tahoma"/>
              </a:rPr>
              <a:t>s</a:t>
            </a:r>
            <a:r>
              <a:rPr sz="1050" spc="-70" dirty="0">
                <a:latin typeface="Tahoma"/>
                <a:cs typeface="Tahoma"/>
              </a:rPr>
              <a:t>p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50" dirty="0">
                <a:latin typeface="Tahoma"/>
                <a:cs typeface="Tahoma"/>
              </a:rPr>
              <a:t>h</a:t>
            </a:r>
            <a:r>
              <a:rPr sz="1050" spc="-65" dirty="0">
                <a:latin typeface="Tahoma"/>
                <a:cs typeface="Tahoma"/>
              </a:rPr>
              <a:t>e</a:t>
            </a:r>
            <a:r>
              <a:rPr sz="1050" spc="-50" dirty="0">
                <a:latin typeface="Tahoma"/>
                <a:cs typeface="Tahoma"/>
              </a:rPr>
              <a:t>r</a:t>
            </a:r>
            <a:r>
              <a:rPr sz="1050" spc="-35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60" dirty="0">
                <a:latin typeface="Tahoma"/>
                <a:cs typeface="Tahoma"/>
              </a:rPr>
              <a:t>v</a:t>
            </a:r>
            <a:r>
              <a:rPr sz="1050" spc="-65" dirty="0">
                <a:latin typeface="Tahoma"/>
                <a:cs typeface="Tahoma"/>
              </a:rPr>
              <a:t>e</a:t>
            </a:r>
            <a:r>
              <a:rPr sz="1050" spc="-45" dirty="0">
                <a:latin typeface="Tahoma"/>
                <a:cs typeface="Tahoma"/>
              </a:rPr>
              <a:t>r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60" dirty="0">
                <a:latin typeface="Tahoma"/>
                <a:cs typeface="Tahoma"/>
              </a:rPr>
              <a:t>r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20" dirty="0">
                <a:latin typeface="Tahoma"/>
                <a:cs typeface="Tahoma"/>
              </a:rPr>
              <a:t>V</a:t>
            </a:r>
            <a:r>
              <a:rPr sz="1050" spc="-70" dirty="0">
                <a:latin typeface="Tahoma"/>
                <a:cs typeface="Tahoma"/>
              </a:rPr>
              <a:t>a</a:t>
            </a:r>
            <a:r>
              <a:rPr sz="1050" spc="-10" dirty="0">
                <a:latin typeface="Tahoma"/>
                <a:cs typeface="Tahoma"/>
              </a:rPr>
              <a:t>l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45" dirty="0">
                <a:latin typeface="Tahoma"/>
                <a:cs typeface="Tahoma"/>
              </a:rPr>
              <a:t>d</a:t>
            </a:r>
            <a:r>
              <a:rPr sz="1050" spc="-95" dirty="0">
                <a:latin typeface="Tahoma"/>
                <a:cs typeface="Tahoma"/>
              </a:rPr>
              <a:t>a</a:t>
            </a:r>
            <a:r>
              <a:rPr sz="1050" spc="-60" dirty="0">
                <a:latin typeface="Tahoma"/>
                <a:cs typeface="Tahoma"/>
              </a:rPr>
              <a:t>t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60" dirty="0">
                <a:latin typeface="Tahoma"/>
                <a:cs typeface="Tahoma"/>
              </a:rPr>
              <a:t>r</a:t>
            </a:r>
            <a:r>
              <a:rPr sz="1050" spc="-35" dirty="0">
                <a:latin typeface="Tahoma"/>
                <a:cs typeface="Tahoma"/>
              </a:rPr>
              <a:t> </a:t>
            </a:r>
            <a:r>
              <a:rPr sz="1050" spc="-70" dirty="0">
                <a:latin typeface="Tahoma"/>
                <a:cs typeface="Tahoma"/>
              </a:rPr>
              <a:t>an</a:t>
            </a:r>
            <a:r>
              <a:rPr sz="1050" spc="-45" dirty="0">
                <a:latin typeface="Tahoma"/>
                <a:cs typeface="Tahoma"/>
              </a:rPr>
              <a:t>d</a:t>
            </a:r>
            <a:r>
              <a:rPr sz="1050" spc="-80" dirty="0">
                <a:latin typeface="Tahoma"/>
                <a:cs typeface="Tahoma"/>
              </a:rPr>
              <a:t> T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75" dirty="0">
                <a:latin typeface="Tahoma"/>
                <a:cs typeface="Tahoma"/>
              </a:rPr>
              <a:t>s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80" dirty="0">
                <a:latin typeface="Tahoma"/>
                <a:cs typeface="Tahoma"/>
              </a:rPr>
              <a:t>g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01725" y="3891507"/>
            <a:ext cx="1969135" cy="9347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b="1" spc="-120" dirty="0">
                <a:latin typeface="Tahoma"/>
                <a:cs typeface="Tahoma"/>
              </a:rPr>
              <a:t>C</a:t>
            </a:r>
            <a:r>
              <a:rPr sz="1400" b="1" spc="-100" dirty="0">
                <a:latin typeface="Tahoma"/>
                <a:cs typeface="Tahoma"/>
              </a:rPr>
              <a:t>o</a:t>
            </a:r>
            <a:r>
              <a:rPr sz="1400" b="1" spc="-145" dirty="0">
                <a:latin typeface="Tahoma"/>
                <a:cs typeface="Tahoma"/>
              </a:rPr>
              <a:t>n</a:t>
            </a:r>
            <a:r>
              <a:rPr sz="1400" b="1" spc="-70" dirty="0">
                <a:latin typeface="Tahoma"/>
                <a:cs typeface="Tahoma"/>
              </a:rPr>
              <a:t>f</a:t>
            </a:r>
            <a:r>
              <a:rPr sz="1400" b="1" spc="-100" dirty="0">
                <a:latin typeface="Tahoma"/>
                <a:cs typeface="Tahoma"/>
              </a:rPr>
              <a:t>i</a:t>
            </a:r>
            <a:r>
              <a:rPr sz="1400" b="1" spc="-130" dirty="0">
                <a:latin typeface="Tahoma"/>
                <a:cs typeface="Tahoma"/>
              </a:rPr>
              <a:t>g</a:t>
            </a:r>
            <a:r>
              <a:rPr sz="1400" b="1" spc="-110" dirty="0">
                <a:latin typeface="Tahoma"/>
                <a:cs typeface="Tahoma"/>
              </a:rPr>
              <a:t>ur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Cl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110" dirty="0">
                <a:latin typeface="Tahoma"/>
                <a:cs typeface="Tahoma"/>
              </a:rPr>
              <a:t>ud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M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120" dirty="0">
                <a:latin typeface="Tahoma"/>
                <a:cs typeface="Tahoma"/>
              </a:rPr>
              <a:t>n</a:t>
            </a:r>
            <a:r>
              <a:rPr sz="1400" b="1" spc="-145" dirty="0">
                <a:latin typeface="Tahoma"/>
                <a:cs typeface="Tahoma"/>
              </a:rPr>
              <a:t>a</a:t>
            </a:r>
            <a:r>
              <a:rPr sz="1400" b="1" spc="-130" dirty="0">
                <a:latin typeface="Tahoma"/>
                <a:cs typeface="Tahoma"/>
              </a:rPr>
              <a:t>g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80" dirty="0">
                <a:latin typeface="Tahoma"/>
                <a:cs typeface="Tahoma"/>
              </a:rPr>
              <a:t>r  </a:t>
            </a:r>
            <a:r>
              <a:rPr sz="1400" b="1" spc="-95" dirty="0">
                <a:latin typeface="Tahoma"/>
                <a:cs typeface="Tahoma"/>
              </a:rPr>
              <a:t>Pipelines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ts val="124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55" dirty="0">
                <a:latin typeface="Tahoma"/>
                <a:cs typeface="Tahoma"/>
              </a:rPr>
              <a:t>E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60" dirty="0">
                <a:latin typeface="Tahoma"/>
                <a:cs typeface="Tahoma"/>
              </a:rPr>
              <a:t>v</a:t>
            </a:r>
            <a:r>
              <a:rPr sz="1050" spc="-160" dirty="0">
                <a:latin typeface="Tahoma"/>
                <a:cs typeface="Tahoma"/>
              </a:rPr>
              <a:t>.</a:t>
            </a:r>
            <a:r>
              <a:rPr sz="1050" spc="-95" dirty="0">
                <a:latin typeface="Tahoma"/>
                <a:cs typeface="Tahoma"/>
              </a:rPr>
              <a:t> </a:t>
            </a:r>
            <a:r>
              <a:rPr sz="1050" spc="-85" dirty="0">
                <a:latin typeface="Tahoma"/>
                <a:cs typeface="Tahoma"/>
              </a:rPr>
              <a:t>S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55" dirty="0">
                <a:latin typeface="Tahoma"/>
                <a:cs typeface="Tahoma"/>
              </a:rPr>
              <a:t>i</a:t>
            </a:r>
            <a:r>
              <a:rPr sz="1050" spc="-60" dirty="0">
                <a:latin typeface="Tahoma"/>
                <a:cs typeface="Tahoma"/>
              </a:rPr>
              <a:t>f</a:t>
            </a:r>
            <a:r>
              <a:rPr sz="1050" spc="-35" dirty="0">
                <a:latin typeface="Tahoma"/>
                <a:cs typeface="Tahoma"/>
              </a:rPr>
              <a:t>i</a:t>
            </a:r>
            <a:r>
              <a:rPr sz="1050" spc="-45" dirty="0">
                <a:latin typeface="Tahoma"/>
                <a:cs typeface="Tahoma"/>
              </a:rPr>
              <a:t>c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10" dirty="0">
                <a:latin typeface="Tahoma"/>
                <a:cs typeface="Tahoma"/>
              </a:rPr>
              <a:t>l</a:t>
            </a:r>
            <a:r>
              <a:rPr sz="1050" spc="-25" dirty="0">
                <a:latin typeface="Tahoma"/>
                <a:cs typeface="Tahoma"/>
              </a:rPr>
              <a:t>i</a:t>
            </a:r>
            <a:r>
              <a:rPr sz="1050" spc="-55" dirty="0">
                <a:latin typeface="Tahoma"/>
                <a:cs typeface="Tahoma"/>
              </a:rPr>
              <a:t>n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85" dirty="0"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45" dirty="0">
                <a:latin typeface="Tahoma"/>
                <a:cs typeface="Tahoma"/>
              </a:rPr>
              <a:t>F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75" dirty="0">
                <a:latin typeface="Tahoma"/>
                <a:cs typeface="Tahoma"/>
              </a:rPr>
              <a:t>n</a:t>
            </a:r>
            <a:r>
              <a:rPr sz="1050" spc="-35" dirty="0">
                <a:latin typeface="Tahoma"/>
                <a:cs typeface="Tahoma"/>
              </a:rPr>
              <a:t>t</a:t>
            </a:r>
            <a:r>
              <a:rPr sz="1050" spc="-85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En</a:t>
            </a:r>
            <a:r>
              <a:rPr sz="1050" spc="-40" dirty="0">
                <a:latin typeface="Tahoma"/>
                <a:cs typeface="Tahoma"/>
              </a:rPr>
              <a:t>d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10" dirty="0">
                <a:latin typeface="Tahoma"/>
                <a:cs typeface="Tahoma"/>
              </a:rPr>
              <a:t>l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65" dirty="0">
                <a:latin typeface="Tahoma"/>
                <a:cs typeface="Tahoma"/>
              </a:rPr>
              <a:t>ne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25" dirty="0">
                <a:latin typeface="Tahoma"/>
                <a:cs typeface="Tahoma"/>
              </a:rPr>
              <a:t>Q</a:t>
            </a:r>
            <a:r>
              <a:rPr sz="1050" spc="-50" dirty="0">
                <a:latin typeface="Tahoma"/>
                <a:cs typeface="Tahoma"/>
              </a:rPr>
              <a:t>u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dirty="0">
                <a:latin typeface="Tahoma"/>
                <a:cs typeface="Tahoma"/>
              </a:rPr>
              <a:t>l</a:t>
            </a:r>
            <a:r>
              <a:rPr sz="1050" spc="-20" dirty="0">
                <a:latin typeface="Tahoma"/>
                <a:cs typeface="Tahoma"/>
              </a:rPr>
              <a:t>i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55" dirty="0">
                <a:latin typeface="Tahoma"/>
                <a:cs typeface="Tahoma"/>
              </a:rPr>
              <a:t>y</a:t>
            </a:r>
            <a:r>
              <a:rPr sz="1050" spc="-45" dirty="0">
                <a:latin typeface="Tahoma"/>
                <a:cs typeface="Tahoma"/>
              </a:rPr>
              <a:t> P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15" dirty="0">
                <a:latin typeface="Tahoma"/>
                <a:cs typeface="Tahoma"/>
              </a:rPr>
              <a:t>eli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01725" y="4956783"/>
            <a:ext cx="174371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85" dirty="0">
                <a:latin typeface="Tahoma"/>
                <a:cs typeface="Tahoma"/>
              </a:rPr>
              <a:t>I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125" dirty="0">
                <a:latin typeface="Tahoma"/>
                <a:cs typeface="Tahoma"/>
              </a:rPr>
              <a:t>e</a:t>
            </a:r>
            <a:r>
              <a:rPr sz="1400" b="1" spc="-100" dirty="0">
                <a:latin typeface="Tahoma"/>
                <a:cs typeface="Tahoma"/>
              </a:rPr>
              <a:t>r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65" dirty="0">
                <a:latin typeface="Tahoma"/>
                <a:cs typeface="Tahoma"/>
              </a:rPr>
              <a:t>i</a:t>
            </a:r>
            <a:r>
              <a:rPr sz="1400" b="1" spc="-135" dirty="0">
                <a:latin typeface="Tahoma"/>
                <a:cs typeface="Tahoma"/>
              </a:rPr>
              <a:t>v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25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D</a:t>
            </a:r>
            <a:r>
              <a:rPr sz="1400" b="1" spc="-120" dirty="0">
                <a:latin typeface="Tahoma"/>
                <a:cs typeface="Tahoma"/>
              </a:rPr>
              <a:t>e</a:t>
            </a:r>
            <a:r>
              <a:rPr sz="1400" b="1" spc="-125" dirty="0">
                <a:latin typeface="Tahoma"/>
                <a:cs typeface="Tahoma"/>
              </a:rPr>
              <a:t>v</a:t>
            </a:r>
            <a:r>
              <a:rPr sz="1400" b="1" spc="-100" dirty="0">
                <a:latin typeface="Tahoma"/>
                <a:cs typeface="Tahoma"/>
              </a:rPr>
              <a:t>e</a:t>
            </a:r>
            <a:r>
              <a:rPr sz="1400" b="1" spc="-45" dirty="0">
                <a:latin typeface="Tahoma"/>
                <a:cs typeface="Tahoma"/>
              </a:rPr>
              <a:t>l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95" dirty="0">
                <a:latin typeface="Tahoma"/>
                <a:cs typeface="Tahoma"/>
              </a:rPr>
              <a:t>p</a:t>
            </a:r>
            <a:r>
              <a:rPr sz="1400" b="1" spc="-150" dirty="0">
                <a:latin typeface="Tahoma"/>
                <a:cs typeface="Tahoma"/>
              </a:rPr>
              <a:t>m</a:t>
            </a:r>
            <a:r>
              <a:rPr sz="1400" b="1" spc="-110" dirty="0">
                <a:latin typeface="Tahoma"/>
                <a:cs typeface="Tahoma"/>
              </a:rPr>
              <a:t>e</a:t>
            </a:r>
            <a:r>
              <a:rPr sz="1400" b="1" spc="-114" dirty="0">
                <a:latin typeface="Tahoma"/>
                <a:cs typeface="Tahoma"/>
              </a:rPr>
              <a:t>n</a:t>
            </a:r>
            <a:r>
              <a:rPr sz="1400" b="1" spc="-125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85" dirty="0">
                <a:latin typeface="Tahoma"/>
                <a:cs typeface="Tahoma"/>
              </a:rPr>
              <a:t>S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60" dirty="0">
                <a:latin typeface="Tahoma"/>
                <a:cs typeface="Tahoma"/>
              </a:rPr>
              <a:t>t</a:t>
            </a:r>
            <a:r>
              <a:rPr sz="1050" spc="-85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Cyc</a:t>
            </a:r>
            <a:r>
              <a:rPr sz="1050" spc="-40" dirty="0">
                <a:latin typeface="Tahoma"/>
                <a:cs typeface="Tahoma"/>
              </a:rPr>
              <a:t>les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18202" y="3460610"/>
            <a:ext cx="180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latin typeface="Tahoma"/>
                <a:cs typeface="Tahoma"/>
              </a:rPr>
              <a:t>C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45" dirty="0">
                <a:latin typeface="Tahoma"/>
                <a:cs typeface="Tahoma"/>
              </a:rPr>
              <a:t>t</a:t>
            </a:r>
            <a:r>
              <a:rPr sz="1800" b="1" spc="-175" dirty="0">
                <a:latin typeface="Tahoma"/>
                <a:cs typeface="Tahoma"/>
              </a:rPr>
              <a:t>e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65" dirty="0">
                <a:latin typeface="Tahoma"/>
                <a:cs typeface="Tahoma"/>
              </a:rPr>
              <a:t>t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M</a:t>
            </a:r>
            <a:r>
              <a:rPr sz="1800" b="1" spc="-114" dirty="0">
                <a:latin typeface="Tahoma"/>
                <a:cs typeface="Tahoma"/>
              </a:rPr>
              <a:t>i</a:t>
            </a:r>
            <a:r>
              <a:rPr sz="1800" b="1" spc="-204" dirty="0">
                <a:latin typeface="Tahoma"/>
                <a:cs typeface="Tahoma"/>
              </a:rPr>
              <a:t>g</a:t>
            </a:r>
            <a:r>
              <a:rPr sz="1800" b="1" spc="-140" dirty="0">
                <a:latin typeface="Tahoma"/>
                <a:cs typeface="Tahoma"/>
              </a:rPr>
              <a:t>r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55" dirty="0">
                <a:latin typeface="Tahoma"/>
                <a:cs typeface="Tahoma"/>
              </a:rPr>
              <a:t>t</a:t>
            </a:r>
            <a:r>
              <a:rPr sz="1800" b="1" spc="-105" dirty="0">
                <a:latin typeface="Tahoma"/>
                <a:cs typeface="Tahoma"/>
              </a:rPr>
              <a:t>i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73351" y="3364991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99" y="0"/>
                </a:lnTo>
              </a:path>
            </a:pathLst>
          </a:custGeom>
          <a:ln w="19050">
            <a:solidFill>
              <a:srgbClr val="EC3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1484" y="3891507"/>
            <a:ext cx="1808480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0" dirty="0">
                <a:latin typeface="Tahoma"/>
                <a:cs typeface="Tahoma"/>
              </a:rPr>
              <a:t>C</a:t>
            </a:r>
            <a:r>
              <a:rPr sz="1400" b="1" spc="-100" dirty="0">
                <a:latin typeface="Tahoma"/>
                <a:cs typeface="Tahoma"/>
              </a:rPr>
              <a:t>o</a:t>
            </a:r>
            <a:r>
              <a:rPr sz="1400" b="1" spc="-140" dirty="0">
                <a:latin typeface="Tahoma"/>
                <a:cs typeface="Tahoma"/>
              </a:rPr>
              <a:t>n</a:t>
            </a:r>
            <a:r>
              <a:rPr sz="1400" b="1" spc="-85" dirty="0">
                <a:latin typeface="Tahoma"/>
                <a:cs typeface="Tahoma"/>
              </a:rPr>
              <a:t>t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40" dirty="0">
                <a:latin typeface="Tahoma"/>
                <a:cs typeface="Tahoma"/>
              </a:rPr>
              <a:t>n</a:t>
            </a:r>
            <a:r>
              <a:rPr sz="1400" b="1" spc="-95" dirty="0">
                <a:latin typeface="Tahoma"/>
                <a:cs typeface="Tahoma"/>
              </a:rPr>
              <a:t>t</a:t>
            </a:r>
            <a:r>
              <a:rPr sz="1400" b="1" spc="-150" dirty="0">
                <a:latin typeface="Tahoma"/>
                <a:cs typeface="Tahoma"/>
              </a:rPr>
              <a:t> </a:t>
            </a:r>
            <a:r>
              <a:rPr sz="1400" b="1" spc="-175" dirty="0">
                <a:latin typeface="Tahoma"/>
                <a:cs typeface="Tahoma"/>
              </a:rPr>
              <a:t>T</a:t>
            </a:r>
            <a:r>
              <a:rPr sz="1400" b="1" spc="-110" dirty="0">
                <a:latin typeface="Tahoma"/>
                <a:cs typeface="Tahoma"/>
              </a:rPr>
              <a:t>r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140" dirty="0">
                <a:latin typeface="Tahoma"/>
                <a:cs typeface="Tahoma"/>
              </a:rPr>
              <a:t>n</a:t>
            </a:r>
            <a:r>
              <a:rPr sz="1400" b="1" spc="-120" dirty="0">
                <a:latin typeface="Tahoma"/>
                <a:cs typeface="Tahoma"/>
              </a:rPr>
              <a:t>s</a:t>
            </a:r>
            <a:r>
              <a:rPr sz="1400" b="1" spc="-110" dirty="0">
                <a:latin typeface="Tahoma"/>
                <a:cs typeface="Tahoma"/>
              </a:rPr>
              <a:t>f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00" dirty="0">
                <a:latin typeface="Tahoma"/>
                <a:cs typeface="Tahoma"/>
              </a:rPr>
              <a:t>r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215" dirty="0">
                <a:latin typeface="Tahoma"/>
                <a:cs typeface="Tahoma"/>
              </a:rPr>
              <a:t>T</a:t>
            </a:r>
            <a:r>
              <a:rPr sz="1400" b="1" spc="-75" dirty="0">
                <a:latin typeface="Tahoma"/>
                <a:cs typeface="Tahoma"/>
              </a:rPr>
              <a:t>oo</a:t>
            </a:r>
            <a:r>
              <a:rPr sz="1400" b="1" spc="-35" dirty="0"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145" dirty="0">
                <a:latin typeface="Tahoma"/>
                <a:cs typeface="Tahoma"/>
              </a:rPr>
              <a:t>I</a:t>
            </a:r>
            <a:r>
              <a:rPr sz="1050" spc="-85" dirty="0">
                <a:latin typeface="Tahoma"/>
                <a:cs typeface="Tahoma"/>
              </a:rPr>
              <a:t>n</a:t>
            </a:r>
            <a:r>
              <a:rPr sz="1050" spc="-45" dirty="0">
                <a:latin typeface="Tahoma"/>
                <a:cs typeface="Tahoma"/>
              </a:rPr>
              <a:t>s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10" dirty="0">
                <a:latin typeface="Tahoma"/>
                <a:cs typeface="Tahoma"/>
              </a:rPr>
              <a:t>l</a:t>
            </a:r>
            <a:r>
              <a:rPr sz="1050" dirty="0">
                <a:latin typeface="Tahoma"/>
                <a:cs typeface="Tahoma"/>
              </a:rPr>
              <a:t>l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55" dirty="0">
                <a:latin typeface="Tahoma"/>
                <a:cs typeface="Tahoma"/>
              </a:rPr>
              <a:t>n</a:t>
            </a:r>
            <a:r>
              <a:rPr sz="1050" spc="-40" dirty="0">
                <a:latin typeface="Tahoma"/>
                <a:cs typeface="Tahoma"/>
              </a:rPr>
              <a:t>d 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95" dirty="0">
                <a:latin typeface="Tahoma"/>
                <a:cs typeface="Tahoma"/>
              </a:rPr>
              <a:t>n</a:t>
            </a:r>
            <a:r>
              <a:rPr sz="1050" spc="-45" dirty="0">
                <a:latin typeface="Tahoma"/>
                <a:cs typeface="Tahoma"/>
              </a:rPr>
              <a:t>f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80" dirty="0">
                <a:latin typeface="Tahoma"/>
                <a:cs typeface="Tahoma"/>
              </a:rPr>
              <a:t>g</a:t>
            </a:r>
            <a:r>
              <a:rPr sz="1050" spc="-50" dirty="0">
                <a:latin typeface="Tahoma"/>
                <a:cs typeface="Tahoma"/>
              </a:rPr>
              <a:t>u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60" dirty="0">
                <a:latin typeface="Tahoma"/>
                <a:cs typeface="Tahoma"/>
              </a:rPr>
              <a:t>e</a:t>
            </a:r>
            <a:endParaRPr sz="1050">
              <a:latin typeface="Tahoma"/>
              <a:cs typeface="Tahoma"/>
            </a:endParaRPr>
          </a:p>
          <a:p>
            <a:pPr marL="186055" marR="5080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50" dirty="0">
                <a:latin typeface="Tahoma"/>
                <a:cs typeface="Tahoma"/>
              </a:rPr>
              <a:t>Validate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connectivity,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available </a:t>
            </a:r>
            <a:r>
              <a:rPr sz="1050" spc="-31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d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55" dirty="0">
                <a:latin typeface="Tahoma"/>
                <a:cs typeface="Tahoma"/>
              </a:rPr>
              <a:t>s</a:t>
            </a:r>
            <a:r>
              <a:rPr sz="1050" spc="-80" dirty="0">
                <a:latin typeface="Tahoma"/>
                <a:cs typeface="Tahoma"/>
              </a:rPr>
              <a:t>k</a:t>
            </a:r>
            <a:r>
              <a:rPr sz="1050" spc="-50" dirty="0">
                <a:latin typeface="Tahoma"/>
                <a:cs typeface="Tahoma"/>
              </a:rPr>
              <a:t>s</a:t>
            </a:r>
            <a:r>
              <a:rPr sz="1050" spc="-70" dirty="0">
                <a:latin typeface="Tahoma"/>
                <a:cs typeface="Tahoma"/>
              </a:rPr>
              <a:t>p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130" dirty="0">
                <a:latin typeface="Tahoma"/>
                <a:cs typeface="Tahoma"/>
              </a:rPr>
              <a:t>e</a:t>
            </a:r>
            <a:r>
              <a:rPr sz="1050" spc="-80" dirty="0">
                <a:latin typeface="Tahoma"/>
                <a:cs typeface="Tahoma"/>
              </a:rPr>
              <a:t>,</a:t>
            </a:r>
            <a:r>
              <a:rPr sz="1050" spc="-60" dirty="0">
                <a:latin typeface="Tahoma"/>
                <a:cs typeface="Tahoma"/>
              </a:rPr>
              <a:t> c</a:t>
            </a:r>
            <a:r>
              <a:rPr sz="1050" spc="-45" dirty="0">
                <a:latin typeface="Tahoma"/>
                <a:cs typeface="Tahoma"/>
              </a:rPr>
              <a:t>pu</a:t>
            </a:r>
            <a:r>
              <a:rPr sz="1050" spc="-120" dirty="0">
                <a:latin typeface="Tahoma"/>
                <a:cs typeface="Tahoma"/>
              </a:rPr>
              <a:t> </a:t>
            </a:r>
            <a:r>
              <a:rPr sz="1050" spc="-65" dirty="0">
                <a:latin typeface="Tahoma"/>
                <a:cs typeface="Tahoma"/>
              </a:rPr>
              <a:t>e</a:t>
            </a:r>
            <a:r>
              <a:rPr sz="1050" spc="-55" dirty="0">
                <a:latin typeface="Tahoma"/>
                <a:cs typeface="Tahoma"/>
              </a:rPr>
              <a:t>t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160" dirty="0"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311484" y="4741899"/>
            <a:ext cx="1346835" cy="56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-85" dirty="0">
                <a:latin typeface="Tahoma"/>
                <a:cs typeface="Tahoma"/>
              </a:rPr>
              <a:t>Z</a:t>
            </a:r>
            <a:r>
              <a:rPr sz="1400" b="1" spc="-145" dirty="0">
                <a:latin typeface="Tahoma"/>
                <a:cs typeface="Tahoma"/>
              </a:rPr>
              <a:t>C</a:t>
            </a:r>
            <a:r>
              <a:rPr sz="1400" b="1" spc="-80" dirty="0">
                <a:latin typeface="Tahoma"/>
                <a:cs typeface="Tahoma"/>
              </a:rPr>
              <a:t>o</a:t>
            </a:r>
            <a:r>
              <a:rPr sz="1400" b="1" spc="-90" dirty="0">
                <a:latin typeface="Tahoma"/>
                <a:cs typeface="Tahoma"/>
              </a:rPr>
              <a:t>p</a:t>
            </a:r>
            <a:r>
              <a:rPr sz="1400" b="1" spc="-125" dirty="0">
                <a:latin typeface="Tahoma"/>
                <a:cs typeface="Tahoma"/>
              </a:rPr>
              <a:t>y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P</a:t>
            </a:r>
            <a:r>
              <a:rPr sz="1400" b="1" spc="-95" dirty="0">
                <a:latin typeface="Tahoma"/>
                <a:cs typeface="Tahoma"/>
              </a:rPr>
              <a:t>r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25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C</a:t>
            </a:r>
            <a:r>
              <a:rPr sz="1400" b="1" spc="-80" dirty="0">
                <a:latin typeface="Tahoma"/>
                <a:cs typeface="Tahoma"/>
              </a:rPr>
              <a:t>o</a:t>
            </a:r>
            <a:r>
              <a:rPr sz="1400" b="1" spc="-90" dirty="0">
                <a:latin typeface="Tahoma"/>
                <a:cs typeface="Tahoma"/>
              </a:rPr>
              <a:t>p</a:t>
            </a:r>
            <a:r>
              <a:rPr sz="1400" b="1" spc="-125" dirty="0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145" dirty="0">
                <a:latin typeface="Tahoma"/>
                <a:cs typeface="Tahoma"/>
              </a:rPr>
              <a:t>I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70" dirty="0">
                <a:latin typeface="Tahoma"/>
                <a:cs typeface="Tahoma"/>
              </a:rPr>
              <a:t>st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10" dirty="0">
                <a:latin typeface="Tahoma"/>
                <a:cs typeface="Tahoma"/>
              </a:rPr>
              <a:t>l</a:t>
            </a:r>
            <a:r>
              <a:rPr sz="1050" dirty="0">
                <a:latin typeface="Tahoma"/>
                <a:cs typeface="Tahoma"/>
              </a:rPr>
              <a:t>l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A</a:t>
            </a:r>
            <a:r>
              <a:rPr sz="1050" spc="-50" dirty="0">
                <a:latin typeface="Tahoma"/>
                <a:cs typeface="Tahoma"/>
              </a:rPr>
              <a:t>Z</a:t>
            </a: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55" dirty="0">
                <a:latin typeface="Tahoma"/>
                <a:cs typeface="Tahoma"/>
              </a:rPr>
              <a:t>y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45" dirty="0">
                <a:latin typeface="Tahoma"/>
                <a:cs typeface="Tahoma"/>
              </a:rPr>
              <a:t>C</a:t>
            </a:r>
            <a:r>
              <a:rPr sz="1050" spc="-50" dirty="0">
                <a:latin typeface="Tahoma"/>
                <a:cs typeface="Tahoma"/>
              </a:rPr>
              <a:t>on</a:t>
            </a:r>
            <a:r>
              <a:rPr sz="1050" spc="-85" dirty="0">
                <a:latin typeface="Tahoma"/>
                <a:cs typeface="Tahoma"/>
              </a:rPr>
              <a:t>f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65" dirty="0">
                <a:latin typeface="Tahoma"/>
                <a:cs typeface="Tahoma"/>
              </a:rPr>
              <a:t>g</a:t>
            </a:r>
            <a:r>
              <a:rPr sz="1050" spc="-70" dirty="0">
                <a:latin typeface="Tahoma"/>
                <a:cs typeface="Tahoma"/>
              </a:rPr>
              <a:t>u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60" dirty="0">
                <a:latin typeface="Tahoma"/>
                <a:cs typeface="Tahoma"/>
              </a:rPr>
              <a:t>e</a:t>
            </a:r>
            <a:r>
              <a:rPr sz="1050" spc="-70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A</a:t>
            </a:r>
            <a:r>
              <a:rPr sz="1050" spc="-75" dirty="0">
                <a:latin typeface="Tahoma"/>
                <a:cs typeface="Tahoma"/>
              </a:rPr>
              <a:t>z</a:t>
            </a:r>
            <a:r>
              <a:rPr sz="1050" spc="-45" dirty="0">
                <a:latin typeface="Tahoma"/>
                <a:cs typeface="Tahoma"/>
              </a:rPr>
              <a:t>C</a:t>
            </a:r>
            <a:r>
              <a:rPr sz="1050" spc="-50" dirty="0">
                <a:latin typeface="Tahoma"/>
                <a:cs typeface="Tahoma"/>
              </a:rPr>
              <a:t>o</a:t>
            </a:r>
            <a:r>
              <a:rPr sz="1050" spc="-45" dirty="0">
                <a:latin typeface="Tahoma"/>
                <a:cs typeface="Tahoma"/>
              </a:rPr>
              <a:t>p</a:t>
            </a:r>
            <a:r>
              <a:rPr sz="1050" spc="-55" dirty="0">
                <a:latin typeface="Tahoma"/>
                <a:cs typeface="Tahoma"/>
              </a:rPr>
              <a:t>y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0618" y="3891507"/>
            <a:ext cx="15875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85" dirty="0">
                <a:latin typeface="Tahoma"/>
                <a:cs typeface="Tahoma"/>
              </a:rPr>
              <a:t>I</a:t>
            </a:r>
            <a:r>
              <a:rPr sz="1400" b="1" spc="-110" dirty="0">
                <a:latin typeface="Tahoma"/>
                <a:cs typeface="Tahoma"/>
              </a:rPr>
              <a:t>n</a:t>
            </a:r>
            <a:r>
              <a:rPr sz="1400" b="1" spc="-85" dirty="0">
                <a:latin typeface="Tahoma"/>
                <a:cs typeface="Tahoma"/>
              </a:rPr>
              <a:t>i</a:t>
            </a:r>
            <a:r>
              <a:rPr sz="1400" b="1" spc="-100" dirty="0">
                <a:latin typeface="Tahoma"/>
                <a:cs typeface="Tahoma"/>
              </a:rPr>
              <a:t>t</a:t>
            </a:r>
            <a:r>
              <a:rPr sz="1400" b="1" spc="-70" dirty="0">
                <a:latin typeface="Tahoma"/>
                <a:cs typeface="Tahoma"/>
              </a:rPr>
              <a:t>i</a:t>
            </a:r>
            <a:r>
              <a:rPr sz="1400" b="1" spc="-120" dirty="0">
                <a:latin typeface="Tahoma"/>
                <a:cs typeface="Tahoma"/>
              </a:rPr>
              <a:t>a</a:t>
            </a:r>
            <a:r>
              <a:rPr sz="1400" b="1" spc="-35" dirty="0">
                <a:latin typeface="Tahoma"/>
                <a:cs typeface="Tahoma"/>
              </a:rPr>
              <a:t>l</a:t>
            </a:r>
            <a:r>
              <a:rPr sz="1400" b="1" spc="-8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M</a:t>
            </a:r>
            <a:r>
              <a:rPr sz="1400" b="1" spc="-100" dirty="0">
                <a:latin typeface="Tahoma"/>
                <a:cs typeface="Tahoma"/>
              </a:rPr>
              <a:t>i</a:t>
            </a:r>
            <a:r>
              <a:rPr sz="1400" b="1" spc="-130" dirty="0">
                <a:latin typeface="Tahoma"/>
                <a:cs typeface="Tahoma"/>
              </a:rPr>
              <a:t>g</a:t>
            </a:r>
            <a:r>
              <a:rPr sz="1400" b="1" spc="-110" dirty="0">
                <a:latin typeface="Tahoma"/>
                <a:cs typeface="Tahoma"/>
              </a:rPr>
              <a:t>r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55" dirty="0">
                <a:latin typeface="Tahoma"/>
                <a:cs typeface="Tahoma"/>
              </a:rPr>
              <a:t>i</a:t>
            </a:r>
            <a:r>
              <a:rPr sz="1400" b="1" spc="-85" dirty="0">
                <a:latin typeface="Tahoma"/>
                <a:cs typeface="Tahoma"/>
              </a:rPr>
              <a:t>o</a:t>
            </a:r>
            <a:r>
              <a:rPr sz="1400" b="1" spc="-114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60" dirty="0">
                <a:latin typeface="Tahoma"/>
                <a:cs typeface="Tahoma"/>
              </a:rPr>
              <a:t>C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55" dirty="0">
                <a:latin typeface="Tahoma"/>
                <a:cs typeface="Tahoma"/>
              </a:rPr>
              <a:t>t</a:t>
            </a:r>
            <a:r>
              <a:rPr sz="1050" spc="-75" dirty="0">
                <a:latin typeface="Tahoma"/>
                <a:cs typeface="Tahoma"/>
              </a:rPr>
              <a:t>e</a:t>
            </a:r>
            <a:r>
              <a:rPr sz="1050" spc="-70" dirty="0">
                <a:latin typeface="Tahoma"/>
                <a:cs typeface="Tahoma"/>
              </a:rPr>
              <a:t> </a:t>
            </a:r>
            <a:r>
              <a:rPr sz="1050" spc="50" dirty="0">
                <a:latin typeface="Tahoma"/>
                <a:cs typeface="Tahoma"/>
              </a:rPr>
              <a:t>M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80" dirty="0">
                <a:latin typeface="Tahoma"/>
                <a:cs typeface="Tahoma"/>
              </a:rPr>
              <a:t>g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50" dirty="0">
                <a:latin typeface="Tahoma"/>
                <a:cs typeface="Tahoma"/>
              </a:rPr>
              <a:t>ti</a:t>
            </a:r>
            <a:r>
              <a:rPr sz="1050" spc="-35" dirty="0">
                <a:latin typeface="Tahoma"/>
                <a:cs typeface="Tahoma"/>
              </a:rPr>
              <a:t>on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85" dirty="0">
                <a:latin typeface="Tahoma"/>
                <a:cs typeface="Tahoma"/>
              </a:rPr>
              <a:t>S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80" dirty="0">
                <a:latin typeface="Tahoma"/>
                <a:cs typeface="Tahoma"/>
              </a:rPr>
              <a:t>ts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55" dirty="0">
                <a:latin typeface="Tahoma"/>
                <a:cs typeface="Tahoma"/>
              </a:rPr>
              <a:t>E</a:t>
            </a:r>
            <a:r>
              <a:rPr sz="1050" spc="-95" dirty="0">
                <a:latin typeface="Tahoma"/>
                <a:cs typeface="Tahoma"/>
              </a:rPr>
              <a:t>x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85" dirty="0">
                <a:latin typeface="Tahoma"/>
                <a:cs typeface="Tahoma"/>
              </a:rPr>
              <a:t>a</a:t>
            </a:r>
            <a:r>
              <a:rPr sz="1050" spc="-65" dirty="0">
                <a:latin typeface="Tahoma"/>
                <a:cs typeface="Tahoma"/>
              </a:rPr>
              <a:t>c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160" dirty="0">
                <a:latin typeface="Tahoma"/>
                <a:cs typeface="Tahoma"/>
              </a:rPr>
              <a:t>,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-145" dirty="0">
                <a:latin typeface="Tahoma"/>
                <a:cs typeface="Tahoma"/>
              </a:rPr>
              <a:t>I</a:t>
            </a:r>
            <a:r>
              <a:rPr sz="1050" spc="-50" dirty="0">
                <a:latin typeface="Tahoma"/>
                <a:cs typeface="Tahoma"/>
              </a:rPr>
              <a:t>n</a:t>
            </a:r>
            <a:r>
              <a:rPr sz="1050" spc="-80" dirty="0">
                <a:latin typeface="Tahoma"/>
                <a:cs typeface="Tahoma"/>
              </a:rPr>
              <a:t>g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75" dirty="0">
                <a:latin typeface="Tahoma"/>
                <a:cs typeface="Tahoma"/>
              </a:rPr>
              <a:t>s</a:t>
            </a:r>
            <a:r>
              <a:rPr sz="1050" spc="-60" dirty="0">
                <a:latin typeface="Tahoma"/>
                <a:cs typeface="Tahoma"/>
              </a:rPr>
              <a:t>t</a:t>
            </a:r>
            <a:r>
              <a:rPr sz="1050" spc="-85" dirty="0">
                <a:latin typeface="Tahoma"/>
                <a:cs typeface="Tahoma"/>
              </a:rPr>
              <a:t> </a:t>
            </a:r>
            <a:r>
              <a:rPr sz="1050" spc="-70" dirty="0">
                <a:latin typeface="Tahoma"/>
                <a:cs typeface="Tahoma"/>
              </a:rPr>
              <a:t>an</a:t>
            </a:r>
            <a:r>
              <a:rPr sz="1050" spc="-45" dirty="0">
                <a:latin typeface="Tahoma"/>
                <a:cs typeface="Tahoma"/>
              </a:rPr>
              <a:t>d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v</a:t>
            </a:r>
            <a:r>
              <a:rPr sz="1050" spc="-70" dirty="0">
                <a:latin typeface="Tahoma"/>
                <a:cs typeface="Tahoma"/>
              </a:rPr>
              <a:t>a</a:t>
            </a:r>
            <a:r>
              <a:rPr sz="1050" spc="-10" dirty="0">
                <a:latin typeface="Tahoma"/>
                <a:cs typeface="Tahoma"/>
              </a:rPr>
              <a:t>l</a:t>
            </a:r>
            <a:r>
              <a:rPr sz="1050" spc="-30" dirty="0">
                <a:latin typeface="Tahoma"/>
                <a:cs typeface="Tahoma"/>
              </a:rPr>
              <a:t>i</a:t>
            </a:r>
            <a:r>
              <a:rPr sz="1050" spc="-45" dirty="0">
                <a:latin typeface="Tahoma"/>
                <a:cs typeface="Tahoma"/>
              </a:rPr>
              <a:t>d</a:t>
            </a:r>
            <a:r>
              <a:rPr sz="1050" spc="-95" dirty="0">
                <a:latin typeface="Tahoma"/>
                <a:cs typeface="Tahoma"/>
              </a:rPr>
              <a:t>a</a:t>
            </a:r>
            <a:r>
              <a:rPr sz="1050" spc="-60" dirty="0">
                <a:latin typeface="Tahoma"/>
                <a:cs typeface="Tahoma"/>
              </a:rPr>
              <a:t>te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60618" y="4581879"/>
            <a:ext cx="1789430" cy="56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15" dirty="0">
                <a:latin typeface="Tahoma"/>
                <a:cs typeface="Tahoma"/>
              </a:rPr>
              <a:t>T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105" dirty="0">
                <a:latin typeface="Tahoma"/>
                <a:cs typeface="Tahoma"/>
              </a:rPr>
              <a:t>p</a:t>
            </a:r>
            <a:r>
              <a:rPr sz="1400" b="1" spc="-110" dirty="0">
                <a:latin typeface="Tahoma"/>
                <a:cs typeface="Tahoma"/>
              </a:rPr>
              <a:t> U</a:t>
            </a:r>
            <a:r>
              <a:rPr sz="1400" b="1" spc="-100" dirty="0">
                <a:latin typeface="Tahoma"/>
                <a:cs typeface="Tahoma"/>
              </a:rPr>
              <a:t>p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M</a:t>
            </a:r>
            <a:r>
              <a:rPr sz="1400" b="1" spc="-100" dirty="0">
                <a:latin typeface="Tahoma"/>
                <a:cs typeface="Tahoma"/>
              </a:rPr>
              <a:t>i</a:t>
            </a:r>
            <a:r>
              <a:rPr sz="1400" b="1" spc="-130" dirty="0">
                <a:latin typeface="Tahoma"/>
                <a:cs typeface="Tahoma"/>
              </a:rPr>
              <a:t>g</a:t>
            </a:r>
            <a:r>
              <a:rPr sz="1400" b="1" spc="-110" dirty="0">
                <a:latin typeface="Tahoma"/>
                <a:cs typeface="Tahoma"/>
              </a:rPr>
              <a:t>r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65" dirty="0">
                <a:latin typeface="Tahoma"/>
                <a:cs typeface="Tahoma"/>
              </a:rPr>
              <a:t>i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110" dirty="0">
                <a:latin typeface="Tahoma"/>
                <a:cs typeface="Tahoma"/>
              </a:rPr>
              <a:t>n</a:t>
            </a:r>
            <a:r>
              <a:rPr sz="1400" b="1" spc="-145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60" dirty="0">
                <a:latin typeface="Tahoma"/>
                <a:cs typeface="Tahoma"/>
              </a:rPr>
              <a:t>Incremental</a:t>
            </a:r>
            <a:endParaRPr sz="105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055" algn="l"/>
                <a:tab pos="186690" algn="l"/>
              </a:tabLst>
            </a:pPr>
            <a:r>
              <a:rPr sz="1050" spc="-45" dirty="0">
                <a:latin typeface="Tahoma"/>
                <a:cs typeface="Tahoma"/>
              </a:rPr>
              <a:t>F</a:t>
            </a:r>
            <a:r>
              <a:rPr sz="1050" spc="-25" dirty="0">
                <a:latin typeface="Tahoma"/>
                <a:cs typeface="Tahoma"/>
              </a:rPr>
              <a:t>i</a:t>
            </a:r>
            <a:r>
              <a:rPr sz="1050" spc="-55" dirty="0">
                <a:latin typeface="Tahoma"/>
                <a:cs typeface="Tahoma"/>
              </a:rPr>
              <a:t>n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dirty="0">
                <a:latin typeface="Tahoma"/>
                <a:cs typeface="Tahoma"/>
              </a:rPr>
              <a:t>l</a:t>
            </a:r>
            <a:r>
              <a:rPr sz="1050" spc="-70" dirty="0">
                <a:latin typeface="Tahoma"/>
                <a:cs typeface="Tahoma"/>
              </a:rPr>
              <a:t> </a:t>
            </a:r>
            <a:r>
              <a:rPr sz="1050" spc="50" dirty="0">
                <a:latin typeface="Tahoma"/>
                <a:cs typeface="Tahoma"/>
              </a:rPr>
              <a:t>M</a:t>
            </a:r>
            <a:r>
              <a:rPr sz="1050" spc="-40" dirty="0">
                <a:latin typeface="Tahoma"/>
                <a:cs typeface="Tahoma"/>
              </a:rPr>
              <a:t>i</a:t>
            </a:r>
            <a:r>
              <a:rPr sz="1050" spc="-70" dirty="0">
                <a:latin typeface="Tahoma"/>
                <a:cs typeface="Tahoma"/>
              </a:rPr>
              <a:t>g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90" dirty="0">
                <a:latin typeface="Tahoma"/>
                <a:cs typeface="Tahoma"/>
              </a:rPr>
              <a:t>a</a:t>
            </a:r>
            <a:r>
              <a:rPr sz="1050" spc="-70" dirty="0">
                <a:latin typeface="Tahoma"/>
                <a:cs typeface="Tahoma"/>
              </a:rPr>
              <a:t>t</a:t>
            </a:r>
            <a:r>
              <a:rPr sz="1050" spc="-25" dirty="0">
                <a:latin typeface="Tahoma"/>
                <a:cs typeface="Tahoma"/>
              </a:rPr>
              <a:t>i</a:t>
            </a:r>
            <a:r>
              <a:rPr sz="1050" spc="-40" dirty="0">
                <a:latin typeface="Tahoma"/>
                <a:cs typeface="Tahoma"/>
              </a:rPr>
              <a:t>o</a:t>
            </a:r>
            <a:r>
              <a:rPr sz="1050" spc="-35" dirty="0">
                <a:latin typeface="Tahoma"/>
                <a:cs typeface="Tahoma"/>
              </a:rPr>
              <a:t>n</a:t>
            </a:r>
            <a:r>
              <a:rPr sz="1050" spc="-2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b</a:t>
            </a:r>
            <a:r>
              <a:rPr sz="1050" spc="-50" dirty="0">
                <a:latin typeface="Tahoma"/>
                <a:cs typeface="Tahoma"/>
              </a:rPr>
              <a:t>e</a:t>
            </a:r>
            <a:r>
              <a:rPr sz="1050" spc="-85" dirty="0">
                <a:latin typeface="Tahoma"/>
                <a:cs typeface="Tahoma"/>
              </a:rPr>
              <a:t>f</a:t>
            </a:r>
            <a:r>
              <a:rPr sz="1050" spc="-35" dirty="0">
                <a:latin typeface="Tahoma"/>
                <a:cs typeface="Tahoma"/>
              </a:rPr>
              <a:t>o</a:t>
            </a:r>
            <a:r>
              <a:rPr sz="1050" spc="-55" dirty="0">
                <a:latin typeface="Tahoma"/>
                <a:cs typeface="Tahoma"/>
              </a:rPr>
              <a:t>r</a:t>
            </a:r>
            <a:r>
              <a:rPr sz="1050" spc="-60" dirty="0">
                <a:latin typeface="Tahoma"/>
                <a:cs typeface="Tahoma"/>
              </a:rPr>
              <a:t>e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G</a:t>
            </a:r>
            <a:r>
              <a:rPr sz="1050" spc="-30" dirty="0">
                <a:latin typeface="Tahoma"/>
                <a:cs typeface="Tahoma"/>
              </a:rPr>
              <a:t>o</a:t>
            </a:r>
            <a:r>
              <a:rPr sz="1050" spc="-80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L</a:t>
            </a:r>
            <a:r>
              <a:rPr sz="1050" spc="-35" dirty="0">
                <a:latin typeface="Tahoma"/>
                <a:cs typeface="Tahoma"/>
              </a:rPr>
              <a:t>i</a:t>
            </a:r>
            <a:r>
              <a:rPr sz="1050" spc="-50" dirty="0">
                <a:latin typeface="Tahoma"/>
                <a:cs typeface="Tahoma"/>
              </a:rPr>
              <a:t>v</a:t>
            </a:r>
            <a:r>
              <a:rPr sz="1050" spc="-60" dirty="0">
                <a:latin typeface="Tahoma"/>
                <a:cs typeface="Tahoma"/>
              </a:rPr>
              <a:t>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17998" y="4321275"/>
            <a:ext cx="55689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95" dirty="0">
                <a:latin typeface="Tahoma"/>
                <a:cs typeface="Tahoma"/>
              </a:rPr>
              <a:t>U</a:t>
            </a:r>
            <a:r>
              <a:rPr sz="1050" b="1" spc="-80" dirty="0">
                <a:latin typeface="Tahoma"/>
                <a:cs typeface="Tahoma"/>
              </a:rPr>
              <a:t>A</a:t>
            </a:r>
            <a:r>
              <a:rPr sz="1050" b="1" spc="-70" dirty="0">
                <a:latin typeface="Tahoma"/>
                <a:cs typeface="Tahoma"/>
              </a:rPr>
              <a:t>T</a:t>
            </a:r>
            <a:r>
              <a:rPr sz="1050" b="1" spc="-60" dirty="0">
                <a:latin typeface="Tahoma"/>
                <a:cs typeface="Tahoma"/>
              </a:rPr>
              <a:t> </a:t>
            </a:r>
            <a:r>
              <a:rPr sz="1050" b="1" spc="-85" dirty="0">
                <a:latin typeface="Tahoma"/>
                <a:cs typeface="Tahoma"/>
              </a:rPr>
              <a:t>P</a:t>
            </a:r>
            <a:r>
              <a:rPr sz="1050" b="1" spc="-35" dirty="0">
                <a:latin typeface="Tahoma"/>
                <a:cs typeface="Tahoma"/>
              </a:rPr>
              <a:t>l</a:t>
            </a:r>
            <a:r>
              <a:rPr sz="1050" b="1" spc="-90" dirty="0">
                <a:latin typeface="Tahoma"/>
                <a:cs typeface="Tahoma"/>
              </a:rPr>
              <a:t>an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345863" y="4316771"/>
            <a:ext cx="1026794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b="1" spc="-95" dirty="0">
                <a:latin typeface="Tahoma"/>
                <a:cs typeface="Tahoma"/>
              </a:rPr>
              <a:t>P</a:t>
            </a:r>
            <a:r>
              <a:rPr sz="1400" b="1" spc="-125" dirty="0">
                <a:latin typeface="Tahoma"/>
                <a:cs typeface="Tahoma"/>
              </a:rPr>
              <a:t>e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110" dirty="0">
                <a:latin typeface="Tahoma"/>
                <a:cs typeface="Tahoma"/>
              </a:rPr>
              <a:t>f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110" dirty="0">
                <a:latin typeface="Tahoma"/>
                <a:cs typeface="Tahoma"/>
              </a:rPr>
              <a:t>r</a:t>
            </a:r>
            <a:r>
              <a:rPr sz="1400" b="1" spc="-150" dirty="0">
                <a:latin typeface="Tahoma"/>
                <a:cs typeface="Tahoma"/>
              </a:rPr>
              <a:t>m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110" dirty="0">
                <a:latin typeface="Tahoma"/>
                <a:cs typeface="Tahoma"/>
              </a:rPr>
              <a:t>n</a:t>
            </a:r>
            <a:r>
              <a:rPr sz="1400" b="1" spc="-135" dirty="0">
                <a:latin typeface="Tahoma"/>
                <a:cs typeface="Tahoma"/>
              </a:rPr>
              <a:t>c</a:t>
            </a:r>
            <a:r>
              <a:rPr sz="1400" b="1" spc="-75" dirty="0">
                <a:latin typeface="Tahoma"/>
                <a:cs typeface="Tahoma"/>
              </a:rPr>
              <a:t>e  </a:t>
            </a:r>
            <a:r>
              <a:rPr sz="1400" b="1" spc="-135" dirty="0">
                <a:latin typeface="Tahoma"/>
                <a:cs typeface="Tahoma"/>
              </a:rPr>
              <a:t>Testing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39" y="3018462"/>
            <a:ext cx="43611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40" dirty="0"/>
              <a:t>C</a:t>
            </a:r>
            <a:r>
              <a:rPr sz="2800" spc="-235" dirty="0"/>
              <a:t>o</a:t>
            </a:r>
            <a:r>
              <a:rPr sz="2800" spc="-280" dirty="0"/>
              <a:t>n</a:t>
            </a:r>
            <a:r>
              <a:rPr sz="2800" spc="-210" dirty="0"/>
              <a:t>t</a:t>
            </a:r>
            <a:r>
              <a:rPr sz="2800" spc="-225" dirty="0"/>
              <a:t>e</a:t>
            </a:r>
            <a:r>
              <a:rPr sz="2800" spc="-280" dirty="0"/>
              <a:t>n</a:t>
            </a:r>
            <a:r>
              <a:rPr sz="2800" spc="-190" dirty="0"/>
              <a:t>t</a:t>
            </a:r>
            <a:r>
              <a:rPr sz="2800" spc="-265" dirty="0"/>
              <a:t> </a:t>
            </a:r>
            <a:r>
              <a:rPr sz="2800" spc="-315" dirty="0"/>
              <a:t>T</a:t>
            </a:r>
            <a:r>
              <a:rPr sz="2800" spc="-210" dirty="0"/>
              <a:t>r</a:t>
            </a:r>
            <a:r>
              <a:rPr sz="2800" spc="-240" dirty="0"/>
              <a:t>a</a:t>
            </a:r>
            <a:r>
              <a:rPr sz="2800" spc="-275" dirty="0"/>
              <a:t>n</a:t>
            </a:r>
            <a:r>
              <a:rPr sz="2800" spc="-200" dirty="0"/>
              <a:t>s</a:t>
            </a:r>
            <a:r>
              <a:rPr sz="2800" spc="-215" dirty="0"/>
              <a:t>f</a:t>
            </a:r>
            <a:r>
              <a:rPr sz="2800" spc="-225" dirty="0"/>
              <a:t>e</a:t>
            </a:r>
            <a:r>
              <a:rPr sz="2800" spc="-195" dirty="0"/>
              <a:t>r</a:t>
            </a:r>
            <a:r>
              <a:rPr sz="2800" spc="-260" dirty="0"/>
              <a:t> </a:t>
            </a:r>
            <a:r>
              <a:rPr sz="2800" spc="-425" dirty="0"/>
              <a:t>T</a:t>
            </a:r>
            <a:r>
              <a:rPr sz="2800" spc="-185" dirty="0"/>
              <a:t>o</a:t>
            </a:r>
            <a:r>
              <a:rPr sz="2800" spc="-190" dirty="0"/>
              <a:t>o</a:t>
            </a:r>
            <a:r>
              <a:rPr sz="2800" spc="-70" dirty="0"/>
              <a:t>l</a:t>
            </a:r>
            <a:r>
              <a:rPr sz="2800" spc="-160" dirty="0"/>
              <a:t> </a:t>
            </a:r>
            <a:r>
              <a:rPr sz="2800" spc="-254" dirty="0"/>
              <a:t>D</a:t>
            </a:r>
            <a:r>
              <a:rPr sz="2800" spc="-215" dirty="0"/>
              <a:t>E</a:t>
            </a:r>
            <a:r>
              <a:rPr sz="2800" spc="-165" dirty="0"/>
              <a:t>M</a:t>
            </a:r>
            <a:r>
              <a:rPr sz="2800" spc="-200" dirty="0"/>
              <a:t>O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99780"/>
            <a:ext cx="7075805" cy="4778375"/>
            <a:chOff x="0" y="1099780"/>
            <a:chExt cx="7075805" cy="4778375"/>
          </a:xfrm>
        </p:grpSpPr>
        <p:sp>
          <p:nvSpPr>
            <p:cNvPr id="3" name="object 3"/>
            <p:cNvSpPr/>
            <p:nvPr/>
          </p:nvSpPr>
          <p:spPr>
            <a:xfrm>
              <a:off x="0" y="2286000"/>
              <a:ext cx="5394960" cy="2359660"/>
            </a:xfrm>
            <a:custGeom>
              <a:avLst/>
              <a:gdLst/>
              <a:ahLst/>
              <a:cxnLst/>
              <a:rect l="l" t="t" r="r" b="b"/>
              <a:pathLst>
                <a:path w="5394960" h="2359660">
                  <a:moveTo>
                    <a:pt x="4215384" y="0"/>
                  </a:moveTo>
                  <a:lnTo>
                    <a:pt x="0" y="0"/>
                  </a:lnTo>
                  <a:lnTo>
                    <a:pt x="0" y="2359152"/>
                  </a:lnTo>
                  <a:lnTo>
                    <a:pt x="4215384" y="2359152"/>
                  </a:lnTo>
                  <a:lnTo>
                    <a:pt x="4264005" y="2358168"/>
                  </a:lnTo>
                  <a:lnTo>
                    <a:pt x="4312127" y="2355241"/>
                  </a:lnTo>
                  <a:lnTo>
                    <a:pt x="4359710" y="2350410"/>
                  </a:lnTo>
                  <a:lnTo>
                    <a:pt x="4406716" y="2343713"/>
                  </a:lnTo>
                  <a:lnTo>
                    <a:pt x="4453108" y="2335187"/>
                  </a:lnTo>
                  <a:lnTo>
                    <a:pt x="4498848" y="2324870"/>
                  </a:lnTo>
                  <a:lnTo>
                    <a:pt x="4543898" y="2312800"/>
                  </a:lnTo>
                  <a:lnTo>
                    <a:pt x="4588220" y="2299016"/>
                  </a:lnTo>
                  <a:lnTo>
                    <a:pt x="4631775" y="2283554"/>
                  </a:lnTo>
                  <a:lnTo>
                    <a:pt x="4674527" y="2266454"/>
                  </a:lnTo>
                  <a:lnTo>
                    <a:pt x="4716436" y="2247753"/>
                  </a:lnTo>
                  <a:lnTo>
                    <a:pt x="4757465" y="2227489"/>
                  </a:lnTo>
                  <a:lnTo>
                    <a:pt x="4797577" y="2205700"/>
                  </a:lnTo>
                  <a:lnTo>
                    <a:pt x="4836733" y="2182423"/>
                  </a:lnTo>
                  <a:lnTo>
                    <a:pt x="4874895" y="2157698"/>
                  </a:lnTo>
                  <a:lnTo>
                    <a:pt x="4912025" y="2131561"/>
                  </a:lnTo>
                  <a:lnTo>
                    <a:pt x="4948085" y="2104051"/>
                  </a:lnTo>
                  <a:lnTo>
                    <a:pt x="4983038" y="2075206"/>
                  </a:lnTo>
                  <a:lnTo>
                    <a:pt x="5016845" y="2045063"/>
                  </a:lnTo>
                  <a:lnTo>
                    <a:pt x="5049469" y="2013661"/>
                  </a:lnTo>
                  <a:lnTo>
                    <a:pt x="5080871" y="1981037"/>
                  </a:lnTo>
                  <a:lnTo>
                    <a:pt x="5111014" y="1947230"/>
                  </a:lnTo>
                  <a:lnTo>
                    <a:pt x="5139859" y="1912277"/>
                  </a:lnTo>
                  <a:lnTo>
                    <a:pt x="5167369" y="1876217"/>
                  </a:lnTo>
                  <a:lnTo>
                    <a:pt x="5193506" y="1839087"/>
                  </a:lnTo>
                  <a:lnTo>
                    <a:pt x="5218231" y="1800925"/>
                  </a:lnTo>
                  <a:lnTo>
                    <a:pt x="5241508" y="1761769"/>
                  </a:lnTo>
                  <a:lnTo>
                    <a:pt x="5263297" y="1721657"/>
                  </a:lnTo>
                  <a:lnTo>
                    <a:pt x="5283561" y="1680628"/>
                  </a:lnTo>
                  <a:lnTo>
                    <a:pt x="5302262" y="1638719"/>
                  </a:lnTo>
                  <a:lnTo>
                    <a:pt x="5319362" y="1595967"/>
                  </a:lnTo>
                  <a:lnTo>
                    <a:pt x="5334824" y="1552412"/>
                  </a:lnTo>
                  <a:lnTo>
                    <a:pt x="5348608" y="1508090"/>
                  </a:lnTo>
                  <a:lnTo>
                    <a:pt x="5360678" y="1463040"/>
                  </a:lnTo>
                  <a:lnTo>
                    <a:pt x="5370995" y="1417300"/>
                  </a:lnTo>
                  <a:lnTo>
                    <a:pt x="5379521" y="1370908"/>
                  </a:lnTo>
                  <a:lnTo>
                    <a:pt x="5386218" y="1323902"/>
                  </a:lnTo>
                  <a:lnTo>
                    <a:pt x="5391049" y="1276319"/>
                  </a:lnTo>
                  <a:lnTo>
                    <a:pt x="5393976" y="1228197"/>
                  </a:lnTo>
                  <a:lnTo>
                    <a:pt x="5394960" y="1179576"/>
                  </a:lnTo>
                  <a:lnTo>
                    <a:pt x="5393976" y="1130954"/>
                  </a:lnTo>
                  <a:lnTo>
                    <a:pt x="5391049" y="1082832"/>
                  </a:lnTo>
                  <a:lnTo>
                    <a:pt x="5386218" y="1035249"/>
                  </a:lnTo>
                  <a:lnTo>
                    <a:pt x="5379521" y="988243"/>
                  </a:lnTo>
                  <a:lnTo>
                    <a:pt x="5370995" y="941851"/>
                  </a:lnTo>
                  <a:lnTo>
                    <a:pt x="5360678" y="896111"/>
                  </a:lnTo>
                  <a:lnTo>
                    <a:pt x="5348608" y="851061"/>
                  </a:lnTo>
                  <a:lnTo>
                    <a:pt x="5334824" y="806739"/>
                  </a:lnTo>
                  <a:lnTo>
                    <a:pt x="5319362" y="763184"/>
                  </a:lnTo>
                  <a:lnTo>
                    <a:pt x="5302262" y="720432"/>
                  </a:lnTo>
                  <a:lnTo>
                    <a:pt x="5283561" y="678523"/>
                  </a:lnTo>
                  <a:lnTo>
                    <a:pt x="5263297" y="637494"/>
                  </a:lnTo>
                  <a:lnTo>
                    <a:pt x="5241508" y="597382"/>
                  </a:lnTo>
                  <a:lnTo>
                    <a:pt x="5218231" y="558226"/>
                  </a:lnTo>
                  <a:lnTo>
                    <a:pt x="5193506" y="520065"/>
                  </a:lnTo>
                  <a:lnTo>
                    <a:pt x="5167369" y="482934"/>
                  </a:lnTo>
                  <a:lnTo>
                    <a:pt x="5139859" y="446874"/>
                  </a:lnTo>
                  <a:lnTo>
                    <a:pt x="5111014" y="411921"/>
                  </a:lnTo>
                  <a:lnTo>
                    <a:pt x="5080871" y="378114"/>
                  </a:lnTo>
                  <a:lnTo>
                    <a:pt x="5049469" y="345490"/>
                  </a:lnTo>
                  <a:lnTo>
                    <a:pt x="5016845" y="314088"/>
                  </a:lnTo>
                  <a:lnTo>
                    <a:pt x="4983038" y="283945"/>
                  </a:lnTo>
                  <a:lnTo>
                    <a:pt x="4948085" y="255100"/>
                  </a:lnTo>
                  <a:lnTo>
                    <a:pt x="4912025" y="227590"/>
                  </a:lnTo>
                  <a:lnTo>
                    <a:pt x="4874895" y="201453"/>
                  </a:lnTo>
                  <a:lnTo>
                    <a:pt x="4836733" y="176728"/>
                  </a:lnTo>
                  <a:lnTo>
                    <a:pt x="4797577" y="153451"/>
                  </a:lnTo>
                  <a:lnTo>
                    <a:pt x="4757465" y="131662"/>
                  </a:lnTo>
                  <a:lnTo>
                    <a:pt x="4716436" y="111398"/>
                  </a:lnTo>
                  <a:lnTo>
                    <a:pt x="4674527" y="92697"/>
                  </a:lnTo>
                  <a:lnTo>
                    <a:pt x="4631775" y="75597"/>
                  </a:lnTo>
                  <a:lnTo>
                    <a:pt x="4588220" y="60135"/>
                  </a:lnTo>
                  <a:lnTo>
                    <a:pt x="4543898" y="46351"/>
                  </a:lnTo>
                  <a:lnTo>
                    <a:pt x="4498848" y="34281"/>
                  </a:lnTo>
                  <a:lnTo>
                    <a:pt x="4453108" y="23964"/>
                  </a:lnTo>
                  <a:lnTo>
                    <a:pt x="4406716" y="15438"/>
                  </a:lnTo>
                  <a:lnTo>
                    <a:pt x="4359710" y="8741"/>
                  </a:lnTo>
                  <a:lnTo>
                    <a:pt x="4312127" y="3910"/>
                  </a:lnTo>
                  <a:lnTo>
                    <a:pt x="4264005" y="983"/>
                  </a:lnTo>
                  <a:lnTo>
                    <a:pt x="42153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8536" y="1504188"/>
              <a:ext cx="1376172" cy="11018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55378" y="1575987"/>
              <a:ext cx="1184275" cy="909319"/>
            </a:xfrm>
            <a:custGeom>
              <a:avLst/>
              <a:gdLst/>
              <a:ahLst/>
              <a:cxnLst/>
              <a:rect l="l" t="t" r="r" b="b"/>
              <a:pathLst>
                <a:path w="1184275" h="909319">
                  <a:moveTo>
                    <a:pt x="140995" y="0"/>
                  </a:moveTo>
                  <a:lnTo>
                    <a:pt x="90514" y="4783"/>
                  </a:lnTo>
                  <a:lnTo>
                    <a:pt x="47294" y="27695"/>
                  </a:lnTo>
                  <a:lnTo>
                    <a:pt x="15847" y="65090"/>
                  </a:lnTo>
                  <a:lnTo>
                    <a:pt x="685" y="113322"/>
                  </a:lnTo>
                  <a:lnTo>
                    <a:pt x="0" y="122085"/>
                  </a:lnTo>
                  <a:lnTo>
                    <a:pt x="0" y="126479"/>
                  </a:lnTo>
                  <a:lnTo>
                    <a:pt x="0" y="510755"/>
                  </a:lnTo>
                  <a:lnTo>
                    <a:pt x="8488" y="556186"/>
                  </a:lnTo>
                  <a:lnTo>
                    <a:pt x="31772" y="594569"/>
                  </a:lnTo>
                  <a:lnTo>
                    <a:pt x="66919" y="622569"/>
                  </a:lnTo>
                  <a:lnTo>
                    <a:pt x="110998" y="636854"/>
                  </a:lnTo>
                  <a:lnTo>
                    <a:pt x="160800" y="644672"/>
                  </a:lnTo>
                  <a:lnTo>
                    <a:pt x="210143" y="654432"/>
                  </a:lnTo>
                  <a:lnTo>
                    <a:pt x="258973" y="666110"/>
                  </a:lnTo>
                  <a:lnTo>
                    <a:pt x="307235" y="679685"/>
                  </a:lnTo>
                  <a:lnTo>
                    <a:pt x="354876" y="695133"/>
                  </a:lnTo>
                  <a:lnTo>
                    <a:pt x="401842" y="712433"/>
                  </a:lnTo>
                  <a:lnTo>
                    <a:pt x="448077" y="731562"/>
                  </a:lnTo>
                  <a:lnTo>
                    <a:pt x="493529" y="752498"/>
                  </a:lnTo>
                  <a:lnTo>
                    <a:pt x="538143" y="775217"/>
                  </a:lnTo>
                  <a:lnTo>
                    <a:pt x="581865" y="799699"/>
                  </a:lnTo>
                  <a:lnTo>
                    <a:pt x="624640" y="825919"/>
                  </a:lnTo>
                  <a:lnTo>
                    <a:pt x="666415" y="853856"/>
                  </a:lnTo>
                  <a:lnTo>
                    <a:pt x="707136" y="883488"/>
                  </a:lnTo>
                  <a:lnTo>
                    <a:pt x="748313" y="904097"/>
                  </a:lnTo>
                  <a:lnTo>
                    <a:pt x="792789" y="908810"/>
                  </a:lnTo>
                  <a:lnTo>
                    <a:pt x="836168" y="897938"/>
                  </a:lnTo>
                  <a:lnTo>
                    <a:pt x="874052" y="871791"/>
                  </a:lnTo>
                  <a:lnTo>
                    <a:pt x="1146683" y="600036"/>
                  </a:lnTo>
                  <a:lnTo>
                    <a:pt x="1174743" y="558063"/>
                  </a:lnTo>
                  <a:lnTo>
                    <a:pt x="1184149" y="510286"/>
                  </a:lnTo>
                  <a:lnTo>
                    <a:pt x="1174899" y="462480"/>
                  </a:lnTo>
                  <a:lnTo>
                    <a:pt x="1146987" y="420420"/>
                  </a:lnTo>
                  <a:lnTo>
                    <a:pt x="1097790" y="380691"/>
                  </a:lnTo>
                  <a:lnTo>
                    <a:pt x="1057784" y="350966"/>
                  </a:lnTo>
                  <a:lnTo>
                    <a:pt x="1017073" y="322339"/>
                  </a:lnTo>
                  <a:lnTo>
                    <a:pt x="975682" y="294820"/>
                  </a:lnTo>
                  <a:lnTo>
                    <a:pt x="933633" y="268419"/>
                  </a:lnTo>
                  <a:lnTo>
                    <a:pt x="890951" y="243145"/>
                  </a:lnTo>
                  <a:lnTo>
                    <a:pt x="847658" y="219008"/>
                  </a:lnTo>
                  <a:lnTo>
                    <a:pt x="803779" y="196018"/>
                  </a:lnTo>
                  <a:lnTo>
                    <a:pt x="759336" y="174184"/>
                  </a:lnTo>
                  <a:lnTo>
                    <a:pt x="714354" y="153516"/>
                  </a:lnTo>
                  <a:lnTo>
                    <a:pt x="668855" y="134024"/>
                  </a:lnTo>
                  <a:lnTo>
                    <a:pt x="622863" y="115718"/>
                  </a:lnTo>
                  <a:lnTo>
                    <a:pt x="576401" y="98607"/>
                  </a:lnTo>
                  <a:lnTo>
                    <a:pt x="529494" y="82701"/>
                  </a:lnTo>
                  <a:lnTo>
                    <a:pt x="482164" y="68010"/>
                  </a:lnTo>
                  <a:lnTo>
                    <a:pt x="434435" y="54543"/>
                  </a:lnTo>
                  <a:lnTo>
                    <a:pt x="386330" y="42311"/>
                  </a:lnTo>
                  <a:lnTo>
                    <a:pt x="337873" y="31322"/>
                  </a:lnTo>
                  <a:lnTo>
                    <a:pt x="289088" y="21587"/>
                  </a:lnTo>
                  <a:lnTo>
                    <a:pt x="239997" y="13115"/>
                  </a:lnTo>
                  <a:lnTo>
                    <a:pt x="190625" y="5916"/>
                  </a:lnTo>
                  <a:lnTo>
                    <a:pt x="140995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652" y="2157984"/>
              <a:ext cx="1101852" cy="13761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3814" y="2229754"/>
              <a:ext cx="909955" cy="1183640"/>
            </a:xfrm>
            <a:custGeom>
              <a:avLst/>
              <a:gdLst/>
              <a:ahLst/>
              <a:cxnLst/>
              <a:rect l="l" t="t" r="r" b="b"/>
              <a:pathLst>
                <a:path w="909954" h="1183639">
                  <a:moveTo>
                    <a:pt x="411845" y="0"/>
                  </a:moveTo>
                  <a:lnTo>
                    <a:pt x="363333" y="4340"/>
                  </a:lnTo>
                  <a:lnTo>
                    <a:pt x="318655" y="27835"/>
                  </a:lnTo>
                  <a:lnTo>
                    <a:pt x="37071" y="309368"/>
                  </a:lnTo>
                  <a:lnTo>
                    <a:pt x="10883" y="347283"/>
                  </a:lnTo>
                  <a:lnTo>
                    <a:pt x="0" y="390707"/>
                  </a:lnTo>
                  <a:lnTo>
                    <a:pt x="4727" y="435229"/>
                  </a:lnTo>
                  <a:lnTo>
                    <a:pt x="25374" y="476437"/>
                  </a:lnTo>
                  <a:lnTo>
                    <a:pt x="55003" y="517141"/>
                  </a:lnTo>
                  <a:lnTo>
                    <a:pt x="82938" y="558902"/>
                  </a:lnTo>
                  <a:lnTo>
                    <a:pt x="109156" y="601665"/>
                  </a:lnTo>
                  <a:lnTo>
                    <a:pt x="133635" y="645377"/>
                  </a:lnTo>
                  <a:lnTo>
                    <a:pt x="156352" y="689982"/>
                  </a:lnTo>
                  <a:lnTo>
                    <a:pt x="177285" y="735426"/>
                  </a:lnTo>
                  <a:lnTo>
                    <a:pt x="196411" y="781654"/>
                  </a:lnTo>
                  <a:lnTo>
                    <a:pt x="213707" y="828612"/>
                  </a:lnTo>
                  <a:lnTo>
                    <a:pt x="229152" y="876246"/>
                  </a:lnTo>
                  <a:lnTo>
                    <a:pt x="242722" y="924501"/>
                  </a:lnTo>
                  <a:lnTo>
                    <a:pt x="254394" y="973323"/>
                  </a:lnTo>
                  <a:lnTo>
                    <a:pt x="264147" y="1022657"/>
                  </a:lnTo>
                  <a:lnTo>
                    <a:pt x="271957" y="1072448"/>
                  </a:lnTo>
                  <a:lnTo>
                    <a:pt x="286236" y="1116541"/>
                  </a:lnTo>
                  <a:lnTo>
                    <a:pt x="314226" y="1151696"/>
                  </a:lnTo>
                  <a:lnTo>
                    <a:pt x="352603" y="1174982"/>
                  </a:lnTo>
                  <a:lnTo>
                    <a:pt x="398043" y="1183471"/>
                  </a:lnTo>
                  <a:lnTo>
                    <a:pt x="782332" y="1183471"/>
                  </a:lnTo>
                  <a:lnTo>
                    <a:pt x="831859" y="1173412"/>
                  </a:lnTo>
                  <a:lnTo>
                    <a:pt x="872291" y="1146030"/>
                  </a:lnTo>
                  <a:lnTo>
                    <a:pt x="899538" y="1105435"/>
                  </a:lnTo>
                  <a:lnTo>
                    <a:pt x="909510" y="1055735"/>
                  </a:lnTo>
                  <a:lnTo>
                    <a:pt x="909294" y="1046768"/>
                  </a:lnTo>
                  <a:lnTo>
                    <a:pt x="902883" y="992651"/>
                  </a:lnTo>
                  <a:lnTo>
                    <a:pt x="895684" y="943289"/>
                  </a:lnTo>
                  <a:lnTo>
                    <a:pt x="887212" y="894208"/>
                  </a:lnTo>
                  <a:lnTo>
                    <a:pt x="877478" y="845433"/>
                  </a:lnTo>
                  <a:lnTo>
                    <a:pt x="866490" y="796987"/>
                  </a:lnTo>
                  <a:lnTo>
                    <a:pt x="854258" y="748893"/>
                  </a:lnTo>
                  <a:lnTo>
                    <a:pt x="840793" y="701175"/>
                  </a:lnTo>
                  <a:lnTo>
                    <a:pt x="826103" y="653857"/>
                  </a:lnTo>
                  <a:lnTo>
                    <a:pt x="810199" y="606960"/>
                  </a:lnTo>
                  <a:lnTo>
                    <a:pt x="793091" y="560510"/>
                  </a:lnTo>
                  <a:lnTo>
                    <a:pt x="774787" y="514529"/>
                  </a:lnTo>
                  <a:lnTo>
                    <a:pt x="755298" y="469041"/>
                  </a:lnTo>
                  <a:lnTo>
                    <a:pt x="734633" y="424068"/>
                  </a:lnTo>
                  <a:lnTo>
                    <a:pt x="712803" y="379635"/>
                  </a:lnTo>
                  <a:lnTo>
                    <a:pt x="689816" y="335766"/>
                  </a:lnTo>
                  <a:lnTo>
                    <a:pt x="665683" y="292482"/>
                  </a:lnTo>
                  <a:lnTo>
                    <a:pt x="640414" y="249808"/>
                  </a:lnTo>
                  <a:lnTo>
                    <a:pt x="614017" y="207767"/>
                  </a:lnTo>
                  <a:lnTo>
                    <a:pt x="586504" y="166383"/>
                  </a:lnTo>
                  <a:lnTo>
                    <a:pt x="557883" y="125678"/>
                  </a:lnTo>
                  <a:lnTo>
                    <a:pt x="528164" y="85677"/>
                  </a:lnTo>
                  <a:lnTo>
                    <a:pt x="497357" y="46402"/>
                  </a:lnTo>
                  <a:lnTo>
                    <a:pt x="458437" y="14219"/>
                  </a:lnTo>
                  <a:lnTo>
                    <a:pt x="411845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6652" y="3470148"/>
              <a:ext cx="1101852" cy="13761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83811" y="3541238"/>
              <a:ext cx="909319" cy="1184275"/>
            </a:xfrm>
            <a:custGeom>
              <a:avLst/>
              <a:gdLst/>
              <a:ahLst/>
              <a:cxnLst/>
              <a:rect l="l" t="t" r="r" b="b"/>
              <a:pathLst>
                <a:path w="909320" h="1184275">
                  <a:moveTo>
                    <a:pt x="786853" y="0"/>
                  </a:moveTo>
                  <a:lnTo>
                    <a:pt x="398018" y="0"/>
                  </a:lnTo>
                  <a:lnTo>
                    <a:pt x="352586" y="8489"/>
                  </a:lnTo>
                  <a:lnTo>
                    <a:pt x="314204" y="31776"/>
                  </a:lnTo>
                  <a:lnTo>
                    <a:pt x="286204" y="66935"/>
                  </a:lnTo>
                  <a:lnTo>
                    <a:pt x="271919" y="111036"/>
                  </a:lnTo>
                  <a:lnTo>
                    <a:pt x="264104" y="160835"/>
                  </a:lnTo>
                  <a:lnTo>
                    <a:pt x="254348" y="210176"/>
                  </a:lnTo>
                  <a:lnTo>
                    <a:pt x="242673" y="259004"/>
                  </a:lnTo>
                  <a:lnTo>
                    <a:pt x="229103" y="307264"/>
                  </a:lnTo>
                  <a:lnTo>
                    <a:pt x="213658" y="354904"/>
                  </a:lnTo>
                  <a:lnTo>
                    <a:pt x="196363" y="401868"/>
                  </a:lnTo>
                  <a:lnTo>
                    <a:pt x="177238" y="448102"/>
                  </a:lnTo>
                  <a:lnTo>
                    <a:pt x="156307" y="493553"/>
                  </a:lnTo>
                  <a:lnTo>
                    <a:pt x="133592" y="538165"/>
                  </a:lnTo>
                  <a:lnTo>
                    <a:pt x="109115" y="581885"/>
                  </a:lnTo>
                  <a:lnTo>
                    <a:pt x="82898" y="624658"/>
                  </a:lnTo>
                  <a:lnTo>
                    <a:pt x="54964" y="666431"/>
                  </a:lnTo>
                  <a:lnTo>
                    <a:pt x="25336" y="707148"/>
                  </a:lnTo>
                  <a:lnTo>
                    <a:pt x="4726" y="748325"/>
                  </a:lnTo>
                  <a:lnTo>
                    <a:pt x="0" y="792802"/>
                  </a:lnTo>
                  <a:lnTo>
                    <a:pt x="10856" y="836180"/>
                  </a:lnTo>
                  <a:lnTo>
                    <a:pt x="36995" y="874064"/>
                  </a:lnTo>
                  <a:lnTo>
                    <a:pt x="308737" y="1146695"/>
                  </a:lnTo>
                  <a:lnTo>
                    <a:pt x="350714" y="1174748"/>
                  </a:lnTo>
                  <a:lnTo>
                    <a:pt x="398500" y="1184148"/>
                  </a:lnTo>
                  <a:lnTo>
                    <a:pt x="446314" y="1174888"/>
                  </a:lnTo>
                  <a:lnTo>
                    <a:pt x="488378" y="1146962"/>
                  </a:lnTo>
                  <a:lnTo>
                    <a:pt x="528095" y="1097803"/>
                  </a:lnTo>
                  <a:lnTo>
                    <a:pt x="557810" y="1057810"/>
                  </a:lnTo>
                  <a:lnTo>
                    <a:pt x="586427" y="1017113"/>
                  </a:lnTo>
                  <a:lnTo>
                    <a:pt x="613937" y="975737"/>
                  </a:lnTo>
                  <a:lnTo>
                    <a:pt x="640331" y="933704"/>
                  </a:lnTo>
                  <a:lnTo>
                    <a:pt x="665598" y="891038"/>
                  </a:lnTo>
                  <a:lnTo>
                    <a:pt x="689729" y="847763"/>
                  </a:lnTo>
                  <a:lnTo>
                    <a:pt x="712715" y="803901"/>
                  </a:lnTo>
                  <a:lnTo>
                    <a:pt x="734545" y="759476"/>
                  </a:lnTo>
                  <a:lnTo>
                    <a:pt x="755210" y="714511"/>
                  </a:lnTo>
                  <a:lnTo>
                    <a:pt x="774699" y="669031"/>
                  </a:lnTo>
                  <a:lnTo>
                    <a:pt x="793005" y="623057"/>
                  </a:lnTo>
                  <a:lnTo>
                    <a:pt x="810116" y="576615"/>
                  </a:lnTo>
                  <a:lnTo>
                    <a:pt x="826023" y="529726"/>
                  </a:lnTo>
                  <a:lnTo>
                    <a:pt x="840717" y="482416"/>
                  </a:lnTo>
                  <a:lnTo>
                    <a:pt x="854187" y="434706"/>
                  </a:lnTo>
                  <a:lnTo>
                    <a:pt x="866424" y="386620"/>
                  </a:lnTo>
                  <a:lnTo>
                    <a:pt x="877418" y="338182"/>
                  </a:lnTo>
                  <a:lnTo>
                    <a:pt x="887160" y="289415"/>
                  </a:lnTo>
                  <a:lnTo>
                    <a:pt x="895640" y="240343"/>
                  </a:lnTo>
                  <a:lnTo>
                    <a:pt x="902847" y="190989"/>
                  </a:lnTo>
                  <a:lnTo>
                    <a:pt x="908773" y="141376"/>
                  </a:lnTo>
                  <a:lnTo>
                    <a:pt x="904138" y="90890"/>
                  </a:lnTo>
                  <a:lnTo>
                    <a:pt x="881370" y="47607"/>
                  </a:lnTo>
                  <a:lnTo>
                    <a:pt x="844090" y="16051"/>
                  </a:lnTo>
                  <a:lnTo>
                    <a:pt x="795921" y="749"/>
                  </a:lnTo>
                  <a:lnTo>
                    <a:pt x="786853" y="0"/>
                  </a:lnTo>
                  <a:close/>
                </a:path>
              </a:pathLst>
            </a:custGeom>
            <a:solidFill>
              <a:srgbClr val="FF7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8536" y="4398264"/>
              <a:ext cx="1376172" cy="11064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55374" y="4469663"/>
              <a:ext cx="1183640" cy="914400"/>
            </a:xfrm>
            <a:custGeom>
              <a:avLst/>
              <a:gdLst/>
              <a:ahLst/>
              <a:cxnLst/>
              <a:rect l="l" t="t" r="r" b="b"/>
              <a:pathLst>
                <a:path w="1183639" h="914400">
                  <a:moveTo>
                    <a:pt x="792729" y="0"/>
                  </a:moveTo>
                  <a:lnTo>
                    <a:pt x="748223" y="4759"/>
                  </a:lnTo>
                  <a:lnTo>
                    <a:pt x="707021" y="25519"/>
                  </a:lnTo>
                  <a:lnTo>
                    <a:pt x="666309" y="55298"/>
                  </a:lnTo>
                  <a:lnTo>
                    <a:pt x="624543" y="83373"/>
                  </a:lnTo>
                  <a:lnTo>
                    <a:pt x="581775" y="109722"/>
                  </a:lnTo>
                  <a:lnTo>
                    <a:pt x="538061" y="134323"/>
                  </a:lnTo>
                  <a:lnTo>
                    <a:pt x="493455" y="157153"/>
                  </a:lnTo>
                  <a:lnTo>
                    <a:pt x="448010" y="178189"/>
                  </a:lnTo>
                  <a:lnTo>
                    <a:pt x="401782" y="197410"/>
                  </a:lnTo>
                  <a:lnTo>
                    <a:pt x="354824" y="214792"/>
                  </a:lnTo>
                  <a:lnTo>
                    <a:pt x="307190" y="230314"/>
                  </a:lnTo>
                  <a:lnTo>
                    <a:pt x="258935" y="243952"/>
                  </a:lnTo>
                  <a:lnTo>
                    <a:pt x="210113" y="255686"/>
                  </a:lnTo>
                  <a:lnTo>
                    <a:pt x="160778" y="265491"/>
                  </a:lnTo>
                  <a:lnTo>
                    <a:pt x="110985" y="273346"/>
                  </a:lnTo>
                  <a:lnTo>
                    <a:pt x="66913" y="287701"/>
                  </a:lnTo>
                  <a:lnTo>
                    <a:pt x="31770" y="315842"/>
                  </a:lnTo>
                  <a:lnTo>
                    <a:pt x="8488" y="354415"/>
                  </a:lnTo>
                  <a:lnTo>
                    <a:pt x="0" y="400067"/>
                  </a:lnTo>
                  <a:lnTo>
                    <a:pt x="0" y="786261"/>
                  </a:lnTo>
                  <a:lnTo>
                    <a:pt x="10059" y="836045"/>
                  </a:lnTo>
                  <a:lnTo>
                    <a:pt x="37441" y="876682"/>
                  </a:lnTo>
                  <a:lnTo>
                    <a:pt x="78036" y="904065"/>
                  </a:lnTo>
                  <a:lnTo>
                    <a:pt x="127736" y="914087"/>
                  </a:lnTo>
                  <a:lnTo>
                    <a:pt x="136715" y="913858"/>
                  </a:lnTo>
                  <a:lnTo>
                    <a:pt x="190794" y="907428"/>
                  </a:lnTo>
                  <a:lnTo>
                    <a:pt x="240158" y="900192"/>
                  </a:lnTo>
                  <a:lnTo>
                    <a:pt x="289240" y="891677"/>
                  </a:lnTo>
                  <a:lnTo>
                    <a:pt x="338017" y="881893"/>
                  </a:lnTo>
                  <a:lnTo>
                    <a:pt x="386465" y="870848"/>
                  </a:lnTo>
                  <a:lnTo>
                    <a:pt x="434561" y="858554"/>
                  </a:lnTo>
                  <a:lnTo>
                    <a:pt x="482281" y="845019"/>
                  </a:lnTo>
                  <a:lnTo>
                    <a:pt x="529603" y="830254"/>
                  </a:lnTo>
                  <a:lnTo>
                    <a:pt x="576502" y="814269"/>
                  </a:lnTo>
                  <a:lnTo>
                    <a:pt x="622955" y="797072"/>
                  </a:lnTo>
                  <a:lnTo>
                    <a:pt x="668939" y="778675"/>
                  </a:lnTo>
                  <a:lnTo>
                    <a:pt x="714430" y="759086"/>
                  </a:lnTo>
                  <a:lnTo>
                    <a:pt x="759404" y="738315"/>
                  </a:lnTo>
                  <a:lnTo>
                    <a:pt x="803839" y="716372"/>
                  </a:lnTo>
                  <a:lnTo>
                    <a:pt x="847710" y="693267"/>
                  </a:lnTo>
                  <a:lnTo>
                    <a:pt x="890995" y="669010"/>
                  </a:lnTo>
                  <a:lnTo>
                    <a:pt x="933670" y="643610"/>
                  </a:lnTo>
                  <a:lnTo>
                    <a:pt x="975711" y="617078"/>
                  </a:lnTo>
                  <a:lnTo>
                    <a:pt x="1017094" y="589422"/>
                  </a:lnTo>
                  <a:lnTo>
                    <a:pt x="1057798" y="560652"/>
                  </a:lnTo>
                  <a:lnTo>
                    <a:pt x="1097797" y="530780"/>
                  </a:lnTo>
                  <a:lnTo>
                    <a:pt x="1137069" y="499813"/>
                  </a:lnTo>
                  <a:lnTo>
                    <a:pt x="1169252" y="460700"/>
                  </a:lnTo>
                  <a:lnTo>
                    <a:pt x="1183471" y="413888"/>
                  </a:lnTo>
                  <a:lnTo>
                    <a:pt x="1179131" y="365157"/>
                  </a:lnTo>
                  <a:lnTo>
                    <a:pt x="1155636" y="320286"/>
                  </a:lnTo>
                  <a:lnTo>
                    <a:pt x="1149858" y="313478"/>
                  </a:lnTo>
                  <a:lnTo>
                    <a:pt x="874026" y="37279"/>
                  </a:lnTo>
                  <a:lnTo>
                    <a:pt x="836132" y="10940"/>
                  </a:lnTo>
                  <a:lnTo>
                    <a:pt x="792729" y="0"/>
                  </a:lnTo>
                  <a:close/>
                </a:path>
              </a:pathLst>
            </a:custGeom>
            <a:solidFill>
              <a:srgbClr val="EC3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6070" y="1147572"/>
              <a:ext cx="512445" cy="384175"/>
            </a:xfrm>
            <a:custGeom>
              <a:avLst/>
              <a:gdLst/>
              <a:ahLst/>
              <a:cxnLst/>
              <a:rect l="l" t="t" r="r" b="b"/>
              <a:pathLst>
                <a:path w="512445" h="384175">
                  <a:moveTo>
                    <a:pt x="512063" y="0"/>
                  </a:moveTo>
                  <a:lnTo>
                    <a:pt x="159486" y="0"/>
                  </a:lnTo>
                  <a:lnTo>
                    <a:pt x="0" y="369150"/>
                  </a:lnTo>
                  <a:lnTo>
                    <a:pt x="34658" y="384048"/>
                  </a:lnTo>
                  <a:lnTo>
                    <a:pt x="184327" y="37617"/>
                  </a:lnTo>
                  <a:lnTo>
                    <a:pt x="512063" y="37617"/>
                  </a:lnTo>
                  <a:lnTo>
                    <a:pt x="512063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8099" y="1099780"/>
              <a:ext cx="123444" cy="1234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2265" y="2485096"/>
              <a:ext cx="123436" cy="1234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63636" y="2528316"/>
              <a:ext cx="708660" cy="182880"/>
            </a:xfrm>
            <a:custGeom>
              <a:avLst/>
              <a:gdLst/>
              <a:ahLst/>
              <a:cxnLst/>
              <a:rect l="l" t="t" r="r" b="b"/>
              <a:pathLst>
                <a:path w="708659" h="182880">
                  <a:moveTo>
                    <a:pt x="708660" y="0"/>
                  </a:moveTo>
                  <a:lnTo>
                    <a:pt x="365442" y="0"/>
                  </a:lnTo>
                  <a:lnTo>
                    <a:pt x="0" y="147446"/>
                  </a:lnTo>
                  <a:lnTo>
                    <a:pt x="13893" y="182879"/>
                  </a:lnTo>
                  <a:lnTo>
                    <a:pt x="372668" y="38138"/>
                  </a:lnTo>
                  <a:lnTo>
                    <a:pt x="708660" y="38138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4099" y="5758726"/>
              <a:ext cx="123435" cy="1188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61203" y="5449824"/>
              <a:ext cx="502920" cy="388620"/>
            </a:xfrm>
            <a:custGeom>
              <a:avLst/>
              <a:gdLst/>
              <a:ahLst/>
              <a:cxnLst/>
              <a:rect l="l" t="t" r="r" b="b"/>
              <a:pathLst>
                <a:path w="502920" h="388620">
                  <a:moveTo>
                    <a:pt x="35090" y="0"/>
                  </a:moveTo>
                  <a:lnTo>
                    <a:pt x="0" y="13957"/>
                  </a:lnTo>
                  <a:lnTo>
                    <a:pt x="149415" y="388619"/>
                  </a:lnTo>
                  <a:lnTo>
                    <a:pt x="502920" y="388619"/>
                  </a:lnTo>
                  <a:lnTo>
                    <a:pt x="502920" y="350913"/>
                  </a:lnTo>
                  <a:lnTo>
                    <a:pt x="175018" y="350913"/>
                  </a:lnTo>
                  <a:lnTo>
                    <a:pt x="35090" y="0"/>
                  </a:lnTo>
                  <a:close/>
                </a:path>
              </a:pathLst>
            </a:custGeom>
            <a:solidFill>
              <a:srgbClr val="EC3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4843" y="4409987"/>
              <a:ext cx="123435" cy="1188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40781" y="4302253"/>
              <a:ext cx="708660" cy="192405"/>
            </a:xfrm>
            <a:custGeom>
              <a:avLst/>
              <a:gdLst/>
              <a:ahLst/>
              <a:cxnLst/>
              <a:rect l="l" t="t" r="r" b="b"/>
              <a:pathLst>
                <a:path w="708659" h="192404">
                  <a:moveTo>
                    <a:pt x="14960" y="0"/>
                  </a:moveTo>
                  <a:lnTo>
                    <a:pt x="0" y="34912"/>
                  </a:lnTo>
                  <a:lnTo>
                    <a:pt x="362966" y="192024"/>
                  </a:lnTo>
                  <a:lnTo>
                    <a:pt x="708660" y="192024"/>
                  </a:lnTo>
                  <a:lnTo>
                    <a:pt x="708660" y="154025"/>
                  </a:lnTo>
                  <a:lnTo>
                    <a:pt x="370751" y="154025"/>
                  </a:lnTo>
                  <a:lnTo>
                    <a:pt x="14960" y="0"/>
                  </a:lnTo>
                  <a:close/>
                </a:path>
              </a:pathLst>
            </a:custGeom>
            <a:solidFill>
              <a:srgbClr val="F68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49657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35" dirty="0">
                <a:solidFill>
                  <a:srgbClr val="EB1000"/>
                </a:solidFill>
              </a:rPr>
              <a:t>G</a:t>
            </a:r>
            <a:r>
              <a:rPr sz="2800" spc="-170" dirty="0">
                <a:solidFill>
                  <a:srgbClr val="EB1000"/>
                </a:solidFill>
              </a:rPr>
              <a:t>o</a:t>
            </a:r>
            <a:r>
              <a:rPr sz="2800" spc="-280" dirty="0">
                <a:solidFill>
                  <a:srgbClr val="EB1000"/>
                </a:solidFill>
              </a:rPr>
              <a:t>-</a:t>
            </a:r>
            <a:r>
              <a:rPr sz="2800" spc="-55" dirty="0">
                <a:solidFill>
                  <a:srgbClr val="EB1000"/>
                </a:solidFill>
              </a:rPr>
              <a:t>l</a:t>
            </a:r>
            <a:r>
              <a:rPr sz="2800" spc="-135" dirty="0">
                <a:solidFill>
                  <a:srgbClr val="EB1000"/>
                </a:solidFill>
              </a:rPr>
              <a:t>i</a:t>
            </a:r>
            <a:r>
              <a:rPr sz="2800" spc="-254" dirty="0">
                <a:solidFill>
                  <a:srgbClr val="EB1000"/>
                </a:solidFill>
              </a:rPr>
              <a:t>v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170" dirty="0">
                <a:solidFill>
                  <a:srgbClr val="EB1000"/>
                </a:solidFill>
              </a:rPr>
              <a:t> </a:t>
            </a:r>
            <a:r>
              <a:rPr sz="2800" spc="-175" dirty="0">
                <a:solidFill>
                  <a:srgbClr val="EB1000"/>
                </a:solidFill>
              </a:rPr>
              <a:t>r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20" dirty="0">
                <a:solidFill>
                  <a:srgbClr val="EB1000"/>
                </a:solidFill>
              </a:rPr>
              <a:t>d</a:t>
            </a:r>
            <a:r>
              <a:rPr sz="2800" spc="-120" dirty="0">
                <a:solidFill>
                  <a:srgbClr val="EB1000"/>
                </a:solidFill>
              </a:rPr>
              <a:t>i</a:t>
            </a:r>
            <a:r>
              <a:rPr sz="2800" spc="-225" dirty="0">
                <a:solidFill>
                  <a:srgbClr val="EB1000"/>
                </a:solidFill>
              </a:rPr>
              <a:t>n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60" dirty="0">
                <a:solidFill>
                  <a:srgbClr val="EB1000"/>
                </a:solidFill>
              </a:rPr>
              <a:t>s</a:t>
            </a:r>
            <a:r>
              <a:rPr sz="2800" spc="-290" dirty="0">
                <a:solidFill>
                  <a:srgbClr val="EB1000"/>
                </a:solidFill>
              </a:rPr>
              <a:t>s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29" dirty="0">
                <a:solidFill>
                  <a:srgbClr val="EB1000"/>
                </a:solidFill>
              </a:rPr>
              <a:t>b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15" dirty="0">
                <a:solidFill>
                  <a:srgbClr val="EB1000"/>
                </a:solidFill>
              </a:rPr>
              <a:t>f</a:t>
            </a:r>
            <a:r>
              <a:rPr sz="2800" spc="-185" dirty="0">
                <a:solidFill>
                  <a:srgbClr val="EB1000"/>
                </a:solidFill>
              </a:rPr>
              <a:t>o</a:t>
            </a:r>
            <a:r>
              <a:rPr sz="2800" spc="-175" dirty="0">
                <a:solidFill>
                  <a:srgbClr val="EB1000"/>
                </a:solidFill>
              </a:rPr>
              <a:t>r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10" dirty="0">
                <a:solidFill>
                  <a:srgbClr val="EB1000"/>
                </a:solidFill>
              </a:rPr>
              <a:t> </a:t>
            </a:r>
            <a:r>
              <a:rPr sz="2800" spc="-95" dirty="0">
                <a:solidFill>
                  <a:srgbClr val="EB1000"/>
                </a:solidFill>
              </a:rPr>
              <a:t>L</a:t>
            </a:r>
            <a:r>
              <a:rPr sz="2800" spc="-240" dirty="0">
                <a:solidFill>
                  <a:srgbClr val="EB1000"/>
                </a:solidFill>
              </a:rPr>
              <a:t>au</a:t>
            </a:r>
            <a:r>
              <a:rPr sz="2800" spc="-220" dirty="0">
                <a:solidFill>
                  <a:srgbClr val="EB1000"/>
                </a:solidFill>
              </a:rPr>
              <a:t>n</a:t>
            </a:r>
            <a:r>
              <a:rPr sz="2800" spc="-260" dirty="0">
                <a:solidFill>
                  <a:srgbClr val="EB1000"/>
                </a:solidFill>
              </a:rPr>
              <a:t>c</a:t>
            </a:r>
            <a:r>
              <a:rPr sz="2800" spc="-225" dirty="0">
                <a:solidFill>
                  <a:srgbClr val="EB1000"/>
                </a:solidFill>
              </a:rPr>
              <a:t>h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5889345" y="990472"/>
            <a:ext cx="166751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Tahoma"/>
                <a:cs typeface="Tahoma"/>
              </a:rPr>
              <a:t>C</a:t>
            </a:r>
            <a:r>
              <a:rPr sz="1800" b="1" spc="-140" dirty="0">
                <a:latin typeface="Tahoma"/>
                <a:cs typeface="Tahoma"/>
              </a:rPr>
              <a:t>o</a:t>
            </a:r>
            <a:r>
              <a:rPr sz="1800" b="1" spc="-190" dirty="0">
                <a:latin typeface="Tahoma"/>
                <a:cs typeface="Tahoma"/>
              </a:rPr>
              <a:t>n</a:t>
            </a:r>
            <a:r>
              <a:rPr sz="1800" b="1" spc="-140" dirty="0">
                <a:latin typeface="Tahoma"/>
                <a:cs typeface="Tahoma"/>
              </a:rPr>
              <a:t>te</a:t>
            </a:r>
            <a:r>
              <a:rPr sz="1800" b="1" spc="-155" dirty="0">
                <a:latin typeface="Tahoma"/>
                <a:cs typeface="Tahoma"/>
              </a:rPr>
              <a:t>nt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210" dirty="0">
                <a:latin typeface="Tahoma"/>
                <a:cs typeface="Tahoma"/>
              </a:rPr>
              <a:t>T</a:t>
            </a:r>
            <a:r>
              <a:rPr sz="1800" b="1" spc="-140" dirty="0">
                <a:latin typeface="Tahoma"/>
                <a:cs typeface="Tahoma"/>
              </a:rPr>
              <a:t>r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85" dirty="0">
                <a:latin typeface="Tahoma"/>
                <a:cs typeface="Tahoma"/>
              </a:rPr>
              <a:t>n</a:t>
            </a:r>
            <a:r>
              <a:rPr sz="1800" b="1" spc="-100" dirty="0">
                <a:latin typeface="Tahoma"/>
                <a:cs typeface="Tahoma"/>
              </a:rPr>
              <a:t>s</a:t>
            </a:r>
            <a:r>
              <a:rPr sz="1800" b="1" spc="-120" dirty="0">
                <a:latin typeface="Tahoma"/>
                <a:cs typeface="Tahoma"/>
              </a:rPr>
              <a:t>f</a:t>
            </a:r>
            <a:r>
              <a:rPr sz="1800" b="1" spc="-140" dirty="0">
                <a:latin typeface="Tahoma"/>
                <a:cs typeface="Tahoma"/>
              </a:rPr>
              <a:t>e</a:t>
            </a:r>
            <a:r>
              <a:rPr sz="1800" b="1" spc="-130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spcBef>
                <a:spcPts val="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204" dirty="0">
                <a:latin typeface="Tahoma"/>
                <a:cs typeface="Tahoma"/>
              </a:rPr>
              <a:t>I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55" dirty="0">
                <a:latin typeface="Tahoma"/>
                <a:cs typeface="Tahoma"/>
              </a:rPr>
              <a:t>i</a:t>
            </a:r>
            <a:r>
              <a:rPr sz="1400" spc="-60" dirty="0">
                <a:latin typeface="Tahoma"/>
                <a:cs typeface="Tahoma"/>
              </a:rPr>
              <a:t>t</a:t>
            </a:r>
            <a:r>
              <a:rPr sz="1400" spc="-50" dirty="0">
                <a:latin typeface="Tahoma"/>
                <a:cs typeface="Tahoma"/>
              </a:rPr>
              <a:t>i</a:t>
            </a:r>
            <a:r>
              <a:rPr sz="1400" spc="-8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245" dirty="0">
                <a:latin typeface="Tahoma"/>
                <a:cs typeface="Tahoma"/>
              </a:rPr>
              <a:t>T</a:t>
            </a:r>
            <a:r>
              <a:rPr sz="1400" spc="-50" dirty="0">
                <a:latin typeface="Tahoma"/>
                <a:cs typeface="Tahoma"/>
              </a:rPr>
              <a:t>op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50" dirty="0">
                <a:latin typeface="Tahoma"/>
                <a:cs typeface="Tahoma"/>
              </a:rPr>
              <a:t>p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nn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2651" y="2364371"/>
            <a:ext cx="1899285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latin typeface="Tahoma"/>
                <a:cs typeface="Tahoma"/>
              </a:rPr>
              <a:t>C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40" dirty="0">
                <a:latin typeface="Tahoma"/>
                <a:cs typeface="Tahoma"/>
              </a:rPr>
              <a:t>de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M</a:t>
            </a:r>
            <a:r>
              <a:rPr sz="1800" b="1" spc="-85" dirty="0">
                <a:latin typeface="Tahoma"/>
                <a:cs typeface="Tahoma"/>
              </a:rPr>
              <a:t>i</a:t>
            </a:r>
            <a:r>
              <a:rPr sz="1800" b="1" spc="-204" dirty="0">
                <a:latin typeface="Tahoma"/>
                <a:cs typeface="Tahoma"/>
              </a:rPr>
              <a:t>g</a:t>
            </a:r>
            <a:r>
              <a:rPr sz="1800" b="1" spc="-140" dirty="0">
                <a:latin typeface="Tahoma"/>
                <a:cs typeface="Tahoma"/>
              </a:rPr>
              <a:t>r</a:t>
            </a:r>
            <a:r>
              <a:rPr sz="1800" b="1" spc="-180" dirty="0">
                <a:latin typeface="Tahoma"/>
                <a:cs typeface="Tahoma"/>
              </a:rPr>
              <a:t>at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spcBef>
                <a:spcPts val="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y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45" dirty="0">
                <a:latin typeface="Tahoma"/>
                <a:cs typeface="Tahoma"/>
              </a:rPr>
              <a:t>t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14" dirty="0">
                <a:latin typeface="Tahoma"/>
                <a:cs typeface="Tahoma"/>
              </a:rPr>
              <a:t>W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45" dirty="0">
                <a:latin typeface="Tahoma"/>
                <a:cs typeface="Tahoma"/>
              </a:rPr>
              <a:t>ki</a:t>
            </a:r>
            <a:r>
              <a:rPr sz="1400" spc="-65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60" dirty="0">
                <a:latin typeface="Tahoma"/>
                <a:cs typeface="Tahoma"/>
              </a:rPr>
              <a:t>Q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45" dirty="0">
                <a:latin typeface="Tahoma"/>
                <a:cs typeface="Tahoma"/>
              </a:rPr>
              <a:t>T</a:t>
            </a:r>
            <a:r>
              <a:rPr sz="1400" spc="-60" dirty="0">
                <a:latin typeface="Tahoma"/>
                <a:cs typeface="Tahoma"/>
              </a:rPr>
              <a:t>e</a:t>
            </a:r>
            <a:r>
              <a:rPr sz="1400" spc="-120" dirty="0">
                <a:latin typeface="Tahoma"/>
                <a:cs typeface="Tahoma"/>
              </a:rPr>
              <a:t>s</a:t>
            </a:r>
            <a:r>
              <a:rPr sz="1400" spc="-85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70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7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01439" y="4301009"/>
            <a:ext cx="3226435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35" dirty="0">
                <a:latin typeface="Tahoma"/>
                <a:cs typeface="Tahoma"/>
              </a:rPr>
              <a:t>UAT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-120" dirty="0">
                <a:latin typeface="Tahoma"/>
                <a:cs typeface="Tahoma"/>
              </a:rPr>
              <a:t>x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7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75" dirty="0">
                <a:latin typeface="Tahoma"/>
                <a:cs typeface="Tahoma"/>
              </a:rPr>
              <a:t>Defect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Triage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and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known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issues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identified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7760" y="1190547"/>
            <a:ext cx="3441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35" dirty="0">
                <a:solidFill>
                  <a:srgbClr val="317DC0"/>
                </a:solidFill>
                <a:latin typeface="Tahoma"/>
                <a:cs typeface="Tahoma"/>
              </a:rPr>
              <a:t>01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5574" y="2575644"/>
            <a:ext cx="400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315" dirty="0">
                <a:solidFill>
                  <a:srgbClr val="37BDBB"/>
                </a:solidFill>
                <a:latin typeface="Tahoma"/>
                <a:cs typeface="Tahoma"/>
              </a:rPr>
              <a:t>02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5574" y="4491385"/>
            <a:ext cx="4019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305" dirty="0">
                <a:solidFill>
                  <a:srgbClr val="F68B2B"/>
                </a:solidFill>
                <a:latin typeface="Tahoma"/>
                <a:cs typeface="Tahoma"/>
              </a:rPr>
              <a:t>03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9166" y="5634864"/>
            <a:ext cx="3295015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Tahoma"/>
                <a:cs typeface="Tahoma"/>
              </a:rPr>
              <a:t>P</a:t>
            </a:r>
            <a:r>
              <a:rPr sz="1800" b="1" spc="-130" dirty="0">
                <a:latin typeface="Tahoma"/>
                <a:cs typeface="Tahoma"/>
              </a:rPr>
              <a:t>e</a:t>
            </a:r>
            <a:r>
              <a:rPr sz="1800" b="1" spc="-65" dirty="0">
                <a:latin typeface="Tahoma"/>
                <a:cs typeface="Tahoma"/>
              </a:rPr>
              <a:t>r</a:t>
            </a:r>
            <a:r>
              <a:rPr sz="1800" b="1" spc="-120" dirty="0">
                <a:latin typeface="Tahoma"/>
                <a:cs typeface="Tahoma"/>
              </a:rPr>
              <a:t>f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40" dirty="0">
                <a:latin typeface="Tahoma"/>
                <a:cs typeface="Tahoma"/>
              </a:rPr>
              <a:t>r</a:t>
            </a:r>
            <a:r>
              <a:rPr sz="1800" b="1" spc="-175" dirty="0">
                <a:latin typeface="Tahoma"/>
                <a:cs typeface="Tahoma"/>
              </a:rPr>
              <a:t>m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75" dirty="0">
                <a:latin typeface="Tahoma"/>
                <a:cs typeface="Tahoma"/>
              </a:rPr>
              <a:t>n</a:t>
            </a:r>
            <a:r>
              <a:rPr sz="1800" b="1" spc="-140" dirty="0">
                <a:latin typeface="Tahoma"/>
                <a:cs typeface="Tahoma"/>
              </a:rPr>
              <a:t>c</a:t>
            </a:r>
            <a:r>
              <a:rPr sz="1800" b="1" spc="-150" dirty="0">
                <a:latin typeface="Tahoma"/>
                <a:cs typeface="Tahoma"/>
              </a:rPr>
              <a:t>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24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75" dirty="0">
                <a:latin typeface="Tahoma"/>
                <a:cs typeface="Tahoma"/>
              </a:rPr>
              <a:t>s</a:t>
            </a:r>
            <a:r>
              <a:rPr sz="1800" b="1" spc="-180" dirty="0">
                <a:latin typeface="Tahoma"/>
                <a:cs typeface="Tahoma"/>
              </a:rPr>
              <a:t>t</a:t>
            </a:r>
            <a:r>
              <a:rPr sz="1800" b="1" spc="-75" dirty="0">
                <a:latin typeface="Tahoma"/>
                <a:cs typeface="Tahoma"/>
              </a:rPr>
              <a:t>i</a:t>
            </a:r>
            <a:r>
              <a:rPr sz="1800" b="1" spc="-190" dirty="0">
                <a:latin typeface="Tahoma"/>
                <a:cs typeface="Tahoma"/>
              </a:rPr>
              <a:t>ng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-120" dirty="0">
                <a:latin typeface="Tahoma"/>
                <a:cs typeface="Tahoma"/>
              </a:rPr>
              <a:t>x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7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300355" indent="-288290">
              <a:lnSpc>
                <a:spcPts val="167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85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45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ew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45" dirty="0">
                <a:latin typeface="Tahoma"/>
                <a:cs typeface="Tahoma"/>
              </a:rPr>
              <a:t>t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&amp;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25" dirty="0">
                <a:latin typeface="Tahoma"/>
                <a:cs typeface="Tahoma"/>
              </a:rPr>
              <a:t>i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z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40" dirty="0">
                <a:latin typeface="Tahoma"/>
                <a:cs typeface="Tahoma"/>
              </a:rPr>
              <a:t>io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70" dirty="0">
                <a:latin typeface="Tahoma"/>
                <a:cs typeface="Tahoma"/>
              </a:rPr>
              <a:t>i</a:t>
            </a:r>
            <a:r>
              <a:rPr sz="1400" spc="-55" dirty="0">
                <a:latin typeface="Tahoma"/>
                <a:cs typeface="Tahoma"/>
              </a:rPr>
              <a:t>f</a:t>
            </a:r>
            <a:r>
              <a:rPr sz="1400" spc="-45" dirty="0">
                <a:latin typeface="Tahoma"/>
                <a:cs typeface="Tahoma"/>
              </a:rPr>
              <a:t>i</a:t>
            </a:r>
            <a:r>
              <a:rPr sz="1400" spc="-8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46948" y="2959939"/>
            <a:ext cx="1308127" cy="111924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188205" y="5860120"/>
            <a:ext cx="423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5" dirty="0">
                <a:solidFill>
                  <a:srgbClr val="EC3123"/>
                </a:solidFill>
                <a:latin typeface="Tahoma"/>
                <a:cs typeface="Tahoma"/>
              </a:rPr>
              <a:t>04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378650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40" dirty="0">
                <a:solidFill>
                  <a:srgbClr val="EB1000"/>
                </a:solidFill>
              </a:rPr>
              <a:t>C</a:t>
            </a:r>
            <a:r>
              <a:rPr sz="2800" spc="-235" dirty="0">
                <a:solidFill>
                  <a:srgbClr val="EB1000"/>
                </a:solidFill>
              </a:rPr>
              <a:t>o</a:t>
            </a:r>
            <a:r>
              <a:rPr sz="2800" spc="-250" dirty="0">
                <a:solidFill>
                  <a:srgbClr val="EB1000"/>
                </a:solidFill>
              </a:rPr>
              <a:t>u</a:t>
            </a:r>
            <a:r>
              <a:rPr sz="2800" spc="-280" dirty="0">
                <a:solidFill>
                  <a:srgbClr val="EB1000"/>
                </a:solidFill>
              </a:rPr>
              <a:t>n</a:t>
            </a:r>
            <a:r>
              <a:rPr sz="2800" spc="-210" dirty="0">
                <a:solidFill>
                  <a:srgbClr val="EB1000"/>
                </a:solidFill>
              </a:rPr>
              <a:t>t</a:t>
            </a:r>
            <a:r>
              <a:rPr sz="2800" spc="-220" dirty="0">
                <a:solidFill>
                  <a:srgbClr val="EB1000"/>
                </a:solidFill>
              </a:rPr>
              <a:t>d</a:t>
            </a:r>
            <a:r>
              <a:rPr sz="2800" spc="-150" dirty="0">
                <a:solidFill>
                  <a:srgbClr val="EB1000"/>
                </a:solidFill>
              </a:rPr>
              <a:t>o</a:t>
            </a:r>
            <a:r>
              <a:rPr sz="2800" spc="-370" dirty="0">
                <a:solidFill>
                  <a:srgbClr val="EB1000"/>
                </a:solidFill>
              </a:rPr>
              <a:t>w</a:t>
            </a:r>
            <a:r>
              <a:rPr sz="2800" spc="-225" dirty="0">
                <a:solidFill>
                  <a:srgbClr val="EB1000"/>
                </a:solidFill>
              </a:rPr>
              <a:t>n</a:t>
            </a:r>
            <a:r>
              <a:rPr sz="2800" spc="-270" dirty="0">
                <a:solidFill>
                  <a:srgbClr val="EB1000"/>
                </a:solidFill>
              </a:rPr>
              <a:t> </a:t>
            </a:r>
            <a:r>
              <a:rPr sz="2800" spc="-250" dirty="0">
                <a:solidFill>
                  <a:srgbClr val="EB1000"/>
                </a:solidFill>
              </a:rPr>
              <a:t>u</a:t>
            </a:r>
            <a:r>
              <a:rPr sz="2800" spc="-280" dirty="0">
                <a:solidFill>
                  <a:srgbClr val="EB1000"/>
                </a:solidFill>
              </a:rPr>
              <a:t>n</a:t>
            </a:r>
            <a:r>
              <a:rPr sz="2800" spc="-210" dirty="0">
                <a:solidFill>
                  <a:srgbClr val="EB1000"/>
                </a:solidFill>
              </a:rPr>
              <a:t>t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70" dirty="0">
                <a:solidFill>
                  <a:srgbClr val="EB1000"/>
                </a:solidFill>
              </a:rPr>
              <a:t>l</a:t>
            </a:r>
            <a:r>
              <a:rPr sz="2800" spc="-160" dirty="0">
                <a:solidFill>
                  <a:srgbClr val="EB1000"/>
                </a:solidFill>
              </a:rPr>
              <a:t> </a:t>
            </a:r>
            <a:r>
              <a:rPr sz="2800" spc="-95" dirty="0">
                <a:solidFill>
                  <a:srgbClr val="EB1000"/>
                </a:solidFill>
              </a:rPr>
              <a:t>L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50" dirty="0">
                <a:solidFill>
                  <a:srgbClr val="EB1000"/>
                </a:solidFill>
              </a:rPr>
              <a:t>u</a:t>
            </a:r>
            <a:r>
              <a:rPr sz="2800" spc="-254" dirty="0">
                <a:solidFill>
                  <a:srgbClr val="EB1000"/>
                </a:solidFill>
              </a:rPr>
              <a:t>n</a:t>
            </a:r>
            <a:r>
              <a:rPr sz="2800" spc="-220" dirty="0">
                <a:solidFill>
                  <a:srgbClr val="EB1000"/>
                </a:solidFill>
              </a:rPr>
              <a:t>c</a:t>
            </a:r>
            <a:r>
              <a:rPr sz="2800" spc="-225" dirty="0">
                <a:solidFill>
                  <a:srgbClr val="EB1000"/>
                </a:solidFill>
              </a:rPr>
              <a:t>h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20624" y="877823"/>
            <a:ext cx="11439525" cy="3931920"/>
            <a:chOff x="420624" y="877823"/>
            <a:chExt cx="11439525" cy="3931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624" y="877823"/>
              <a:ext cx="11439144" cy="39319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66464" y="1035420"/>
              <a:ext cx="3110230" cy="1953895"/>
            </a:xfrm>
            <a:custGeom>
              <a:avLst/>
              <a:gdLst/>
              <a:ahLst/>
              <a:cxnLst/>
              <a:rect l="l" t="t" r="r" b="b"/>
              <a:pathLst>
                <a:path w="3110229" h="1953895">
                  <a:moveTo>
                    <a:pt x="1967881" y="1953651"/>
                  </a:moveTo>
                  <a:lnTo>
                    <a:pt x="1967881" y="1699873"/>
                  </a:lnTo>
                  <a:lnTo>
                    <a:pt x="0" y="1699873"/>
                  </a:lnTo>
                  <a:lnTo>
                    <a:pt x="0" y="253778"/>
                  </a:lnTo>
                  <a:lnTo>
                    <a:pt x="1967881" y="253778"/>
                  </a:lnTo>
                  <a:lnTo>
                    <a:pt x="1967881" y="0"/>
                  </a:lnTo>
                  <a:lnTo>
                    <a:pt x="3109994" y="976429"/>
                  </a:lnTo>
                  <a:lnTo>
                    <a:pt x="1967881" y="1953651"/>
                  </a:lnTo>
                  <a:close/>
                </a:path>
              </a:pathLst>
            </a:custGeom>
            <a:solidFill>
              <a:srgbClr val="525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2376" y="1673460"/>
              <a:ext cx="276225" cy="1579245"/>
            </a:xfrm>
            <a:custGeom>
              <a:avLst/>
              <a:gdLst/>
              <a:ahLst/>
              <a:cxnLst/>
              <a:rect l="l" t="t" r="r" b="b"/>
              <a:pathLst>
                <a:path w="276225" h="1579245">
                  <a:moveTo>
                    <a:pt x="275977" y="1579064"/>
                  </a:moveTo>
                  <a:lnTo>
                    <a:pt x="247924" y="1520701"/>
                  </a:lnTo>
                  <a:lnTo>
                    <a:pt x="215344" y="1495989"/>
                  </a:lnTo>
                  <a:lnTo>
                    <a:pt x="172604" y="1475347"/>
                  </a:lnTo>
                  <a:lnTo>
                    <a:pt x="121362" y="1459592"/>
                  </a:lnTo>
                  <a:lnTo>
                    <a:pt x="63275" y="1449539"/>
                  </a:lnTo>
                  <a:lnTo>
                    <a:pt x="0" y="1446007"/>
                  </a:lnTo>
                  <a:lnTo>
                    <a:pt x="0" y="0"/>
                  </a:lnTo>
                  <a:lnTo>
                    <a:pt x="64788" y="3532"/>
                  </a:lnTo>
                  <a:lnTo>
                    <a:pt x="123884" y="13584"/>
                  </a:lnTo>
                  <a:lnTo>
                    <a:pt x="175630" y="29340"/>
                  </a:lnTo>
                  <a:lnTo>
                    <a:pt x="218370" y="49982"/>
                  </a:lnTo>
                  <a:lnTo>
                    <a:pt x="250446" y="74694"/>
                  </a:lnTo>
                  <a:lnTo>
                    <a:pt x="275977" y="133057"/>
                  </a:lnTo>
                  <a:lnTo>
                    <a:pt x="275977" y="1579064"/>
                  </a:lnTo>
                  <a:close/>
                </a:path>
              </a:pathLst>
            </a:custGeom>
            <a:solidFill>
              <a:srgbClr val="215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8236" y="1806518"/>
              <a:ext cx="2914650" cy="1579245"/>
            </a:xfrm>
            <a:custGeom>
              <a:avLst/>
              <a:gdLst/>
              <a:ahLst/>
              <a:cxnLst/>
              <a:rect l="l" t="t" r="r" b="b"/>
              <a:pathLst>
                <a:path w="2914650" h="1579245">
                  <a:moveTo>
                    <a:pt x="2638259" y="1579064"/>
                  </a:moveTo>
                  <a:lnTo>
                    <a:pt x="0" y="1579064"/>
                  </a:lnTo>
                  <a:lnTo>
                    <a:pt x="0" y="133057"/>
                  </a:lnTo>
                  <a:lnTo>
                    <a:pt x="2634140" y="133057"/>
                  </a:lnTo>
                  <a:lnTo>
                    <a:pt x="2697415" y="129524"/>
                  </a:lnTo>
                  <a:lnTo>
                    <a:pt x="2755502" y="119472"/>
                  </a:lnTo>
                  <a:lnTo>
                    <a:pt x="2806744" y="103716"/>
                  </a:lnTo>
                  <a:lnTo>
                    <a:pt x="2849484" y="83074"/>
                  </a:lnTo>
                  <a:lnTo>
                    <a:pt x="2882064" y="58363"/>
                  </a:lnTo>
                  <a:lnTo>
                    <a:pt x="2910117" y="0"/>
                  </a:lnTo>
                  <a:lnTo>
                    <a:pt x="2914236" y="133057"/>
                  </a:lnTo>
                  <a:lnTo>
                    <a:pt x="2914236" y="1446007"/>
                  </a:lnTo>
                  <a:lnTo>
                    <a:pt x="2906946" y="1476683"/>
                  </a:lnTo>
                  <a:lnTo>
                    <a:pt x="2853603" y="1529451"/>
                  </a:lnTo>
                  <a:lnTo>
                    <a:pt x="2810863" y="1550001"/>
                  </a:lnTo>
                  <a:lnTo>
                    <a:pt x="2759621" y="1565633"/>
                  </a:lnTo>
                  <a:lnTo>
                    <a:pt x="2701534" y="1575578"/>
                  </a:lnTo>
                  <a:lnTo>
                    <a:pt x="2638259" y="1579064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28236" y="2324648"/>
              <a:ext cx="274955" cy="1579245"/>
            </a:xfrm>
            <a:custGeom>
              <a:avLst/>
              <a:gdLst/>
              <a:ahLst/>
              <a:cxnLst/>
              <a:rect l="l" t="t" r="r" b="b"/>
              <a:pathLst>
                <a:path w="274954" h="1579245">
                  <a:moveTo>
                    <a:pt x="274947" y="1579064"/>
                  </a:moveTo>
                  <a:lnTo>
                    <a:pt x="246918" y="1520316"/>
                  </a:lnTo>
                  <a:lnTo>
                    <a:pt x="214395" y="1495620"/>
                  </a:lnTo>
                  <a:lnTo>
                    <a:pt x="171766" y="1475070"/>
                  </a:lnTo>
                  <a:lnTo>
                    <a:pt x="120707" y="1459437"/>
                  </a:lnTo>
                  <a:lnTo>
                    <a:pt x="62893" y="1449493"/>
                  </a:lnTo>
                  <a:lnTo>
                    <a:pt x="0" y="1446007"/>
                  </a:lnTo>
                  <a:lnTo>
                    <a:pt x="0" y="0"/>
                  </a:lnTo>
                  <a:lnTo>
                    <a:pt x="62893" y="3486"/>
                  </a:lnTo>
                  <a:lnTo>
                    <a:pt x="120707" y="13430"/>
                  </a:lnTo>
                  <a:lnTo>
                    <a:pt x="171766" y="29063"/>
                  </a:lnTo>
                  <a:lnTo>
                    <a:pt x="214395" y="49612"/>
                  </a:lnTo>
                  <a:lnTo>
                    <a:pt x="246918" y="74308"/>
                  </a:lnTo>
                  <a:lnTo>
                    <a:pt x="274947" y="133057"/>
                  </a:lnTo>
                  <a:lnTo>
                    <a:pt x="274947" y="1579064"/>
                  </a:lnTo>
                  <a:close/>
                </a:path>
              </a:pathLst>
            </a:custGeom>
            <a:solidFill>
              <a:srgbClr val="8F51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88947" y="2457706"/>
              <a:ext cx="2914650" cy="1579245"/>
            </a:xfrm>
            <a:custGeom>
              <a:avLst/>
              <a:gdLst/>
              <a:ahLst/>
              <a:cxnLst/>
              <a:rect l="l" t="t" r="r" b="b"/>
              <a:pathLst>
                <a:path w="2914650" h="1579245">
                  <a:moveTo>
                    <a:pt x="2639289" y="1579064"/>
                  </a:moveTo>
                  <a:lnTo>
                    <a:pt x="0" y="1579064"/>
                  </a:lnTo>
                  <a:lnTo>
                    <a:pt x="0" y="133057"/>
                  </a:lnTo>
                  <a:lnTo>
                    <a:pt x="2639289" y="133057"/>
                  </a:lnTo>
                  <a:lnTo>
                    <a:pt x="2702182" y="129524"/>
                  </a:lnTo>
                  <a:lnTo>
                    <a:pt x="2759996" y="119472"/>
                  </a:lnTo>
                  <a:lnTo>
                    <a:pt x="2811055" y="103716"/>
                  </a:lnTo>
                  <a:lnTo>
                    <a:pt x="2853684" y="83074"/>
                  </a:lnTo>
                  <a:lnTo>
                    <a:pt x="2886207" y="58363"/>
                  </a:lnTo>
                  <a:lnTo>
                    <a:pt x="2914236" y="0"/>
                  </a:lnTo>
                  <a:lnTo>
                    <a:pt x="2914236" y="133057"/>
                  </a:lnTo>
                  <a:lnTo>
                    <a:pt x="2914236" y="1446007"/>
                  </a:lnTo>
                  <a:lnTo>
                    <a:pt x="2906949" y="1476406"/>
                  </a:lnTo>
                  <a:lnTo>
                    <a:pt x="2853684" y="1529081"/>
                  </a:lnTo>
                  <a:lnTo>
                    <a:pt x="2811055" y="1549723"/>
                  </a:lnTo>
                  <a:lnTo>
                    <a:pt x="2759996" y="1565479"/>
                  </a:lnTo>
                  <a:lnTo>
                    <a:pt x="2702182" y="1575532"/>
                  </a:lnTo>
                  <a:lnTo>
                    <a:pt x="2639289" y="1579064"/>
                  </a:lnTo>
                  <a:close/>
                </a:path>
              </a:pathLst>
            </a:custGeom>
            <a:solidFill>
              <a:srgbClr val="F68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88947" y="2974955"/>
              <a:ext cx="276225" cy="1583055"/>
            </a:xfrm>
            <a:custGeom>
              <a:avLst/>
              <a:gdLst/>
              <a:ahLst/>
              <a:cxnLst/>
              <a:rect l="l" t="t" r="r" b="b"/>
              <a:pathLst>
                <a:path w="276225" h="1583054">
                  <a:moveTo>
                    <a:pt x="275977" y="1582589"/>
                  </a:moveTo>
                  <a:lnTo>
                    <a:pt x="247924" y="1524226"/>
                  </a:lnTo>
                  <a:lnTo>
                    <a:pt x="215344" y="1499514"/>
                  </a:lnTo>
                  <a:lnTo>
                    <a:pt x="172604" y="1478872"/>
                  </a:lnTo>
                  <a:lnTo>
                    <a:pt x="121362" y="1463116"/>
                  </a:lnTo>
                  <a:lnTo>
                    <a:pt x="63275" y="1453064"/>
                  </a:lnTo>
                  <a:lnTo>
                    <a:pt x="0" y="1449531"/>
                  </a:lnTo>
                  <a:lnTo>
                    <a:pt x="0" y="0"/>
                  </a:lnTo>
                  <a:lnTo>
                    <a:pt x="63275" y="3532"/>
                  </a:lnTo>
                  <a:lnTo>
                    <a:pt x="121362" y="13584"/>
                  </a:lnTo>
                  <a:lnTo>
                    <a:pt x="172604" y="29340"/>
                  </a:lnTo>
                  <a:lnTo>
                    <a:pt x="215344" y="49982"/>
                  </a:lnTo>
                  <a:lnTo>
                    <a:pt x="247924" y="74694"/>
                  </a:lnTo>
                  <a:lnTo>
                    <a:pt x="275977" y="133057"/>
                  </a:lnTo>
                  <a:lnTo>
                    <a:pt x="275977" y="1582589"/>
                  </a:lnTo>
                  <a:close/>
                </a:path>
              </a:pathLst>
            </a:custGeom>
            <a:solidFill>
              <a:srgbClr val="1D6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658" y="3108012"/>
              <a:ext cx="2915285" cy="1579245"/>
            </a:xfrm>
            <a:custGeom>
              <a:avLst/>
              <a:gdLst/>
              <a:ahLst/>
              <a:cxnLst/>
              <a:rect l="l" t="t" r="r" b="b"/>
              <a:pathLst>
                <a:path w="2915285" h="1579245">
                  <a:moveTo>
                    <a:pt x="2639289" y="1579064"/>
                  </a:moveTo>
                  <a:lnTo>
                    <a:pt x="0" y="1579064"/>
                  </a:lnTo>
                  <a:lnTo>
                    <a:pt x="0" y="133057"/>
                  </a:lnTo>
                  <a:lnTo>
                    <a:pt x="2639289" y="133057"/>
                  </a:lnTo>
                  <a:lnTo>
                    <a:pt x="2702564" y="129571"/>
                  </a:lnTo>
                  <a:lnTo>
                    <a:pt x="2760651" y="119626"/>
                  </a:lnTo>
                  <a:lnTo>
                    <a:pt x="2811893" y="103993"/>
                  </a:lnTo>
                  <a:lnTo>
                    <a:pt x="2854633" y="83444"/>
                  </a:lnTo>
                  <a:lnTo>
                    <a:pt x="2887213" y="58748"/>
                  </a:lnTo>
                  <a:lnTo>
                    <a:pt x="2915266" y="0"/>
                  </a:lnTo>
                  <a:lnTo>
                    <a:pt x="2915266" y="133057"/>
                  </a:lnTo>
                  <a:lnTo>
                    <a:pt x="2915266" y="1446007"/>
                  </a:lnTo>
                  <a:lnTo>
                    <a:pt x="2907976" y="1476683"/>
                  </a:lnTo>
                  <a:lnTo>
                    <a:pt x="2854633" y="1529451"/>
                  </a:lnTo>
                  <a:lnTo>
                    <a:pt x="2811893" y="1550001"/>
                  </a:lnTo>
                  <a:lnTo>
                    <a:pt x="2760651" y="1565633"/>
                  </a:lnTo>
                  <a:lnTo>
                    <a:pt x="2702564" y="1575578"/>
                  </a:lnTo>
                  <a:lnTo>
                    <a:pt x="2639289" y="1579064"/>
                  </a:lnTo>
                  <a:close/>
                </a:path>
              </a:pathLst>
            </a:custGeom>
            <a:solidFill>
              <a:srgbClr val="2FAD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24401" y="3727598"/>
            <a:ext cx="135890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8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24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b="1" spc="-2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9885" y="3077272"/>
            <a:ext cx="136779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4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b="1" spc="-2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7986" y="2373033"/>
            <a:ext cx="132207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9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b="1" spc="-2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1098" y="1735880"/>
            <a:ext cx="156019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2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2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215" y="4684564"/>
            <a:ext cx="1882139" cy="13563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75" dirty="0">
                <a:latin typeface="Tahoma"/>
                <a:cs typeface="Tahoma"/>
              </a:rPr>
              <a:t>C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30" dirty="0">
                <a:latin typeface="Tahoma"/>
                <a:cs typeface="Tahoma"/>
              </a:rPr>
              <a:t>d</a:t>
            </a:r>
            <a:r>
              <a:rPr sz="1550" spc="-70" dirty="0">
                <a:latin typeface="Tahoma"/>
                <a:cs typeface="Tahoma"/>
              </a:rPr>
              <a:t>e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spc="-100" dirty="0">
                <a:latin typeface="Tahoma"/>
                <a:cs typeface="Tahoma"/>
              </a:rPr>
              <a:t>f</a:t>
            </a:r>
            <a:r>
              <a:rPr sz="1550" spc="-95" dirty="0">
                <a:latin typeface="Tahoma"/>
                <a:cs typeface="Tahoma"/>
              </a:rPr>
              <a:t>r</a:t>
            </a:r>
            <a:r>
              <a:rPr sz="1550" spc="-65" dirty="0">
                <a:latin typeface="Tahoma"/>
                <a:cs typeface="Tahoma"/>
              </a:rPr>
              <a:t>e</a:t>
            </a:r>
            <a:r>
              <a:rPr sz="1550" spc="-30" dirty="0">
                <a:latin typeface="Tahoma"/>
                <a:cs typeface="Tahoma"/>
              </a:rPr>
              <a:t>e</a:t>
            </a:r>
            <a:r>
              <a:rPr sz="1550" spc="-45" dirty="0">
                <a:latin typeface="Tahoma"/>
                <a:cs typeface="Tahoma"/>
              </a:rPr>
              <a:t>z</a:t>
            </a:r>
            <a:r>
              <a:rPr sz="1550" spc="-70" dirty="0">
                <a:latin typeface="Tahoma"/>
                <a:cs typeface="Tahoma"/>
              </a:rPr>
              <a:t>e</a:t>
            </a:r>
            <a:endParaRPr sz="155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110" dirty="0">
                <a:latin typeface="Tahoma"/>
                <a:cs typeface="Tahoma"/>
              </a:rPr>
              <a:t>S</a:t>
            </a:r>
            <a:r>
              <a:rPr sz="1550" spc="-65" dirty="0">
                <a:latin typeface="Tahoma"/>
                <a:cs typeface="Tahoma"/>
              </a:rPr>
              <a:t>et</a:t>
            </a:r>
            <a:r>
              <a:rPr sz="1550" spc="-70" dirty="0">
                <a:latin typeface="Tahoma"/>
                <a:cs typeface="Tahoma"/>
              </a:rPr>
              <a:t>u</a:t>
            </a:r>
            <a:r>
              <a:rPr sz="1550" spc="-40" dirty="0">
                <a:latin typeface="Tahoma"/>
                <a:cs typeface="Tahoma"/>
              </a:rPr>
              <a:t>p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m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40" dirty="0">
                <a:latin typeface="Tahoma"/>
                <a:cs typeface="Tahoma"/>
              </a:rPr>
              <a:t>n</a:t>
            </a:r>
            <a:r>
              <a:rPr sz="1550" spc="-50" dirty="0">
                <a:latin typeface="Tahoma"/>
                <a:cs typeface="Tahoma"/>
              </a:rPr>
              <a:t>ito</a:t>
            </a:r>
            <a:r>
              <a:rPr sz="1550" spc="-75" dirty="0">
                <a:latin typeface="Tahoma"/>
                <a:cs typeface="Tahoma"/>
              </a:rPr>
              <a:t>r</a:t>
            </a:r>
            <a:r>
              <a:rPr sz="1550" spc="-20" dirty="0">
                <a:latin typeface="Tahoma"/>
                <a:cs typeface="Tahoma"/>
              </a:rPr>
              <a:t>i</a:t>
            </a:r>
            <a:r>
              <a:rPr sz="1550" spc="-75" dirty="0">
                <a:latin typeface="Tahoma"/>
                <a:cs typeface="Tahoma"/>
              </a:rPr>
              <a:t>n</a:t>
            </a:r>
            <a:r>
              <a:rPr sz="1550" spc="-100" dirty="0"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  <a:p>
            <a:pPr marL="300355" marR="5080" indent="-288290">
              <a:lnSpc>
                <a:spcPts val="1730"/>
              </a:lnSpc>
              <a:spcBef>
                <a:spcPts val="122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90" dirty="0">
                <a:latin typeface="Tahoma"/>
                <a:cs typeface="Tahoma"/>
              </a:rPr>
              <a:t>Se</a:t>
            </a:r>
            <a:r>
              <a:rPr sz="1550" spc="-95" dirty="0">
                <a:latin typeface="Tahoma"/>
                <a:cs typeface="Tahoma"/>
              </a:rPr>
              <a:t>t</a:t>
            </a:r>
            <a:r>
              <a:rPr sz="1550" spc="-40" dirty="0">
                <a:latin typeface="Tahoma"/>
                <a:cs typeface="Tahoma"/>
              </a:rPr>
              <a:t>up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D</a:t>
            </a:r>
            <a:r>
              <a:rPr sz="1550" spc="5" dirty="0">
                <a:latin typeface="Tahoma"/>
                <a:cs typeface="Tahoma"/>
              </a:rPr>
              <a:t>N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-95" dirty="0">
                <a:latin typeface="Tahoma"/>
                <a:cs typeface="Tahoma"/>
              </a:rPr>
              <a:t>a</a:t>
            </a:r>
            <a:r>
              <a:rPr sz="1550" spc="-40" dirty="0">
                <a:latin typeface="Tahoma"/>
                <a:cs typeface="Tahoma"/>
              </a:rPr>
              <a:t>nd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-75" dirty="0">
                <a:latin typeface="Tahoma"/>
                <a:cs typeface="Tahoma"/>
              </a:rPr>
              <a:t>S</a:t>
            </a:r>
            <a:r>
              <a:rPr sz="1550" spc="-50" dirty="0">
                <a:latin typeface="Tahoma"/>
                <a:cs typeface="Tahoma"/>
              </a:rPr>
              <a:t>SL  </a:t>
            </a:r>
            <a:r>
              <a:rPr sz="1550" spc="-65" dirty="0">
                <a:latin typeface="Tahoma"/>
                <a:cs typeface="Tahoma"/>
              </a:rPr>
              <a:t>certificates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0992" y="4190033"/>
            <a:ext cx="2287270" cy="14465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00355" marR="5080" indent="-288290">
              <a:lnSpc>
                <a:spcPts val="1730"/>
              </a:lnSpc>
              <a:spcBef>
                <a:spcPts val="3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5" dirty="0">
                <a:latin typeface="Tahoma"/>
                <a:cs typeface="Tahoma"/>
              </a:rPr>
              <a:t>N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85" dirty="0">
                <a:latin typeface="Tahoma"/>
                <a:cs typeface="Tahoma"/>
              </a:rPr>
              <a:t>ti</a:t>
            </a:r>
            <a:r>
              <a:rPr sz="1550" spc="10" dirty="0">
                <a:latin typeface="Tahoma"/>
                <a:cs typeface="Tahoma"/>
              </a:rPr>
              <a:t>f</a:t>
            </a:r>
            <a:r>
              <a:rPr sz="1550" spc="-60" dirty="0">
                <a:latin typeface="Tahoma"/>
                <a:cs typeface="Tahoma"/>
              </a:rPr>
              <a:t>y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-95" dirty="0">
                <a:latin typeface="Tahoma"/>
                <a:cs typeface="Tahoma"/>
              </a:rPr>
              <a:t>a</a:t>
            </a:r>
            <a:r>
              <a:rPr sz="1550" spc="-85" dirty="0">
                <a:latin typeface="Tahoma"/>
                <a:cs typeface="Tahoma"/>
              </a:rPr>
              <a:t>s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105" dirty="0">
                <a:latin typeface="Tahoma"/>
                <a:cs typeface="Tahoma"/>
              </a:rPr>
              <a:t>g</a:t>
            </a:r>
            <a:r>
              <a:rPr sz="1550" spc="-40" dirty="0">
                <a:latin typeface="Tahoma"/>
                <a:cs typeface="Tahoma"/>
              </a:rPr>
              <a:t>n</a:t>
            </a:r>
            <a:r>
              <a:rPr sz="1550" spc="-65" dirty="0">
                <a:latin typeface="Tahoma"/>
                <a:cs typeface="Tahoma"/>
              </a:rPr>
              <a:t>e</a:t>
            </a:r>
            <a:r>
              <a:rPr sz="1550" spc="-40" dirty="0">
                <a:latin typeface="Tahoma"/>
                <a:cs typeface="Tahoma"/>
              </a:rPr>
              <a:t>d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-35" dirty="0">
                <a:latin typeface="Tahoma"/>
                <a:cs typeface="Tahoma"/>
              </a:rPr>
              <a:t>C</a:t>
            </a:r>
            <a:r>
              <a:rPr sz="1550" spc="-110" dirty="0">
                <a:latin typeface="Tahoma"/>
                <a:cs typeface="Tahoma"/>
              </a:rPr>
              <a:t>S</a:t>
            </a:r>
            <a:r>
              <a:rPr sz="1550" spc="100" dirty="0">
                <a:latin typeface="Tahoma"/>
                <a:cs typeface="Tahoma"/>
              </a:rPr>
              <a:t>M</a:t>
            </a:r>
            <a:r>
              <a:rPr sz="1550" spc="-80" dirty="0">
                <a:latin typeface="Tahoma"/>
                <a:cs typeface="Tahoma"/>
              </a:rPr>
              <a:t>E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114" dirty="0">
                <a:latin typeface="Tahoma"/>
                <a:cs typeface="Tahoma"/>
              </a:rPr>
              <a:t>f  </a:t>
            </a:r>
            <a:r>
              <a:rPr sz="1550" spc="-45" dirty="0">
                <a:latin typeface="Tahoma"/>
                <a:cs typeface="Tahoma"/>
              </a:rPr>
              <a:t>launch</a:t>
            </a:r>
            <a:endParaRPr sz="1550">
              <a:latin typeface="Tahoma"/>
              <a:cs typeface="Tahoma"/>
            </a:endParaRPr>
          </a:p>
          <a:p>
            <a:pPr marL="300355" marR="362585" indent="-288290">
              <a:lnSpc>
                <a:spcPts val="1730"/>
              </a:lnSpc>
              <a:spcBef>
                <a:spcPts val="118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45" dirty="0">
                <a:latin typeface="Tahoma"/>
                <a:cs typeface="Tahoma"/>
              </a:rPr>
              <a:t>Production</a:t>
            </a:r>
            <a:r>
              <a:rPr sz="1550" spc="30" dirty="0">
                <a:latin typeface="Tahoma"/>
                <a:cs typeface="Tahoma"/>
              </a:rPr>
              <a:t> </a:t>
            </a:r>
            <a:r>
              <a:rPr sz="1550" spc="-70" dirty="0">
                <a:latin typeface="Tahoma"/>
                <a:cs typeface="Tahoma"/>
              </a:rPr>
              <a:t>system </a:t>
            </a:r>
            <a:r>
              <a:rPr sz="1550" spc="-65" dirty="0">
                <a:latin typeface="Tahoma"/>
                <a:cs typeface="Tahoma"/>
              </a:rPr>
              <a:t> </a:t>
            </a:r>
            <a:r>
              <a:rPr sz="1550" spc="-95" dirty="0">
                <a:latin typeface="Tahoma"/>
                <a:cs typeface="Tahoma"/>
              </a:rPr>
              <a:t>r</a:t>
            </a:r>
            <a:r>
              <a:rPr sz="1550" spc="-65" dirty="0">
                <a:latin typeface="Tahoma"/>
                <a:cs typeface="Tahoma"/>
              </a:rPr>
              <a:t>e</a:t>
            </a:r>
            <a:r>
              <a:rPr sz="1550" spc="-75" dirty="0">
                <a:latin typeface="Tahoma"/>
                <a:cs typeface="Tahoma"/>
              </a:rPr>
              <a:t>a</a:t>
            </a:r>
            <a:r>
              <a:rPr sz="1550" spc="-55" dirty="0">
                <a:latin typeface="Tahoma"/>
                <a:cs typeface="Tahoma"/>
              </a:rPr>
              <a:t>d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40" dirty="0">
                <a:latin typeface="Tahoma"/>
                <a:cs typeface="Tahoma"/>
              </a:rPr>
              <a:t>n</a:t>
            </a:r>
            <a:r>
              <a:rPr sz="1550" spc="-30" dirty="0">
                <a:latin typeface="Tahoma"/>
                <a:cs typeface="Tahoma"/>
              </a:rPr>
              <a:t>e</a:t>
            </a:r>
            <a:r>
              <a:rPr sz="1550" spc="-85" dirty="0">
                <a:latin typeface="Tahoma"/>
                <a:cs typeface="Tahoma"/>
              </a:rPr>
              <a:t>s</a:t>
            </a:r>
            <a:r>
              <a:rPr sz="1550" spc="-110" dirty="0">
                <a:latin typeface="Tahoma"/>
                <a:cs typeface="Tahoma"/>
              </a:rPr>
              <a:t>s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-65" dirty="0">
                <a:latin typeface="Tahoma"/>
                <a:cs typeface="Tahoma"/>
              </a:rPr>
              <a:t>f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80" dirty="0">
                <a:latin typeface="Tahoma"/>
                <a:cs typeface="Tahoma"/>
              </a:rPr>
              <a:t>r</a:t>
            </a:r>
            <a:r>
              <a:rPr sz="1550" spc="-14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l</a:t>
            </a:r>
            <a:r>
              <a:rPr sz="1550" spc="-95" dirty="0">
                <a:latin typeface="Tahoma"/>
                <a:cs typeface="Tahoma"/>
              </a:rPr>
              <a:t>a</a:t>
            </a:r>
            <a:r>
              <a:rPr sz="1550" spc="-40" dirty="0">
                <a:latin typeface="Tahoma"/>
                <a:cs typeface="Tahoma"/>
              </a:rPr>
              <a:t>un</a:t>
            </a:r>
            <a:r>
              <a:rPr sz="1550" spc="-70" dirty="0">
                <a:latin typeface="Tahoma"/>
                <a:cs typeface="Tahoma"/>
              </a:rPr>
              <a:t>c</a:t>
            </a:r>
            <a:r>
              <a:rPr sz="1550" spc="-30" dirty="0">
                <a:latin typeface="Tahoma"/>
                <a:cs typeface="Tahoma"/>
              </a:rPr>
              <a:t>h</a:t>
            </a:r>
            <a:endParaRPr sz="155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60" dirty="0">
                <a:latin typeface="Tahoma"/>
                <a:cs typeface="Tahoma"/>
              </a:rPr>
              <a:t>Validate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rollback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-40" dirty="0">
                <a:latin typeface="Tahoma"/>
                <a:cs typeface="Tahoma"/>
              </a:rPr>
              <a:t>plan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1891" y="3461781"/>
            <a:ext cx="18281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dirty="0">
                <a:latin typeface="Tahoma"/>
                <a:cs typeface="Tahoma"/>
              </a:rPr>
              <a:t>G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55" dirty="0">
                <a:latin typeface="Tahoma"/>
                <a:cs typeface="Tahoma"/>
              </a:rPr>
              <a:t>/</a:t>
            </a:r>
            <a:r>
              <a:rPr sz="1550" spc="-15" dirty="0">
                <a:latin typeface="Tahoma"/>
                <a:cs typeface="Tahoma"/>
              </a:rPr>
              <a:t>N</a:t>
            </a:r>
            <a:r>
              <a:rPr sz="1550" spc="40" dirty="0">
                <a:latin typeface="Tahoma"/>
                <a:cs typeface="Tahoma"/>
              </a:rPr>
              <a:t>o</a:t>
            </a:r>
            <a:r>
              <a:rPr sz="1550" spc="-100" dirty="0">
                <a:latin typeface="Tahoma"/>
                <a:cs typeface="Tahoma"/>
              </a:rPr>
              <a:t>-</a:t>
            </a:r>
            <a:r>
              <a:rPr sz="1550" spc="-105" dirty="0">
                <a:latin typeface="Tahoma"/>
                <a:cs typeface="Tahoma"/>
              </a:rPr>
              <a:t>g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d</a:t>
            </a:r>
            <a:r>
              <a:rPr sz="1550" spc="-65" dirty="0">
                <a:latin typeface="Tahoma"/>
                <a:cs typeface="Tahoma"/>
              </a:rPr>
              <a:t>e</a:t>
            </a:r>
            <a:r>
              <a:rPr sz="1550" spc="-70" dirty="0">
                <a:latin typeface="Tahoma"/>
                <a:cs typeface="Tahoma"/>
              </a:rPr>
              <a:t>c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30" dirty="0"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93991" y="2849502"/>
            <a:ext cx="2342515" cy="173101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50" dirty="0">
                <a:latin typeface="Tahoma"/>
                <a:cs typeface="Tahoma"/>
              </a:rPr>
              <a:t>D</a:t>
            </a:r>
            <a:r>
              <a:rPr sz="1550" spc="5" dirty="0">
                <a:latin typeface="Tahoma"/>
                <a:cs typeface="Tahoma"/>
              </a:rPr>
              <a:t>N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-70" dirty="0">
                <a:latin typeface="Tahoma"/>
                <a:cs typeface="Tahoma"/>
              </a:rPr>
              <a:t>c</a:t>
            </a:r>
            <a:r>
              <a:rPr sz="1550" spc="-40" dirty="0">
                <a:latin typeface="Tahoma"/>
                <a:cs typeface="Tahoma"/>
              </a:rPr>
              <a:t>u</a:t>
            </a:r>
            <a:r>
              <a:rPr sz="1550" spc="-95" dirty="0">
                <a:latin typeface="Tahoma"/>
                <a:cs typeface="Tahoma"/>
              </a:rPr>
              <a:t>t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55" dirty="0">
                <a:latin typeface="Tahoma"/>
                <a:cs typeface="Tahoma"/>
              </a:rPr>
              <a:t>v</a:t>
            </a:r>
            <a:r>
              <a:rPr sz="1550" spc="-65" dirty="0">
                <a:latin typeface="Tahoma"/>
                <a:cs typeface="Tahoma"/>
              </a:rPr>
              <a:t>e</a:t>
            </a:r>
            <a:r>
              <a:rPr sz="1550" spc="-80" dirty="0">
                <a:latin typeface="Tahoma"/>
                <a:cs typeface="Tahoma"/>
              </a:rPr>
              <a:t>r</a:t>
            </a:r>
            <a:endParaRPr sz="155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30" dirty="0">
                <a:latin typeface="Tahoma"/>
                <a:cs typeface="Tahoma"/>
              </a:rPr>
              <a:t>P</a:t>
            </a:r>
            <a:r>
              <a:rPr sz="1550" spc="20" dirty="0">
                <a:latin typeface="Tahoma"/>
                <a:cs typeface="Tahoma"/>
              </a:rPr>
              <a:t>o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75" dirty="0">
                <a:latin typeface="Tahoma"/>
                <a:cs typeface="Tahoma"/>
              </a:rPr>
              <a:t>t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dirty="0">
                <a:latin typeface="Tahoma"/>
                <a:cs typeface="Tahoma"/>
              </a:rPr>
              <a:t>w</a:t>
            </a:r>
            <a:r>
              <a:rPr sz="1550" spc="-60" dirty="0">
                <a:latin typeface="Tahoma"/>
                <a:cs typeface="Tahoma"/>
              </a:rPr>
              <a:t>it</a:t>
            </a:r>
            <a:r>
              <a:rPr sz="1550" spc="-75" dirty="0">
                <a:latin typeface="Tahoma"/>
                <a:cs typeface="Tahoma"/>
              </a:rPr>
              <a:t>c</a:t>
            </a:r>
            <a:r>
              <a:rPr sz="1550" spc="-30" dirty="0">
                <a:latin typeface="Tahoma"/>
                <a:cs typeface="Tahoma"/>
              </a:rPr>
              <a:t>h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-75" dirty="0">
                <a:latin typeface="Tahoma"/>
                <a:cs typeface="Tahoma"/>
              </a:rPr>
              <a:t>t</a:t>
            </a:r>
            <a:r>
              <a:rPr sz="1550" spc="-45" dirty="0">
                <a:latin typeface="Tahoma"/>
                <a:cs typeface="Tahoma"/>
              </a:rPr>
              <a:t>e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65" dirty="0">
                <a:latin typeface="Tahoma"/>
                <a:cs typeface="Tahoma"/>
              </a:rPr>
              <a:t>ti</a:t>
            </a:r>
            <a:r>
              <a:rPr sz="1550" spc="-75" dirty="0">
                <a:latin typeface="Tahoma"/>
                <a:cs typeface="Tahoma"/>
              </a:rPr>
              <a:t>n</a:t>
            </a:r>
            <a:r>
              <a:rPr sz="1550" spc="-100" dirty="0">
                <a:latin typeface="Tahoma"/>
                <a:cs typeface="Tahoma"/>
              </a:rPr>
              <a:t>g</a:t>
            </a:r>
            <a:endParaRPr sz="1550">
              <a:latin typeface="Tahoma"/>
              <a:cs typeface="Tahoma"/>
            </a:endParaRPr>
          </a:p>
          <a:p>
            <a:pPr marL="300355" marR="5080" indent="-288290">
              <a:lnSpc>
                <a:spcPts val="1730"/>
              </a:lnSpc>
              <a:spcBef>
                <a:spcPts val="122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5" dirty="0">
                <a:latin typeface="Tahoma"/>
                <a:cs typeface="Tahoma"/>
              </a:rPr>
              <a:t>N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85" dirty="0">
                <a:latin typeface="Tahoma"/>
                <a:cs typeface="Tahoma"/>
              </a:rPr>
              <a:t>ti</a:t>
            </a:r>
            <a:r>
              <a:rPr sz="1550" spc="10" dirty="0">
                <a:latin typeface="Tahoma"/>
                <a:cs typeface="Tahoma"/>
              </a:rPr>
              <a:t>f</a:t>
            </a:r>
            <a:r>
              <a:rPr sz="1550" spc="-60" dirty="0">
                <a:latin typeface="Tahoma"/>
                <a:cs typeface="Tahoma"/>
              </a:rPr>
              <a:t>y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-35" dirty="0">
                <a:latin typeface="Tahoma"/>
                <a:cs typeface="Tahoma"/>
              </a:rPr>
              <a:t>C</a:t>
            </a:r>
            <a:r>
              <a:rPr sz="1550" spc="-110" dirty="0">
                <a:latin typeface="Tahoma"/>
                <a:cs typeface="Tahoma"/>
              </a:rPr>
              <a:t>S</a:t>
            </a:r>
            <a:r>
              <a:rPr sz="1550" spc="100" dirty="0">
                <a:latin typeface="Tahoma"/>
                <a:cs typeface="Tahoma"/>
              </a:rPr>
              <a:t>M</a:t>
            </a:r>
            <a:r>
              <a:rPr sz="1550" spc="-80" dirty="0">
                <a:latin typeface="Tahoma"/>
                <a:cs typeface="Tahoma"/>
              </a:rPr>
              <a:t>E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60" dirty="0">
                <a:latin typeface="Tahoma"/>
                <a:cs typeface="Tahoma"/>
              </a:rPr>
              <a:t>t</a:t>
            </a:r>
            <a:r>
              <a:rPr sz="1550" spc="-75" dirty="0">
                <a:latin typeface="Tahoma"/>
                <a:cs typeface="Tahoma"/>
              </a:rPr>
              <a:t>h</a:t>
            </a:r>
            <a:r>
              <a:rPr sz="1550" spc="-114" dirty="0">
                <a:latin typeface="Tahoma"/>
                <a:cs typeface="Tahoma"/>
              </a:rPr>
              <a:t>a</a:t>
            </a:r>
            <a:r>
              <a:rPr sz="1550" spc="-60" dirty="0">
                <a:latin typeface="Tahoma"/>
                <a:cs typeface="Tahoma"/>
              </a:rPr>
              <a:t>t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75" dirty="0">
                <a:latin typeface="Tahoma"/>
                <a:cs typeface="Tahoma"/>
              </a:rPr>
              <a:t>t</a:t>
            </a:r>
            <a:r>
              <a:rPr sz="1550" spc="-85" dirty="0">
                <a:latin typeface="Tahoma"/>
                <a:cs typeface="Tahoma"/>
              </a:rPr>
              <a:t>e</a:t>
            </a:r>
            <a:r>
              <a:rPr sz="1550" spc="-10" dirty="0">
                <a:latin typeface="Tahoma"/>
                <a:cs typeface="Tahoma"/>
              </a:rPr>
              <a:t> </a:t>
            </a:r>
            <a:r>
              <a:rPr sz="1550" spc="-40" dirty="0">
                <a:latin typeface="Tahoma"/>
                <a:cs typeface="Tahoma"/>
              </a:rPr>
              <a:t>h</a:t>
            </a:r>
            <a:r>
              <a:rPr sz="1550" spc="-100" dirty="0">
                <a:latin typeface="Tahoma"/>
                <a:cs typeface="Tahoma"/>
              </a:rPr>
              <a:t>as  </a:t>
            </a:r>
            <a:r>
              <a:rPr sz="1550" spc="-50" dirty="0">
                <a:latin typeface="Tahoma"/>
                <a:cs typeface="Tahoma"/>
              </a:rPr>
              <a:t>been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launched</a:t>
            </a:r>
            <a:endParaRPr sz="155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550" spc="-25" dirty="0">
                <a:latin typeface="Tahoma"/>
                <a:cs typeface="Tahoma"/>
              </a:rPr>
              <a:t>Monitor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logs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2782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75" dirty="0">
                <a:solidFill>
                  <a:srgbClr val="EB1000"/>
                </a:solidFill>
              </a:rPr>
              <a:t>H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55" dirty="0">
                <a:solidFill>
                  <a:srgbClr val="EB1000"/>
                </a:solidFill>
              </a:rPr>
              <a:t>l</a:t>
            </a:r>
            <a:r>
              <a:rPr sz="2800" spc="-300" dirty="0">
                <a:solidFill>
                  <a:srgbClr val="EB1000"/>
                </a:solidFill>
              </a:rPr>
              <a:t>p</a:t>
            </a:r>
            <a:r>
              <a:rPr sz="2800" spc="-130" dirty="0">
                <a:solidFill>
                  <a:srgbClr val="EB1000"/>
                </a:solidFill>
              </a:rPr>
              <a:t>f</a:t>
            </a:r>
            <a:r>
              <a:rPr sz="2800" spc="-220" dirty="0">
                <a:solidFill>
                  <a:srgbClr val="EB1000"/>
                </a:solidFill>
              </a:rPr>
              <a:t>u</a:t>
            </a:r>
            <a:r>
              <a:rPr sz="2800" spc="-100" dirty="0">
                <a:solidFill>
                  <a:srgbClr val="EB1000"/>
                </a:solidFill>
              </a:rPr>
              <a:t>l</a:t>
            </a:r>
            <a:r>
              <a:rPr sz="2800" spc="-229" dirty="0">
                <a:solidFill>
                  <a:srgbClr val="EB1000"/>
                </a:solidFill>
              </a:rPr>
              <a:t> </a:t>
            </a:r>
            <a:r>
              <a:rPr sz="2800" spc="-380" dirty="0">
                <a:solidFill>
                  <a:srgbClr val="EB1000"/>
                </a:solidFill>
              </a:rPr>
              <a:t>R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95" dirty="0">
                <a:solidFill>
                  <a:srgbClr val="EB1000"/>
                </a:solidFill>
              </a:rPr>
              <a:t>s</a:t>
            </a:r>
            <a:r>
              <a:rPr sz="2800" spc="-185" dirty="0">
                <a:solidFill>
                  <a:srgbClr val="EB1000"/>
                </a:solidFill>
              </a:rPr>
              <a:t>o</a:t>
            </a:r>
            <a:r>
              <a:rPr sz="2800" spc="-270" dirty="0">
                <a:solidFill>
                  <a:srgbClr val="EB1000"/>
                </a:solidFill>
              </a:rPr>
              <a:t>u</a:t>
            </a:r>
            <a:r>
              <a:rPr sz="2800" spc="-155" dirty="0">
                <a:solidFill>
                  <a:srgbClr val="EB1000"/>
                </a:solidFill>
              </a:rPr>
              <a:t>r</a:t>
            </a:r>
            <a:r>
              <a:rPr sz="2800" spc="-260" dirty="0">
                <a:solidFill>
                  <a:srgbClr val="EB1000"/>
                </a:solidFill>
              </a:rPr>
              <a:t>c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90" dirty="0">
                <a:solidFill>
                  <a:srgbClr val="EB1000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48055" y="2029965"/>
            <a:ext cx="2688590" cy="2994660"/>
          </a:xfrm>
          <a:custGeom>
            <a:avLst/>
            <a:gdLst/>
            <a:ahLst/>
            <a:cxnLst/>
            <a:rect l="l" t="t" r="r" b="b"/>
            <a:pathLst>
              <a:path w="2688590" h="2994660">
                <a:moveTo>
                  <a:pt x="2497112" y="0"/>
                </a:moveTo>
                <a:lnTo>
                  <a:pt x="191223" y="0"/>
                </a:lnTo>
                <a:lnTo>
                  <a:pt x="147377" y="5050"/>
                </a:lnTo>
                <a:lnTo>
                  <a:pt x="107127" y="19435"/>
                </a:lnTo>
                <a:lnTo>
                  <a:pt x="71621" y="42008"/>
                </a:lnTo>
                <a:lnTo>
                  <a:pt x="42008" y="71621"/>
                </a:lnTo>
                <a:lnTo>
                  <a:pt x="19435" y="107127"/>
                </a:lnTo>
                <a:lnTo>
                  <a:pt x="5050" y="147377"/>
                </a:lnTo>
                <a:lnTo>
                  <a:pt x="0" y="191223"/>
                </a:lnTo>
                <a:lnTo>
                  <a:pt x="0" y="2803448"/>
                </a:lnTo>
                <a:lnTo>
                  <a:pt x="5050" y="2847290"/>
                </a:lnTo>
                <a:lnTo>
                  <a:pt x="19435" y="2887537"/>
                </a:lnTo>
                <a:lnTo>
                  <a:pt x="42008" y="2923040"/>
                </a:lnTo>
                <a:lnTo>
                  <a:pt x="71621" y="2952652"/>
                </a:lnTo>
                <a:lnTo>
                  <a:pt x="107127" y="2975224"/>
                </a:lnTo>
                <a:lnTo>
                  <a:pt x="147377" y="2989609"/>
                </a:lnTo>
                <a:lnTo>
                  <a:pt x="191223" y="2994660"/>
                </a:lnTo>
                <a:lnTo>
                  <a:pt x="2497112" y="2994660"/>
                </a:lnTo>
                <a:lnTo>
                  <a:pt x="2540958" y="2989609"/>
                </a:lnTo>
                <a:lnTo>
                  <a:pt x="2581208" y="2975224"/>
                </a:lnTo>
                <a:lnTo>
                  <a:pt x="2616714" y="2952652"/>
                </a:lnTo>
                <a:lnTo>
                  <a:pt x="2646327" y="2923040"/>
                </a:lnTo>
                <a:lnTo>
                  <a:pt x="2668900" y="2887537"/>
                </a:lnTo>
                <a:lnTo>
                  <a:pt x="2683285" y="2847290"/>
                </a:lnTo>
                <a:lnTo>
                  <a:pt x="2688336" y="2803448"/>
                </a:lnTo>
                <a:lnTo>
                  <a:pt x="2688336" y="191223"/>
                </a:lnTo>
                <a:lnTo>
                  <a:pt x="2683285" y="147377"/>
                </a:lnTo>
                <a:lnTo>
                  <a:pt x="2668900" y="107127"/>
                </a:lnTo>
                <a:lnTo>
                  <a:pt x="2646327" y="71621"/>
                </a:lnTo>
                <a:lnTo>
                  <a:pt x="2616714" y="42008"/>
                </a:lnTo>
                <a:lnTo>
                  <a:pt x="2581208" y="19435"/>
                </a:lnTo>
                <a:lnTo>
                  <a:pt x="2540958" y="5050"/>
                </a:lnTo>
                <a:lnTo>
                  <a:pt x="249711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9821" y="2189795"/>
            <a:ext cx="2039620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4490" marR="5080" indent="-352425">
              <a:lnSpc>
                <a:spcPct val="102600"/>
              </a:lnSpc>
              <a:spcBef>
                <a:spcPts val="85"/>
              </a:spcBef>
            </a:pPr>
            <a:r>
              <a:rPr sz="1550" b="1" spc="-95" dirty="0">
                <a:latin typeface="Tahoma"/>
                <a:cs typeface="Tahoma"/>
              </a:rPr>
              <a:t>AE</a:t>
            </a:r>
            <a:r>
              <a:rPr sz="1550" b="1" spc="-70" dirty="0">
                <a:latin typeface="Tahoma"/>
                <a:cs typeface="Tahoma"/>
              </a:rPr>
              <a:t>M</a:t>
            </a:r>
            <a:r>
              <a:rPr sz="1550" b="1" spc="-85" dirty="0">
                <a:latin typeface="Tahoma"/>
                <a:cs typeface="Tahoma"/>
              </a:rPr>
              <a:t> </a:t>
            </a:r>
            <a:r>
              <a:rPr sz="1550" b="1" spc="-165" dirty="0">
                <a:latin typeface="Tahoma"/>
                <a:cs typeface="Tahoma"/>
              </a:rPr>
              <a:t>a</a:t>
            </a:r>
            <a:r>
              <a:rPr sz="1550" b="1" spc="-130" dirty="0">
                <a:latin typeface="Tahoma"/>
                <a:cs typeface="Tahoma"/>
              </a:rPr>
              <a:t>s</a:t>
            </a:r>
            <a:r>
              <a:rPr sz="1550" b="1" spc="-30" dirty="0">
                <a:latin typeface="Tahoma"/>
                <a:cs typeface="Tahoma"/>
              </a:rPr>
              <a:t> </a:t>
            </a:r>
            <a:r>
              <a:rPr sz="1550" b="1" spc="-125" dirty="0">
                <a:latin typeface="Tahoma"/>
                <a:cs typeface="Tahoma"/>
              </a:rPr>
              <a:t>a</a:t>
            </a:r>
            <a:r>
              <a:rPr sz="1550" b="1" spc="-110" dirty="0">
                <a:latin typeface="Tahoma"/>
                <a:cs typeface="Tahoma"/>
              </a:rPr>
              <a:t> </a:t>
            </a:r>
            <a:r>
              <a:rPr sz="1550" b="1" spc="-140" dirty="0">
                <a:latin typeface="Tahoma"/>
                <a:cs typeface="Tahoma"/>
              </a:rPr>
              <a:t>C</a:t>
            </a:r>
            <a:r>
              <a:rPr sz="1550" b="1" spc="-45" dirty="0">
                <a:latin typeface="Tahoma"/>
                <a:cs typeface="Tahoma"/>
              </a:rPr>
              <a:t>l</a:t>
            </a:r>
            <a:r>
              <a:rPr sz="1550" b="1" spc="-100" dirty="0">
                <a:latin typeface="Tahoma"/>
                <a:cs typeface="Tahoma"/>
              </a:rPr>
              <a:t>o</a:t>
            </a:r>
            <a:r>
              <a:rPr sz="1550" b="1" spc="-130" dirty="0">
                <a:latin typeface="Tahoma"/>
                <a:cs typeface="Tahoma"/>
              </a:rPr>
              <a:t>u</a:t>
            </a:r>
            <a:r>
              <a:rPr sz="1550" b="1" spc="-105" dirty="0">
                <a:latin typeface="Tahoma"/>
                <a:cs typeface="Tahoma"/>
              </a:rPr>
              <a:t>d</a:t>
            </a:r>
            <a:r>
              <a:rPr sz="1550" b="1" spc="-35" dirty="0">
                <a:latin typeface="Tahoma"/>
                <a:cs typeface="Tahoma"/>
              </a:rPr>
              <a:t> </a:t>
            </a:r>
            <a:r>
              <a:rPr sz="1550" b="1" spc="-195" dirty="0">
                <a:latin typeface="Tahoma"/>
                <a:cs typeface="Tahoma"/>
              </a:rPr>
              <a:t>S</a:t>
            </a:r>
            <a:r>
              <a:rPr sz="1550" b="1" spc="-95" dirty="0">
                <a:latin typeface="Tahoma"/>
                <a:cs typeface="Tahoma"/>
              </a:rPr>
              <a:t>e</a:t>
            </a:r>
            <a:r>
              <a:rPr sz="1550" b="1" spc="-30" dirty="0">
                <a:latin typeface="Tahoma"/>
                <a:cs typeface="Tahoma"/>
              </a:rPr>
              <a:t>r</a:t>
            </a:r>
            <a:r>
              <a:rPr sz="1550" b="1" spc="-110" dirty="0">
                <a:latin typeface="Tahoma"/>
                <a:cs typeface="Tahoma"/>
              </a:rPr>
              <a:t>v</a:t>
            </a:r>
            <a:r>
              <a:rPr sz="1550" b="1" spc="-75" dirty="0">
                <a:latin typeface="Tahoma"/>
                <a:cs typeface="Tahoma"/>
              </a:rPr>
              <a:t>i</a:t>
            </a:r>
            <a:r>
              <a:rPr sz="1550" b="1" spc="-140" dirty="0">
                <a:latin typeface="Tahoma"/>
                <a:cs typeface="Tahoma"/>
              </a:rPr>
              <a:t>c</a:t>
            </a:r>
            <a:r>
              <a:rPr sz="1550" b="1" spc="-75" dirty="0">
                <a:latin typeface="Tahoma"/>
                <a:cs typeface="Tahoma"/>
              </a:rPr>
              <a:t>e  </a:t>
            </a:r>
            <a:r>
              <a:rPr sz="1550" b="1" spc="-120" dirty="0">
                <a:latin typeface="Tahoma"/>
                <a:cs typeface="Tahoma"/>
              </a:rPr>
              <a:t>documentation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209" y="4370200"/>
            <a:ext cx="21869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u="sng" spc="-4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ahoma"/>
                <a:cs typeface="Tahoma"/>
                <a:hlinkClick r:id="rId2"/>
              </a:rPr>
              <a:t>https://adobe.ly/320CWex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1560" y="2738628"/>
            <a:ext cx="1536700" cy="1536700"/>
            <a:chOff x="1051560" y="2738628"/>
            <a:chExt cx="1536700" cy="15367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60" y="2738628"/>
              <a:ext cx="1536192" cy="1536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568" y="2802635"/>
              <a:ext cx="1353312" cy="13533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2144" y="2839211"/>
              <a:ext cx="1280160" cy="1280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2436" y="2889504"/>
              <a:ext cx="1234440" cy="12298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444" y="2953511"/>
              <a:ext cx="1051560" cy="10469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41907" y="3398612"/>
              <a:ext cx="314325" cy="394970"/>
            </a:xfrm>
            <a:custGeom>
              <a:avLst/>
              <a:gdLst/>
              <a:ahLst/>
              <a:cxnLst/>
              <a:rect l="l" t="t" r="r" b="b"/>
              <a:pathLst>
                <a:path w="314325" h="394970">
                  <a:moveTo>
                    <a:pt x="216115" y="0"/>
                  </a:moveTo>
                  <a:lnTo>
                    <a:pt x="19607" y="0"/>
                  </a:lnTo>
                  <a:lnTo>
                    <a:pt x="11968" y="1597"/>
                  </a:lnTo>
                  <a:lnTo>
                    <a:pt x="5736" y="5846"/>
                  </a:lnTo>
                  <a:lnTo>
                    <a:pt x="1538" y="12123"/>
                  </a:lnTo>
                  <a:lnTo>
                    <a:pt x="0" y="19808"/>
                  </a:lnTo>
                  <a:lnTo>
                    <a:pt x="0" y="375045"/>
                  </a:lnTo>
                  <a:lnTo>
                    <a:pt x="1488" y="382729"/>
                  </a:lnTo>
                  <a:lnTo>
                    <a:pt x="5660" y="389006"/>
                  </a:lnTo>
                  <a:lnTo>
                    <a:pt x="11883" y="393255"/>
                  </a:lnTo>
                  <a:lnTo>
                    <a:pt x="19520" y="394853"/>
                  </a:lnTo>
                  <a:lnTo>
                    <a:pt x="294371" y="394853"/>
                  </a:lnTo>
                  <a:lnTo>
                    <a:pt x="302010" y="393305"/>
                  </a:lnTo>
                  <a:lnTo>
                    <a:pt x="308242" y="389083"/>
                  </a:lnTo>
                  <a:lnTo>
                    <a:pt x="312440" y="382815"/>
                  </a:lnTo>
                  <a:lnTo>
                    <a:pt x="313979" y="375132"/>
                  </a:lnTo>
                  <a:lnTo>
                    <a:pt x="313979" y="118237"/>
                  </a:lnTo>
                  <a:lnTo>
                    <a:pt x="216115" y="0"/>
                  </a:lnTo>
                  <a:close/>
                </a:path>
                <a:path w="314325" h="394970">
                  <a:moveTo>
                    <a:pt x="203709" y="4712"/>
                  </a:moveTo>
                  <a:lnTo>
                    <a:pt x="203709" y="119721"/>
                  </a:lnTo>
                  <a:lnTo>
                    <a:pt x="313458" y="119721"/>
                  </a:lnTo>
                </a:path>
              </a:pathLst>
            </a:custGeom>
            <a:ln w="19925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5874" y="368194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46" y="0"/>
                  </a:lnTo>
                </a:path>
              </a:pathLst>
            </a:custGeom>
            <a:ln w="19982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5874" y="3736921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46" y="0"/>
                  </a:lnTo>
                </a:path>
              </a:pathLst>
            </a:custGeom>
            <a:ln w="19982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5874" y="3626886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46" y="0"/>
                  </a:lnTo>
                </a:path>
              </a:pathLst>
            </a:custGeom>
            <a:ln w="19982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5874" y="357191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46" y="0"/>
                  </a:lnTo>
                </a:path>
              </a:pathLst>
            </a:custGeom>
            <a:ln w="19982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7682" y="3223044"/>
              <a:ext cx="582930" cy="390525"/>
            </a:xfrm>
            <a:custGeom>
              <a:avLst/>
              <a:gdLst/>
              <a:ahLst/>
              <a:cxnLst/>
              <a:rect l="l" t="t" r="r" b="b"/>
              <a:pathLst>
                <a:path w="582930" h="390525">
                  <a:moveTo>
                    <a:pt x="448202" y="389008"/>
                  </a:moveTo>
                  <a:lnTo>
                    <a:pt x="477960" y="389008"/>
                  </a:lnTo>
                  <a:lnTo>
                    <a:pt x="519953" y="370731"/>
                  </a:lnTo>
                  <a:lnTo>
                    <a:pt x="552909" y="340502"/>
                  </a:lnTo>
                  <a:lnTo>
                    <a:pt x="574526" y="301258"/>
                  </a:lnTo>
                  <a:lnTo>
                    <a:pt x="582504" y="255936"/>
                  </a:lnTo>
                  <a:lnTo>
                    <a:pt x="577068" y="217246"/>
                  </a:lnTo>
                  <a:lnTo>
                    <a:pt x="561335" y="182353"/>
                  </a:lnTo>
                  <a:lnTo>
                    <a:pt x="536557" y="153252"/>
                  </a:lnTo>
                  <a:lnTo>
                    <a:pt x="503988" y="131938"/>
                  </a:lnTo>
                  <a:lnTo>
                    <a:pt x="489646" y="90135"/>
                  </a:lnTo>
                  <a:lnTo>
                    <a:pt x="465721" y="54810"/>
                  </a:lnTo>
                  <a:lnTo>
                    <a:pt x="434049" y="27193"/>
                  </a:lnTo>
                  <a:lnTo>
                    <a:pt x="396471" y="8513"/>
                  </a:lnTo>
                  <a:lnTo>
                    <a:pt x="354825" y="0"/>
                  </a:lnTo>
                  <a:lnTo>
                    <a:pt x="310950" y="2880"/>
                  </a:lnTo>
                  <a:lnTo>
                    <a:pt x="285112" y="10377"/>
                  </a:lnTo>
                  <a:lnTo>
                    <a:pt x="260999" y="21947"/>
                  </a:lnTo>
                  <a:lnTo>
                    <a:pt x="239065" y="37313"/>
                  </a:lnTo>
                  <a:lnTo>
                    <a:pt x="219767" y="56196"/>
                  </a:lnTo>
                  <a:lnTo>
                    <a:pt x="212339" y="54168"/>
                  </a:lnTo>
                  <a:lnTo>
                    <a:pt x="204790" y="52662"/>
                  </a:lnTo>
                  <a:lnTo>
                    <a:pt x="197159" y="51681"/>
                  </a:lnTo>
                  <a:lnTo>
                    <a:pt x="189488" y="51223"/>
                  </a:lnTo>
                  <a:lnTo>
                    <a:pt x="156394" y="55332"/>
                  </a:lnTo>
                  <a:lnTo>
                    <a:pt x="130026" y="68980"/>
                  </a:lnTo>
                  <a:lnTo>
                    <a:pt x="110246" y="90220"/>
                  </a:lnTo>
                  <a:lnTo>
                    <a:pt x="96916" y="117104"/>
                  </a:lnTo>
                  <a:lnTo>
                    <a:pt x="56894" y="137883"/>
                  </a:lnTo>
                  <a:lnTo>
                    <a:pt x="26412" y="169049"/>
                  </a:lnTo>
                  <a:lnTo>
                    <a:pt x="6953" y="207670"/>
                  </a:lnTo>
                  <a:lnTo>
                    <a:pt x="0" y="250815"/>
                  </a:lnTo>
                  <a:lnTo>
                    <a:pt x="7035" y="295552"/>
                  </a:lnTo>
                  <a:lnTo>
                    <a:pt x="23314" y="329477"/>
                  </a:lnTo>
                  <a:lnTo>
                    <a:pt x="47475" y="357463"/>
                  </a:lnTo>
                  <a:lnTo>
                    <a:pt x="78029" y="378185"/>
                  </a:lnTo>
                  <a:lnTo>
                    <a:pt x="113487" y="390317"/>
                  </a:lnTo>
                  <a:lnTo>
                    <a:pt x="134570" y="390317"/>
                  </a:lnTo>
                </a:path>
              </a:pathLst>
            </a:custGeom>
            <a:ln w="26131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319271" y="2029970"/>
            <a:ext cx="2684145" cy="2994660"/>
          </a:xfrm>
          <a:custGeom>
            <a:avLst/>
            <a:gdLst/>
            <a:ahLst/>
            <a:cxnLst/>
            <a:rect l="l" t="t" r="r" b="b"/>
            <a:pathLst>
              <a:path w="2684145" h="2994660">
                <a:moveTo>
                  <a:pt x="2492870" y="0"/>
                </a:moveTo>
                <a:lnTo>
                  <a:pt x="190893" y="0"/>
                </a:lnTo>
                <a:lnTo>
                  <a:pt x="147125" y="5041"/>
                </a:lnTo>
                <a:lnTo>
                  <a:pt x="106945" y="19401"/>
                </a:lnTo>
                <a:lnTo>
                  <a:pt x="71501" y="41934"/>
                </a:lnTo>
                <a:lnTo>
                  <a:pt x="41938" y="71496"/>
                </a:lnTo>
                <a:lnTo>
                  <a:pt x="19403" y="106940"/>
                </a:lnTo>
                <a:lnTo>
                  <a:pt x="5041" y="147121"/>
                </a:lnTo>
                <a:lnTo>
                  <a:pt x="0" y="190893"/>
                </a:lnTo>
                <a:lnTo>
                  <a:pt x="0" y="2803766"/>
                </a:lnTo>
                <a:lnTo>
                  <a:pt x="5041" y="2847534"/>
                </a:lnTo>
                <a:lnTo>
                  <a:pt x="19403" y="2887714"/>
                </a:lnTo>
                <a:lnTo>
                  <a:pt x="41938" y="2923158"/>
                </a:lnTo>
                <a:lnTo>
                  <a:pt x="71501" y="2952721"/>
                </a:lnTo>
                <a:lnTo>
                  <a:pt x="106945" y="2975256"/>
                </a:lnTo>
                <a:lnTo>
                  <a:pt x="147125" y="2989618"/>
                </a:lnTo>
                <a:lnTo>
                  <a:pt x="190893" y="2994660"/>
                </a:lnTo>
                <a:lnTo>
                  <a:pt x="2492870" y="2994660"/>
                </a:lnTo>
                <a:lnTo>
                  <a:pt x="2536638" y="2989618"/>
                </a:lnTo>
                <a:lnTo>
                  <a:pt x="2576818" y="2975256"/>
                </a:lnTo>
                <a:lnTo>
                  <a:pt x="2612262" y="2952721"/>
                </a:lnTo>
                <a:lnTo>
                  <a:pt x="2641825" y="2923158"/>
                </a:lnTo>
                <a:lnTo>
                  <a:pt x="2664360" y="2887714"/>
                </a:lnTo>
                <a:lnTo>
                  <a:pt x="2678722" y="2847534"/>
                </a:lnTo>
                <a:lnTo>
                  <a:pt x="2683764" y="2803766"/>
                </a:lnTo>
                <a:lnTo>
                  <a:pt x="2683764" y="190893"/>
                </a:lnTo>
                <a:lnTo>
                  <a:pt x="2678722" y="147121"/>
                </a:lnTo>
                <a:lnTo>
                  <a:pt x="2664360" y="106940"/>
                </a:lnTo>
                <a:lnTo>
                  <a:pt x="2641825" y="71496"/>
                </a:lnTo>
                <a:lnTo>
                  <a:pt x="2612262" y="41934"/>
                </a:lnTo>
                <a:lnTo>
                  <a:pt x="2576818" y="19401"/>
                </a:lnTo>
                <a:lnTo>
                  <a:pt x="2536638" y="5041"/>
                </a:lnTo>
                <a:lnTo>
                  <a:pt x="249287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8898" y="2189795"/>
            <a:ext cx="2280920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26135" marR="5080" indent="-814069">
              <a:lnSpc>
                <a:spcPct val="102600"/>
              </a:lnSpc>
              <a:spcBef>
                <a:spcPts val="85"/>
              </a:spcBef>
            </a:pPr>
            <a:r>
              <a:rPr sz="1550" b="1" spc="-60" dirty="0">
                <a:latin typeface="Tahoma"/>
                <a:cs typeface="Tahoma"/>
              </a:rPr>
              <a:t>M</a:t>
            </a:r>
            <a:r>
              <a:rPr sz="1550" b="1" spc="-100" dirty="0">
                <a:latin typeface="Tahoma"/>
                <a:cs typeface="Tahoma"/>
              </a:rPr>
              <a:t>o</a:t>
            </a:r>
            <a:r>
              <a:rPr sz="1550" b="1" spc="-110" dirty="0">
                <a:latin typeface="Tahoma"/>
                <a:cs typeface="Tahoma"/>
              </a:rPr>
              <a:t>v</a:t>
            </a:r>
            <a:r>
              <a:rPr sz="1550" b="1" spc="-75" dirty="0">
                <a:latin typeface="Tahoma"/>
                <a:cs typeface="Tahoma"/>
              </a:rPr>
              <a:t>i</a:t>
            </a:r>
            <a:r>
              <a:rPr sz="1550" b="1" spc="-135" dirty="0">
                <a:latin typeface="Tahoma"/>
                <a:cs typeface="Tahoma"/>
              </a:rPr>
              <a:t>n</a:t>
            </a:r>
            <a:r>
              <a:rPr sz="1550" b="1" spc="-145" dirty="0">
                <a:latin typeface="Tahoma"/>
                <a:cs typeface="Tahoma"/>
              </a:rPr>
              <a:t>g</a:t>
            </a:r>
            <a:r>
              <a:rPr sz="1550" b="1" spc="-65" dirty="0">
                <a:latin typeface="Tahoma"/>
                <a:cs typeface="Tahoma"/>
              </a:rPr>
              <a:t> </a:t>
            </a:r>
            <a:r>
              <a:rPr sz="1550" b="1" spc="-145" dirty="0">
                <a:latin typeface="Tahoma"/>
                <a:cs typeface="Tahoma"/>
              </a:rPr>
              <a:t>t</a:t>
            </a:r>
            <a:r>
              <a:rPr sz="1550" b="1" spc="-85" dirty="0">
                <a:latin typeface="Tahoma"/>
                <a:cs typeface="Tahoma"/>
              </a:rPr>
              <a:t>o</a:t>
            </a:r>
            <a:r>
              <a:rPr sz="1550" b="1" spc="-75" dirty="0">
                <a:latin typeface="Tahoma"/>
                <a:cs typeface="Tahoma"/>
              </a:rPr>
              <a:t> </a:t>
            </a:r>
            <a:r>
              <a:rPr sz="1550" b="1" spc="-95" dirty="0">
                <a:latin typeface="Tahoma"/>
                <a:cs typeface="Tahoma"/>
              </a:rPr>
              <a:t>AE</a:t>
            </a:r>
            <a:r>
              <a:rPr sz="1550" b="1" spc="-70" dirty="0">
                <a:latin typeface="Tahoma"/>
                <a:cs typeface="Tahoma"/>
              </a:rPr>
              <a:t>M</a:t>
            </a:r>
            <a:r>
              <a:rPr sz="1550" b="1" spc="-45" dirty="0">
                <a:latin typeface="Tahoma"/>
                <a:cs typeface="Tahoma"/>
              </a:rPr>
              <a:t> </a:t>
            </a:r>
            <a:r>
              <a:rPr sz="1550" b="1" spc="-165" dirty="0">
                <a:latin typeface="Tahoma"/>
                <a:cs typeface="Tahoma"/>
              </a:rPr>
              <a:t>a</a:t>
            </a:r>
            <a:r>
              <a:rPr sz="1550" b="1" spc="-130" dirty="0">
                <a:latin typeface="Tahoma"/>
                <a:cs typeface="Tahoma"/>
              </a:rPr>
              <a:t>s</a:t>
            </a:r>
            <a:r>
              <a:rPr sz="1550" b="1" spc="-65" dirty="0">
                <a:latin typeface="Tahoma"/>
                <a:cs typeface="Tahoma"/>
              </a:rPr>
              <a:t> </a:t>
            </a:r>
            <a:r>
              <a:rPr sz="1550" b="1" spc="-125" dirty="0">
                <a:latin typeface="Tahoma"/>
                <a:cs typeface="Tahoma"/>
              </a:rPr>
              <a:t>a</a:t>
            </a:r>
            <a:r>
              <a:rPr sz="1550" b="1" spc="-70" dirty="0">
                <a:latin typeface="Tahoma"/>
                <a:cs typeface="Tahoma"/>
              </a:rPr>
              <a:t> </a:t>
            </a:r>
            <a:r>
              <a:rPr sz="1550" b="1" spc="-140" dirty="0">
                <a:latin typeface="Tahoma"/>
                <a:cs typeface="Tahoma"/>
              </a:rPr>
              <a:t>C</a:t>
            </a:r>
            <a:r>
              <a:rPr sz="1550" b="1" spc="-45" dirty="0">
                <a:latin typeface="Tahoma"/>
                <a:cs typeface="Tahoma"/>
              </a:rPr>
              <a:t>l</a:t>
            </a:r>
            <a:r>
              <a:rPr sz="1550" b="1" spc="-100" dirty="0">
                <a:latin typeface="Tahoma"/>
                <a:cs typeface="Tahoma"/>
              </a:rPr>
              <a:t>o</a:t>
            </a:r>
            <a:r>
              <a:rPr sz="1550" b="1" spc="-130" dirty="0">
                <a:latin typeface="Tahoma"/>
                <a:cs typeface="Tahoma"/>
              </a:rPr>
              <a:t>u</a:t>
            </a:r>
            <a:r>
              <a:rPr sz="1550" b="1" spc="-70" dirty="0">
                <a:latin typeface="Tahoma"/>
                <a:cs typeface="Tahoma"/>
              </a:rPr>
              <a:t>d  </a:t>
            </a:r>
            <a:r>
              <a:rPr sz="1550" b="1" spc="-110" dirty="0">
                <a:latin typeface="Tahoma"/>
                <a:cs typeface="Tahoma"/>
              </a:rPr>
              <a:t>Service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8049" y="4370200"/>
            <a:ext cx="21469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u="sng" spc="-6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ahoma"/>
                <a:cs typeface="Tahoma"/>
                <a:hlinkClick r:id="rId8"/>
              </a:rPr>
              <a:t>https://adobe.ly/3qtmcWR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18204" y="2738628"/>
            <a:ext cx="1541145" cy="1536700"/>
            <a:chOff x="3918204" y="2738628"/>
            <a:chExt cx="1541145" cy="153670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8204" y="2738628"/>
              <a:ext cx="1540764" cy="15361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2211" y="2802635"/>
              <a:ext cx="1357884" cy="13533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3360" y="2839211"/>
              <a:ext cx="1275588" cy="12801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3652" y="2889504"/>
              <a:ext cx="1229868" cy="12298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7660" y="2953511"/>
              <a:ext cx="1046988" cy="10469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13241" y="3597552"/>
              <a:ext cx="77470" cy="153035"/>
            </a:xfrm>
            <a:custGeom>
              <a:avLst/>
              <a:gdLst/>
              <a:ahLst/>
              <a:cxnLst/>
              <a:rect l="l" t="t" r="r" b="b"/>
              <a:pathLst>
                <a:path w="77470" h="153035">
                  <a:moveTo>
                    <a:pt x="0" y="0"/>
                  </a:moveTo>
                  <a:lnTo>
                    <a:pt x="77082" y="76558"/>
                  </a:lnTo>
                  <a:lnTo>
                    <a:pt x="0" y="153023"/>
                  </a:lnTo>
                </a:path>
              </a:pathLst>
            </a:custGeom>
            <a:ln w="28189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39546" y="3523793"/>
              <a:ext cx="335280" cy="151765"/>
            </a:xfrm>
            <a:custGeom>
              <a:avLst/>
              <a:gdLst/>
              <a:ahLst/>
              <a:cxnLst/>
              <a:rect l="l" t="t" r="r" b="b"/>
              <a:pathLst>
                <a:path w="335279" h="151764">
                  <a:moveTo>
                    <a:pt x="0" y="0"/>
                  </a:moveTo>
                  <a:lnTo>
                    <a:pt x="6125" y="42591"/>
                  </a:lnTo>
                  <a:lnTo>
                    <a:pt x="23257" y="80854"/>
                  </a:lnTo>
                  <a:lnTo>
                    <a:pt x="49861" y="112946"/>
                  </a:lnTo>
                  <a:lnTo>
                    <a:pt x="84408" y="137025"/>
                  </a:lnTo>
                  <a:lnTo>
                    <a:pt x="125365" y="151249"/>
                  </a:lnTo>
                  <a:lnTo>
                    <a:pt x="335155" y="150689"/>
                  </a:lnTo>
                </a:path>
              </a:pathLst>
            </a:custGeom>
            <a:ln w="2804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39162" y="3249981"/>
              <a:ext cx="643890" cy="278765"/>
            </a:xfrm>
            <a:custGeom>
              <a:avLst/>
              <a:gdLst/>
              <a:ahLst/>
              <a:cxnLst/>
              <a:rect l="l" t="t" r="r" b="b"/>
              <a:pathLst>
                <a:path w="643889" h="278764">
                  <a:moveTo>
                    <a:pt x="643393" y="278759"/>
                  </a:moveTo>
                  <a:lnTo>
                    <a:pt x="637325" y="236617"/>
                  </a:lnTo>
                  <a:lnTo>
                    <a:pt x="619910" y="198606"/>
                  </a:lnTo>
                  <a:lnTo>
                    <a:pt x="592542" y="166897"/>
                  </a:lnTo>
                  <a:lnTo>
                    <a:pt x="556616" y="143661"/>
                  </a:lnTo>
                  <a:lnTo>
                    <a:pt x="540766" y="98144"/>
                  </a:lnTo>
                  <a:lnTo>
                    <a:pt x="514336" y="59678"/>
                  </a:lnTo>
                  <a:lnTo>
                    <a:pt x="479356" y="29605"/>
                  </a:lnTo>
                  <a:lnTo>
                    <a:pt x="437859" y="9265"/>
                  </a:lnTo>
                  <a:lnTo>
                    <a:pt x="391876" y="0"/>
                  </a:lnTo>
                  <a:lnTo>
                    <a:pt x="343437" y="3148"/>
                  </a:lnTo>
                  <a:lnTo>
                    <a:pt x="314864" y="11343"/>
                  </a:lnTo>
                  <a:lnTo>
                    <a:pt x="288213" y="23957"/>
                  </a:lnTo>
                  <a:lnTo>
                    <a:pt x="263999" y="40685"/>
                  </a:lnTo>
                  <a:lnTo>
                    <a:pt x="242731" y="61221"/>
                  </a:lnTo>
                  <a:lnTo>
                    <a:pt x="234531" y="58998"/>
                  </a:lnTo>
                  <a:lnTo>
                    <a:pt x="226189" y="57369"/>
                  </a:lnTo>
                  <a:lnTo>
                    <a:pt x="217742" y="56337"/>
                  </a:lnTo>
                  <a:lnTo>
                    <a:pt x="209225" y="55899"/>
                  </a:lnTo>
                  <a:lnTo>
                    <a:pt x="172727" y="60340"/>
                  </a:lnTo>
                  <a:lnTo>
                    <a:pt x="143624" y="75179"/>
                  </a:lnTo>
                  <a:lnTo>
                    <a:pt x="121792" y="98280"/>
                  </a:lnTo>
                  <a:lnTo>
                    <a:pt x="107106" y="127509"/>
                  </a:lnTo>
                  <a:lnTo>
                    <a:pt x="63410" y="149699"/>
                  </a:lnTo>
                  <a:lnTo>
                    <a:pt x="29588" y="183399"/>
                  </a:lnTo>
                  <a:lnTo>
                    <a:pt x="7748" y="225729"/>
                  </a:lnTo>
                  <a:lnTo>
                    <a:pt x="0" y="273810"/>
                  </a:lnTo>
                </a:path>
              </a:pathLst>
            </a:custGeom>
            <a:ln w="280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9606" y="3528736"/>
              <a:ext cx="193040" cy="145415"/>
            </a:xfrm>
            <a:custGeom>
              <a:avLst/>
              <a:gdLst/>
              <a:ahLst/>
              <a:cxnLst/>
              <a:rect l="l" t="t" r="r" b="b"/>
              <a:pathLst>
                <a:path w="193039" h="145414">
                  <a:moveTo>
                    <a:pt x="0" y="145274"/>
                  </a:moveTo>
                  <a:lnTo>
                    <a:pt x="77835" y="145274"/>
                  </a:lnTo>
                  <a:lnTo>
                    <a:pt x="124145" y="125201"/>
                  </a:lnTo>
                  <a:lnTo>
                    <a:pt x="160448" y="92173"/>
                  </a:lnTo>
                  <a:lnTo>
                    <a:pt x="184222" y="49377"/>
                  </a:lnTo>
                  <a:lnTo>
                    <a:pt x="192942" y="0"/>
                  </a:lnTo>
                </a:path>
              </a:pathLst>
            </a:custGeom>
            <a:ln w="28091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185915" y="2029970"/>
            <a:ext cx="2684145" cy="2994660"/>
          </a:xfrm>
          <a:custGeom>
            <a:avLst/>
            <a:gdLst/>
            <a:ahLst/>
            <a:cxnLst/>
            <a:rect l="l" t="t" r="r" b="b"/>
            <a:pathLst>
              <a:path w="2684145" h="2994660">
                <a:moveTo>
                  <a:pt x="2492870" y="0"/>
                </a:moveTo>
                <a:lnTo>
                  <a:pt x="190893" y="0"/>
                </a:lnTo>
                <a:lnTo>
                  <a:pt x="147125" y="5041"/>
                </a:lnTo>
                <a:lnTo>
                  <a:pt x="106945" y="19401"/>
                </a:lnTo>
                <a:lnTo>
                  <a:pt x="71501" y="41934"/>
                </a:lnTo>
                <a:lnTo>
                  <a:pt x="41938" y="71496"/>
                </a:lnTo>
                <a:lnTo>
                  <a:pt x="19403" y="106940"/>
                </a:lnTo>
                <a:lnTo>
                  <a:pt x="5041" y="147121"/>
                </a:lnTo>
                <a:lnTo>
                  <a:pt x="0" y="190893"/>
                </a:lnTo>
                <a:lnTo>
                  <a:pt x="0" y="2803766"/>
                </a:lnTo>
                <a:lnTo>
                  <a:pt x="5041" y="2847534"/>
                </a:lnTo>
                <a:lnTo>
                  <a:pt x="19403" y="2887714"/>
                </a:lnTo>
                <a:lnTo>
                  <a:pt x="41938" y="2923158"/>
                </a:lnTo>
                <a:lnTo>
                  <a:pt x="71501" y="2952721"/>
                </a:lnTo>
                <a:lnTo>
                  <a:pt x="106945" y="2975256"/>
                </a:lnTo>
                <a:lnTo>
                  <a:pt x="147125" y="2989618"/>
                </a:lnTo>
                <a:lnTo>
                  <a:pt x="190893" y="2994660"/>
                </a:lnTo>
                <a:lnTo>
                  <a:pt x="2492870" y="2994660"/>
                </a:lnTo>
                <a:lnTo>
                  <a:pt x="2536638" y="2989618"/>
                </a:lnTo>
                <a:lnTo>
                  <a:pt x="2576818" y="2975256"/>
                </a:lnTo>
                <a:lnTo>
                  <a:pt x="2612262" y="2952721"/>
                </a:lnTo>
                <a:lnTo>
                  <a:pt x="2641825" y="2923158"/>
                </a:lnTo>
                <a:lnTo>
                  <a:pt x="2664360" y="2887714"/>
                </a:lnTo>
                <a:lnTo>
                  <a:pt x="2678722" y="2847534"/>
                </a:lnTo>
                <a:lnTo>
                  <a:pt x="2683764" y="2803766"/>
                </a:lnTo>
                <a:lnTo>
                  <a:pt x="2683764" y="190893"/>
                </a:lnTo>
                <a:lnTo>
                  <a:pt x="2678722" y="147121"/>
                </a:lnTo>
                <a:lnTo>
                  <a:pt x="2664360" y="106940"/>
                </a:lnTo>
                <a:lnTo>
                  <a:pt x="2641825" y="71496"/>
                </a:lnTo>
                <a:lnTo>
                  <a:pt x="2612262" y="41934"/>
                </a:lnTo>
                <a:lnTo>
                  <a:pt x="2576818" y="19401"/>
                </a:lnTo>
                <a:lnTo>
                  <a:pt x="2536638" y="5041"/>
                </a:lnTo>
                <a:lnTo>
                  <a:pt x="249287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05720" y="2189795"/>
            <a:ext cx="2039620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0209" marR="5080" indent="-398145">
              <a:lnSpc>
                <a:spcPct val="102600"/>
              </a:lnSpc>
              <a:spcBef>
                <a:spcPts val="85"/>
              </a:spcBef>
            </a:pPr>
            <a:r>
              <a:rPr sz="1550" b="1" spc="-95" dirty="0">
                <a:latin typeface="Tahoma"/>
                <a:cs typeface="Tahoma"/>
              </a:rPr>
              <a:t>AE</a:t>
            </a:r>
            <a:r>
              <a:rPr sz="1550" b="1" spc="-70" dirty="0">
                <a:latin typeface="Tahoma"/>
                <a:cs typeface="Tahoma"/>
              </a:rPr>
              <a:t>M</a:t>
            </a:r>
            <a:r>
              <a:rPr sz="1550" b="1" spc="-85" dirty="0">
                <a:latin typeface="Tahoma"/>
                <a:cs typeface="Tahoma"/>
              </a:rPr>
              <a:t> </a:t>
            </a:r>
            <a:r>
              <a:rPr sz="1550" b="1" spc="-165" dirty="0">
                <a:latin typeface="Tahoma"/>
                <a:cs typeface="Tahoma"/>
              </a:rPr>
              <a:t>a</a:t>
            </a:r>
            <a:r>
              <a:rPr sz="1550" b="1" spc="-130" dirty="0">
                <a:latin typeface="Tahoma"/>
                <a:cs typeface="Tahoma"/>
              </a:rPr>
              <a:t>s</a:t>
            </a:r>
            <a:r>
              <a:rPr sz="1550" b="1" spc="-30" dirty="0">
                <a:latin typeface="Tahoma"/>
                <a:cs typeface="Tahoma"/>
              </a:rPr>
              <a:t> </a:t>
            </a:r>
            <a:r>
              <a:rPr sz="1550" b="1" spc="-125" dirty="0">
                <a:latin typeface="Tahoma"/>
                <a:cs typeface="Tahoma"/>
              </a:rPr>
              <a:t>a</a:t>
            </a:r>
            <a:r>
              <a:rPr sz="1550" b="1" spc="-110" dirty="0">
                <a:latin typeface="Tahoma"/>
                <a:cs typeface="Tahoma"/>
              </a:rPr>
              <a:t> </a:t>
            </a:r>
            <a:r>
              <a:rPr sz="1550" b="1" spc="-140" dirty="0">
                <a:latin typeface="Tahoma"/>
                <a:cs typeface="Tahoma"/>
              </a:rPr>
              <a:t>C</a:t>
            </a:r>
            <a:r>
              <a:rPr sz="1550" b="1" spc="-45" dirty="0">
                <a:latin typeface="Tahoma"/>
                <a:cs typeface="Tahoma"/>
              </a:rPr>
              <a:t>l</a:t>
            </a:r>
            <a:r>
              <a:rPr sz="1550" b="1" spc="-100" dirty="0">
                <a:latin typeface="Tahoma"/>
                <a:cs typeface="Tahoma"/>
              </a:rPr>
              <a:t>o</a:t>
            </a:r>
            <a:r>
              <a:rPr sz="1550" b="1" spc="-130" dirty="0">
                <a:latin typeface="Tahoma"/>
                <a:cs typeface="Tahoma"/>
              </a:rPr>
              <a:t>u</a:t>
            </a:r>
            <a:r>
              <a:rPr sz="1550" b="1" spc="-105" dirty="0">
                <a:latin typeface="Tahoma"/>
                <a:cs typeface="Tahoma"/>
              </a:rPr>
              <a:t>d</a:t>
            </a:r>
            <a:r>
              <a:rPr sz="1550" b="1" spc="-35" dirty="0">
                <a:latin typeface="Tahoma"/>
                <a:cs typeface="Tahoma"/>
              </a:rPr>
              <a:t> </a:t>
            </a:r>
            <a:r>
              <a:rPr sz="1550" b="1" spc="-195" dirty="0">
                <a:latin typeface="Tahoma"/>
                <a:cs typeface="Tahoma"/>
              </a:rPr>
              <a:t>S</a:t>
            </a:r>
            <a:r>
              <a:rPr sz="1550" b="1" spc="-95" dirty="0">
                <a:latin typeface="Tahoma"/>
                <a:cs typeface="Tahoma"/>
              </a:rPr>
              <a:t>e</a:t>
            </a:r>
            <a:r>
              <a:rPr sz="1550" b="1" spc="-30" dirty="0">
                <a:latin typeface="Tahoma"/>
                <a:cs typeface="Tahoma"/>
              </a:rPr>
              <a:t>r</a:t>
            </a:r>
            <a:r>
              <a:rPr sz="1550" b="1" spc="-110" dirty="0">
                <a:latin typeface="Tahoma"/>
                <a:cs typeface="Tahoma"/>
              </a:rPr>
              <a:t>v</a:t>
            </a:r>
            <a:r>
              <a:rPr sz="1550" b="1" spc="-75" dirty="0">
                <a:latin typeface="Tahoma"/>
                <a:cs typeface="Tahoma"/>
              </a:rPr>
              <a:t>i</a:t>
            </a:r>
            <a:r>
              <a:rPr sz="1550" b="1" spc="-140" dirty="0">
                <a:latin typeface="Tahoma"/>
                <a:cs typeface="Tahoma"/>
              </a:rPr>
              <a:t>c</a:t>
            </a:r>
            <a:r>
              <a:rPr sz="1550" b="1" spc="-75" dirty="0">
                <a:latin typeface="Tahoma"/>
                <a:cs typeface="Tahoma"/>
              </a:rPr>
              <a:t>e  </a:t>
            </a:r>
            <a:r>
              <a:rPr sz="1550" b="1" spc="-229" dirty="0">
                <a:latin typeface="Tahoma"/>
                <a:cs typeface="Tahoma"/>
              </a:rPr>
              <a:t>R</a:t>
            </a:r>
            <a:r>
              <a:rPr sz="1550" b="1" spc="-80" dirty="0">
                <a:latin typeface="Tahoma"/>
                <a:cs typeface="Tahoma"/>
              </a:rPr>
              <a:t>e</a:t>
            </a:r>
            <a:r>
              <a:rPr sz="1550" b="1" spc="-60" dirty="0">
                <a:latin typeface="Tahoma"/>
                <a:cs typeface="Tahoma"/>
              </a:rPr>
              <a:t>l</a:t>
            </a:r>
            <a:r>
              <a:rPr sz="1550" b="1" spc="-105" dirty="0">
                <a:latin typeface="Tahoma"/>
                <a:cs typeface="Tahoma"/>
              </a:rPr>
              <a:t>e</a:t>
            </a:r>
            <a:r>
              <a:rPr sz="1550" b="1" spc="-135" dirty="0">
                <a:latin typeface="Tahoma"/>
                <a:cs typeface="Tahoma"/>
              </a:rPr>
              <a:t>a</a:t>
            </a:r>
            <a:r>
              <a:rPr sz="1550" b="1" spc="-155" dirty="0">
                <a:latin typeface="Tahoma"/>
                <a:cs typeface="Tahoma"/>
              </a:rPr>
              <a:t>s</a:t>
            </a:r>
            <a:r>
              <a:rPr sz="1550" b="1" spc="-110" dirty="0">
                <a:latin typeface="Tahoma"/>
                <a:cs typeface="Tahoma"/>
              </a:rPr>
              <a:t>e</a:t>
            </a:r>
            <a:r>
              <a:rPr sz="1550" b="1" spc="-5" dirty="0">
                <a:latin typeface="Tahoma"/>
                <a:cs typeface="Tahoma"/>
              </a:rPr>
              <a:t> </a:t>
            </a:r>
            <a:r>
              <a:rPr sz="1550" b="1" spc="-114" dirty="0">
                <a:latin typeface="Tahoma"/>
                <a:cs typeface="Tahoma"/>
              </a:rPr>
              <a:t>N</a:t>
            </a:r>
            <a:r>
              <a:rPr sz="1550" b="1" spc="-100" dirty="0">
                <a:latin typeface="Tahoma"/>
                <a:cs typeface="Tahoma"/>
              </a:rPr>
              <a:t>o</a:t>
            </a:r>
            <a:r>
              <a:rPr sz="1550" b="1" spc="-145" dirty="0">
                <a:latin typeface="Tahoma"/>
                <a:cs typeface="Tahoma"/>
              </a:rPr>
              <a:t>t</a:t>
            </a:r>
            <a:r>
              <a:rPr sz="1550" b="1" spc="-114" dirty="0">
                <a:latin typeface="Tahoma"/>
                <a:cs typeface="Tahoma"/>
              </a:rPr>
              <a:t>es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8263" y="4370200"/>
            <a:ext cx="19805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u="sng" spc="-70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ahoma"/>
                <a:cs typeface="Tahoma"/>
                <a:hlinkClick r:id="rId14"/>
              </a:rPr>
              <a:t>https://adobe.ly/3nsZJHj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84848" y="2738628"/>
            <a:ext cx="1541145" cy="1536700"/>
            <a:chOff x="6784848" y="2738628"/>
            <a:chExt cx="1541145" cy="1536700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4848" y="2738628"/>
              <a:ext cx="1540764" cy="153619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856" y="2802635"/>
              <a:ext cx="1357884" cy="13533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90004" y="2839211"/>
              <a:ext cx="1275588" cy="12801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40296" y="2889504"/>
              <a:ext cx="1229868" cy="12298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4304" y="2953511"/>
              <a:ext cx="1046988" cy="104698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227773" y="3230775"/>
              <a:ext cx="613410" cy="408305"/>
            </a:xfrm>
            <a:custGeom>
              <a:avLst/>
              <a:gdLst/>
              <a:ahLst/>
              <a:cxnLst/>
              <a:rect l="l" t="t" r="r" b="b"/>
              <a:pathLst>
                <a:path w="613409" h="408304">
                  <a:moveTo>
                    <a:pt x="438249" y="406612"/>
                  </a:moveTo>
                  <a:lnTo>
                    <a:pt x="503279" y="406612"/>
                  </a:lnTo>
                  <a:lnTo>
                    <a:pt x="547494" y="387468"/>
                  </a:lnTo>
                  <a:lnTo>
                    <a:pt x="582190" y="355860"/>
                  </a:lnTo>
                  <a:lnTo>
                    <a:pt x="604945" y="314846"/>
                  </a:lnTo>
                  <a:lnTo>
                    <a:pt x="613337" y="267483"/>
                  </a:lnTo>
                  <a:lnTo>
                    <a:pt x="607606" y="227045"/>
                  </a:lnTo>
                  <a:lnTo>
                    <a:pt x="591036" y="190572"/>
                  </a:lnTo>
                  <a:lnTo>
                    <a:pt x="564964" y="160146"/>
                  </a:lnTo>
                  <a:lnTo>
                    <a:pt x="530726" y="137850"/>
                  </a:lnTo>
                  <a:lnTo>
                    <a:pt x="515621" y="94174"/>
                  </a:lnTo>
                  <a:lnTo>
                    <a:pt x="490433" y="57264"/>
                  </a:lnTo>
                  <a:lnTo>
                    <a:pt x="457097" y="28408"/>
                  </a:lnTo>
                  <a:lnTo>
                    <a:pt x="417549" y="8891"/>
                  </a:lnTo>
                  <a:lnTo>
                    <a:pt x="373726" y="0"/>
                  </a:lnTo>
                  <a:lnTo>
                    <a:pt x="327563" y="3021"/>
                  </a:lnTo>
                  <a:lnTo>
                    <a:pt x="300332" y="10884"/>
                  </a:lnTo>
                  <a:lnTo>
                    <a:pt x="274934" y="22988"/>
                  </a:lnTo>
                  <a:lnTo>
                    <a:pt x="251856" y="39039"/>
                  </a:lnTo>
                  <a:lnTo>
                    <a:pt x="231588" y="58744"/>
                  </a:lnTo>
                  <a:lnTo>
                    <a:pt x="223773" y="56611"/>
                  </a:lnTo>
                  <a:lnTo>
                    <a:pt x="215824" y="55049"/>
                  </a:lnTo>
                  <a:lnTo>
                    <a:pt x="207773" y="54058"/>
                  </a:lnTo>
                  <a:lnTo>
                    <a:pt x="199656" y="53638"/>
                  </a:lnTo>
                  <a:lnTo>
                    <a:pt x="164872" y="57899"/>
                  </a:lnTo>
                  <a:lnTo>
                    <a:pt x="137126" y="72138"/>
                  </a:lnTo>
                  <a:lnTo>
                    <a:pt x="116292" y="94305"/>
                  </a:lnTo>
                  <a:lnTo>
                    <a:pt x="102245" y="122351"/>
                  </a:lnTo>
                  <a:lnTo>
                    <a:pt x="60119" y="143931"/>
                  </a:lnTo>
                  <a:lnTo>
                    <a:pt x="27993" y="176412"/>
                  </a:lnTo>
                  <a:lnTo>
                    <a:pt x="7433" y="216719"/>
                  </a:lnTo>
                  <a:lnTo>
                    <a:pt x="0" y="261778"/>
                  </a:lnTo>
                  <a:lnTo>
                    <a:pt x="7256" y="308513"/>
                  </a:lnTo>
                  <a:lnTo>
                    <a:pt x="24453" y="344144"/>
                  </a:lnTo>
                  <a:lnTo>
                    <a:pt x="49974" y="373509"/>
                  </a:lnTo>
                  <a:lnTo>
                    <a:pt x="82257" y="395214"/>
                  </a:lnTo>
                  <a:lnTo>
                    <a:pt x="119736" y="407866"/>
                  </a:lnTo>
                  <a:lnTo>
                    <a:pt x="209881" y="407866"/>
                  </a:lnTo>
                </a:path>
              </a:pathLst>
            </a:custGeom>
            <a:ln w="26886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60974" y="3695081"/>
              <a:ext cx="147320" cy="73660"/>
            </a:xfrm>
            <a:custGeom>
              <a:avLst/>
              <a:gdLst/>
              <a:ahLst/>
              <a:cxnLst/>
              <a:rect l="l" t="t" r="r" b="b"/>
              <a:pathLst>
                <a:path w="147320" h="73660">
                  <a:moveTo>
                    <a:pt x="147102" y="0"/>
                  </a:moveTo>
                  <a:lnTo>
                    <a:pt x="73461" y="73371"/>
                  </a:lnTo>
                  <a:lnTo>
                    <a:pt x="0" y="0"/>
                  </a:lnTo>
                </a:path>
              </a:pathLst>
            </a:custGeom>
            <a:ln w="26882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33719" y="3499871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711"/>
                  </a:lnTo>
                </a:path>
              </a:pathLst>
            </a:custGeom>
            <a:ln w="26909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9052559" y="2029965"/>
            <a:ext cx="2688590" cy="2994660"/>
          </a:xfrm>
          <a:custGeom>
            <a:avLst/>
            <a:gdLst/>
            <a:ahLst/>
            <a:cxnLst/>
            <a:rect l="l" t="t" r="r" b="b"/>
            <a:pathLst>
              <a:path w="2688590" h="2994660">
                <a:moveTo>
                  <a:pt x="2497112" y="0"/>
                </a:moveTo>
                <a:lnTo>
                  <a:pt x="191223" y="0"/>
                </a:lnTo>
                <a:lnTo>
                  <a:pt x="147377" y="5050"/>
                </a:lnTo>
                <a:lnTo>
                  <a:pt x="107127" y="19435"/>
                </a:lnTo>
                <a:lnTo>
                  <a:pt x="71621" y="42008"/>
                </a:lnTo>
                <a:lnTo>
                  <a:pt x="42008" y="71621"/>
                </a:lnTo>
                <a:lnTo>
                  <a:pt x="19435" y="107127"/>
                </a:lnTo>
                <a:lnTo>
                  <a:pt x="5050" y="147377"/>
                </a:lnTo>
                <a:lnTo>
                  <a:pt x="0" y="191223"/>
                </a:lnTo>
                <a:lnTo>
                  <a:pt x="0" y="2803448"/>
                </a:lnTo>
                <a:lnTo>
                  <a:pt x="5050" y="2847290"/>
                </a:lnTo>
                <a:lnTo>
                  <a:pt x="19435" y="2887537"/>
                </a:lnTo>
                <a:lnTo>
                  <a:pt x="42008" y="2923040"/>
                </a:lnTo>
                <a:lnTo>
                  <a:pt x="71621" y="2952652"/>
                </a:lnTo>
                <a:lnTo>
                  <a:pt x="107127" y="2975224"/>
                </a:lnTo>
                <a:lnTo>
                  <a:pt x="147377" y="2989609"/>
                </a:lnTo>
                <a:lnTo>
                  <a:pt x="191223" y="2994660"/>
                </a:lnTo>
                <a:lnTo>
                  <a:pt x="2497112" y="2994660"/>
                </a:lnTo>
                <a:lnTo>
                  <a:pt x="2540958" y="2989609"/>
                </a:lnTo>
                <a:lnTo>
                  <a:pt x="2581208" y="2975224"/>
                </a:lnTo>
                <a:lnTo>
                  <a:pt x="2616714" y="2952652"/>
                </a:lnTo>
                <a:lnTo>
                  <a:pt x="2646327" y="2923040"/>
                </a:lnTo>
                <a:lnTo>
                  <a:pt x="2668900" y="2887537"/>
                </a:lnTo>
                <a:lnTo>
                  <a:pt x="2683285" y="2847290"/>
                </a:lnTo>
                <a:lnTo>
                  <a:pt x="2688336" y="2803448"/>
                </a:lnTo>
                <a:lnTo>
                  <a:pt x="2688336" y="191223"/>
                </a:lnTo>
                <a:lnTo>
                  <a:pt x="2683285" y="147377"/>
                </a:lnTo>
                <a:lnTo>
                  <a:pt x="2668900" y="107127"/>
                </a:lnTo>
                <a:lnTo>
                  <a:pt x="2646327" y="71621"/>
                </a:lnTo>
                <a:lnTo>
                  <a:pt x="2616714" y="42008"/>
                </a:lnTo>
                <a:lnTo>
                  <a:pt x="2581208" y="19435"/>
                </a:lnTo>
                <a:lnTo>
                  <a:pt x="2540958" y="5050"/>
                </a:lnTo>
                <a:lnTo>
                  <a:pt x="249711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87966" y="2189795"/>
            <a:ext cx="1813560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5910" marR="5080" indent="-283845">
              <a:lnSpc>
                <a:spcPct val="102600"/>
              </a:lnSpc>
              <a:spcBef>
                <a:spcPts val="85"/>
              </a:spcBef>
            </a:pPr>
            <a:r>
              <a:rPr sz="1550" b="1" spc="-95" dirty="0">
                <a:latin typeface="Tahoma"/>
                <a:cs typeface="Tahoma"/>
              </a:rPr>
              <a:t>AE</a:t>
            </a:r>
            <a:r>
              <a:rPr sz="1550" b="1" spc="-70" dirty="0">
                <a:latin typeface="Tahoma"/>
                <a:cs typeface="Tahoma"/>
              </a:rPr>
              <a:t>M</a:t>
            </a:r>
            <a:r>
              <a:rPr sz="1550" b="1" spc="-85" dirty="0">
                <a:latin typeface="Tahoma"/>
                <a:cs typeface="Tahoma"/>
              </a:rPr>
              <a:t> </a:t>
            </a:r>
            <a:r>
              <a:rPr sz="1550" b="1" spc="-60" dirty="0">
                <a:latin typeface="Tahoma"/>
                <a:cs typeface="Tahoma"/>
              </a:rPr>
              <a:t>M</a:t>
            </a:r>
            <a:r>
              <a:rPr sz="1550" b="1" spc="-114" dirty="0">
                <a:latin typeface="Tahoma"/>
                <a:cs typeface="Tahoma"/>
              </a:rPr>
              <a:t>i</a:t>
            </a:r>
            <a:r>
              <a:rPr sz="1550" b="1" spc="-155" dirty="0">
                <a:latin typeface="Tahoma"/>
                <a:cs typeface="Tahoma"/>
              </a:rPr>
              <a:t>g</a:t>
            </a:r>
            <a:r>
              <a:rPr sz="1550" b="1" spc="-100" dirty="0">
                <a:latin typeface="Tahoma"/>
                <a:cs typeface="Tahoma"/>
              </a:rPr>
              <a:t>r</a:t>
            </a:r>
            <a:r>
              <a:rPr sz="1550" b="1" spc="-145" dirty="0">
                <a:latin typeface="Tahoma"/>
                <a:cs typeface="Tahoma"/>
              </a:rPr>
              <a:t>at</a:t>
            </a:r>
            <a:r>
              <a:rPr sz="1550" b="1" spc="-75" dirty="0">
                <a:latin typeface="Tahoma"/>
                <a:cs typeface="Tahoma"/>
              </a:rPr>
              <a:t>i</a:t>
            </a:r>
            <a:r>
              <a:rPr sz="1550" b="1" spc="-100" dirty="0">
                <a:latin typeface="Tahoma"/>
                <a:cs typeface="Tahoma"/>
              </a:rPr>
              <a:t>o</a:t>
            </a:r>
            <a:r>
              <a:rPr sz="1550" b="1" spc="-110" dirty="0">
                <a:latin typeface="Tahoma"/>
                <a:cs typeface="Tahoma"/>
              </a:rPr>
              <a:t>n</a:t>
            </a:r>
            <a:r>
              <a:rPr sz="1550" b="1" spc="25" dirty="0">
                <a:latin typeface="Tahoma"/>
                <a:cs typeface="Tahoma"/>
              </a:rPr>
              <a:t> </a:t>
            </a:r>
            <a:r>
              <a:rPr sz="1550" b="1" spc="-235" dirty="0">
                <a:latin typeface="Tahoma"/>
                <a:cs typeface="Tahoma"/>
              </a:rPr>
              <a:t>T</a:t>
            </a:r>
            <a:r>
              <a:rPr sz="1550" b="1" spc="-100" dirty="0">
                <a:latin typeface="Tahoma"/>
                <a:cs typeface="Tahoma"/>
              </a:rPr>
              <a:t>oo</a:t>
            </a:r>
            <a:r>
              <a:rPr sz="1550" b="1" spc="-45" dirty="0">
                <a:latin typeface="Tahoma"/>
                <a:cs typeface="Tahoma"/>
              </a:rPr>
              <a:t>l</a:t>
            </a:r>
            <a:r>
              <a:rPr sz="1550" b="1" spc="-105" dirty="0">
                <a:latin typeface="Tahoma"/>
                <a:cs typeface="Tahoma"/>
              </a:rPr>
              <a:t>s  </a:t>
            </a:r>
            <a:r>
              <a:rPr sz="1550" b="1" spc="-229" dirty="0">
                <a:latin typeface="Tahoma"/>
                <a:cs typeface="Tahoma"/>
              </a:rPr>
              <a:t>R</a:t>
            </a:r>
            <a:r>
              <a:rPr sz="1550" b="1" spc="-80" dirty="0">
                <a:latin typeface="Tahoma"/>
                <a:cs typeface="Tahoma"/>
              </a:rPr>
              <a:t>e</a:t>
            </a:r>
            <a:r>
              <a:rPr sz="1550" b="1" spc="-60" dirty="0">
                <a:latin typeface="Tahoma"/>
                <a:cs typeface="Tahoma"/>
              </a:rPr>
              <a:t>l</a:t>
            </a:r>
            <a:r>
              <a:rPr sz="1550" b="1" spc="-105" dirty="0">
                <a:latin typeface="Tahoma"/>
                <a:cs typeface="Tahoma"/>
              </a:rPr>
              <a:t>e</a:t>
            </a:r>
            <a:r>
              <a:rPr sz="1550" b="1" spc="-135" dirty="0">
                <a:latin typeface="Tahoma"/>
                <a:cs typeface="Tahoma"/>
              </a:rPr>
              <a:t>a</a:t>
            </a:r>
            <a:r>
              <a:rPr sz="1550" b="1" spc="-155" dirty="0">
                <a:latin typeface="Tahoma"/>
                <a:cs typeface="Tahoma"/>
              </a:rPr>
              <a:t>s</a:t>
            </a:r>
            <a:r>
              <a:rPr sz="1550" b="1" spc="-110" dirty="0">
                <a:latin typeface="Tahoma"/>
                <a:cs typeface="Tahoma"/>
              </a:rPr>
              <a:t>e</a:t>
            </a:r>
            <a:r>
              <a:rPr sz="1550" b="1" spc="-5" dirty="0">
                <a:latin typeface="Tahoma"/>
                <a:cs typeface="Tahoma"/>
              </a:rPr>
              <a:t> </a:t>
            </a:r>
            <a:r>
              <a:rPr sz="1550" b="1" spc="-114" dirty="0">
                <a:latin typeface="Tahoma"/>
                <a:cs typeface="Tahoma"/>
              </a:rPr>
              <a:t>N</a:t>
            </a:r>
            <a:r>
              <a:rPr sz="1550" b="1" spc="-100" dirty="0">
                <a:latin typeface="Tahoma"/>
                <a:cs typeface="Tahoma"/>
              </a:rPr>
              <a:t>o</a:t>
            </a:r>
            <a:r>
              <a:rPr sz="1550" b="1" spc="-145" dirty="0">
                <a:latin typeface="Tahoma"/>
                <a:cs typeface="Tahoma"/>
              </a:rPr>
              <a:t>t</a:t>
            </a:r>
            <a:r>
              <a:rPr sz="1550" b="1" spc="-114" dirty="0">
                <a:latin typeface="Tahoma"/>
                <a:cs typeface="Tahoma"/>
              </a:rPr>
              <a:t>es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74239" y="4370200"/>
            <a:ext cx="204597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u="sng" spc="-65" dirty="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ahoma"/>
                <a:cs typeface="Tahoma"/>
                <a:hlinkClick r:id="rId17"/>
              </a:rPr>
              <a:t>https://adobe.ly/3Kceo3o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656064" y="2738628"/>
            <a:ext cx="1536700" cy="1536700"/>
            <a:chOff x="9656064" y="2738628"/>
            <a:chExt cx="1536700" cy="153670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6064" y="2738628"/>
              <a:ext cx="1536192" cy="153619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0072" y="2802635"/>
              <a:ext cx="1353312" cy="135331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56648" y="2839211"/>
              <a:ext cx="1280160" cy="128016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6940" y="2889504"/>
              <a:ext cx="1234440" cy="12298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70948" y="2953511"/>
              <a:ext cx="1051560" cy="10469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223037" y="3357043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0" y="0"/>
                  </a:moveTo>
                  <a:lnTo>
                    <a:pt x="149949" y="0"/>
                  </a:lnTo>
                </a:path>
              </a:pathLst>
            </a:custGeom>
            <a:ln w="26221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223037" y="3418663"/>
              <a:ext cx="150495" cy="0"/>
            </a:xfrm>
            <a:custGeom>
              <a:avLst/>
              <a:gdLst/>
              <a:ahLst/>
              <a:cxnLst/>
              <a:rect l="l" t="t" r="r" b="b"/>
              <a:pathLst>
                <a:path w="150495">
                  <a:moveTo>
                    <a:pt x="0" y="0"/>
                  </a:moveTo>
                  <a:lnTo>
                    <a:pt x="149949" y="0"/>
                  </a:lnTo>
                </a:path>
              </a:pathLst>
            </a:custGeom>
            <a:ln w="26221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162986" y="3220869"/>
              <a:ext cx="427990" cy="539750"/>
            </a:xfrm>
            <a:custGeom>
              <a:avLst/>
              <a:gdLst/>
              <a:ahLst/>
              <a:cxnLst/>
              <a:rect l="l" t="t" r="r" b="b"/>
              <a:pathLst>
                <a:path w="427990" h="539750">
                  <a:moveTo>
                    <a:pt x="427175" y="328288"/>
                  </a:moveTo>
                  <a:lnTo>
                    <a:pt x="427175" y="134601"/>
                  </a:lnTo>
                  <a:lnTo>
                    <a:pt x="315129" y="0"/>
                  </a:lnTo>
                  <a:lnTo>
                    <a:pt x="22584" y="0"/>
                  </a:lnTo>
                  <a:lnTo>
                    <a:pt x="13823" y="1763"/>
                  </a:lnTo>
                  <a:lnTo>
                    <a:pt x="6663" y="6573"/>
                  </a:lnTo>
                  <a:lnTo>
                    <a:pt x="1817" y="13713"/>
                  </a:lnTo>
                  <a:lnTo>
                    <a:pt x="0" y="22462"/>
                  </a:lnTo>
                  <a:lnTo>
                    <a:pt x="0" y="516643"/>
                  </a:lnTo>
                  <a:lnTo>
                    <a:pt x="1780" y="525421"/>
                  </a:lnTo>
                  <a:lnTo>
                    <a:pt x="6630" y="532589"/>
                  </a:lnTo>
                  <a:lnTo>
                    <a:pt x="13811" y="537421"/>
                  </a:lnTo>
                  <a:lnTo>
                    <a:pt x="22584" y="539193"/>
                  </a:lnTo>
                  <a:lnTo>
                    <a:pt x="405028" y="539193"/>
                  </a:lnTo>
                  <a:lnTo>
                    <a:pt x="413787" y="537427"/>
                  </a:lnTo>
                  <a:lnTo>
                    <a:pt x="420938" y="532613"/>
                  </a:lnTo>
                  <a:lnTo>
                    <a:pt x="425758" y="525472"/>
                  </a:lnTo>
                  <a:lnTo>
                    <a:pt x="427525" y="516730"/>
                  </a:lnTo>
                  <a:lnTo>
                    <a:pt x="427525" y="427229"/>
                  </a:lnTo>
                </a:path>
                <a:path w="427990" h="539750">
                  <a:moveTo>
                    <a:pt x="301298" y="9964"/>
                  </a:moveTo>
                  <a:lnTo>
                    <a:pt x="301298" y="139845"/>
                  </a:lnTo>
                  <a:lnTo>
                    <a:pt x="417371" y="139845"/>
                  </a:lnTo>
                </a:path>
              </a:pathLst>
            </a:custGeom>
            <a:ln w="26240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46510" y="3449192"/>
              <a:ext cx="294195" cy="2923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18335" y="3493083"/>
              <a:ext cx="201411" cy="201037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2348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00" dirty="0">
                <a:solidFill>
                  <a:srgbClr val="EB1000"/>
                </a:solidFill>
              </a:rPr>
              <a:t>K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45" dirty="0">
                <a:solidFill>
                  <a:srgbClr val="EB1000"/>
                </a:solidFill>
              </a:rPr>
              <a:t>y</a:t>
            </a:r>
            <a:r>
              <a:rPr sz="2800" spc="-175" dirty="0">
                <a:solidFill>
                  <a:srgbClr val="EB1000"/>
                </a:solidFill>
              </a:rPr>
              <a:t> </a:t>
            </a:r>
            <a:r>
              <a:rPr sz="2800" spc="-350" dirty="0">
                <a:solidFill>
                  <a:srgbClr val="EB1000"/>
                </a:solidFill>
              </a:rPr>
              <a:t>T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54" dirty="0">
                <a:solidFill>
                  <a:srgbClr val="EB1000"/>
                </a:solidFill>
              </a:rPr>
              <a:t>k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340" dirty="0">
                <a:solidFill>
                  <a:srgbClr val="EB1000"/>
                </a:solidFill>
              </a:rPr>
              <a:t>aw</a:t>
            </a:r>
            <a:r>
              <a:rPr sz="2800" spc="-275" dirty="0">
                <a:solidFill>
                  <a:srgbClr val="EB1000"/>
                </a:solidFill>
              </a:rPr>
              <a:t>a</a:t>
            </a:r>
            <a:r>
              <a:rPr sz="2800" spc="-175" dirty="0">
                <a:solidFill>
                  <a:srgbClr val="EB1000"/>
                </a:solidFill>
              </a:rPr>
              <a:t>y</a:t>
            </a:r>
            <a:r>
              <a:rPr sz="2800" spc="-290" dirty="0">
                <a:solidFill>
                  <a:srgbClr val="EB1000"/>
                </a:solidFill>
              </a:rPr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21123"/>
            <a:ext cx="12188952" cy="19522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779" y="4940579"/>
            <a:ext cx="2952750" cy="8788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75970" marR="5080" indent="-763905">
              <a:lnSpc>
                <a:spcPts val="3350"/>
              </a:lnSpc>
              <a:spcBef>
                <a:spcPts val="215"/>
              </a:spcBef>
            </a:pP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2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-254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2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800" b="1" spc="-1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-1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w  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b="1" spc="-2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b="1" spc="-1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6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2800" b="1" spc="-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36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-2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11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800" b="1" spc="-18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63924" y="4517136"/>
            <a:ext cx="4417060" cy="2341245"/>
            <a:chOff x="3963924" y="4517136"/>
            <a:chExt cx="4417060" cy="2341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3924" y="4517136"/>
              <a:ext cx="4416551" cy="23408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50797" y="4604003"/>
              <a:ext cx="4297680" cy="2254250"/>
            </a:xfrm>
            <a:custGeom>
              <a:avLst/>
              <a:gdLst/>
              <a:ahLst/>
              <a:cxnLst/>
              <a:rect l="l" t="t" r="r" b="b"/>
              <a:pathLst>
                <a:path w="4297680" h="2254250">
                  <a:moveTo>
                    <a:pt x="3918889" y="0"/>
                  </a:moveTo>
                  <a:lnTo>
                    <a:pt x="378777" y="0"/>
                  </a:lnTo>
                  <a:lnTo>
                    <a:pt x="331264" y="2951"/>
                  </a:lnTo>
                  <a:lnTo>
                    <a:pt x="285512" y="11568"/>
                  </a:lnTo>
                  <a:lnTo>
                    <a:pt x="241876" y="25495"/>
                  </a:lnTo>
                  <a:lnTo>
                    <a:pt x="200711" y="44379"/>
                  </a:lnTo>
                  <a:lnTo>
                    <a:pt x="162373" y="67863"/>
                  </a:lnTo>
                  <a:lnTo>
                    <a:pt x="127215" y="95594"/>
                  </a:lnTo>
                  <a:lnTo>
                    <a:pt x="95594" y="127215"/>
                  </a:lnTo>
                  <a:lnTo>
                    <a:pt x="67863" y="162373"/>
                  </a:lnTo>
                  <a:lnTo>
                    <a:pt x="44379" y="200711"/>
                  </a:lnTo>
                  <a:lnTo>
                    <a:pt x="25495" y="241876"/>
                  </a:lnTo>
                  <a:lnTo>
                    <a:pt x="11568" y="285512"/>
                  </a:lnTo>
                  <a:lnTo>
                    <a:pt x="2951" y="331264"/>
                  </a:lnTo>
                  <a:lnTo>
                    <a:pt x="0" y="378777"/>
                  </a:lnTo>
                  <a:lnTo>
                    <a:pt x="0" y="2253996"/>
                  </a:lnTo>
                  <a:lnTo>
                    <a:pt x="4297680" y="2253996"/>
                  </a:lnTo>
                  <a:lnTo>
                    <a:pt x="4297680" y="378777"/>
                  </a:lnTo>
                  <a:lnTo>
                    <a:pt x="4294728" y="331264"/>
                  </a:lnTo>
                  <a:lnTo>
                    <a:pt x="4286111" y="285512"/>
                  </a:lnTo>
                  <a:lnTo>
                    <a:pt x="4272182" y="241876"/>
                  </a:lnTo>
                  <a:lnTo>
                    <a:pt x="4253297" y="200711"/>
                  </a:lnTo>
                  <a:lnTo>
                    <a:pt x="4229811" y="162373"/>
                  </a:lnTo>
                  <a:lnTo>
                    <a:pt x="4202080" y="127215"/>
                  </a:lnTo>
                  <a:lnTo>
                    <a:pt x="4170457" y="95594"/>
                  </a:lnTo>
                  <a:lnTo>
                    <a:pt x="4135298" y="67863"/>
                  </a:lnTo>
                  <a:lnTo>
                    <a:pt x="4096958" y="44379"/>
                  </a:lnTo>
                  <a:lnTo>
                    <a:pt x="4055792" y="25495"/>
                  </a:lnTo>
                  <a:lnTo>
                    <a:pt x="4012155" y="11568"/>
                  </a:lnTo>
                  <a:lnTo>
                    <a:pt x="3966403" y="2951"/>
                  </a:lnTo>
                  <a:lnTo>
                    <a:pt x="391888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63383" y="4989878"/>
            <a:ext cx="3438525" cy="1306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3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b="1" spc="-31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2400" b="1" spc="-16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400" b="1" spc="-215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r>
              <a:rPr sz="2400" b="1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99800"/>
              </a:lnSpc>
              <a:spcBef>
                <a:spcPts val="10"/>
              </a:spcBef>
            </a:pPr>
            <a:r>
              <a:rPr sz="2000" spc="-60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spc="-90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20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000" spc="-135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2000" spc="-9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-2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34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15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2000" spc="-17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000" spc="-6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spc="-13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6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spc="-7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spc="-8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9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40" dirty="0">
                <a:solidFill>
                  <a:srgbClr val="FF0000"/>
                </a:solidFill>
                <a:latin typeface="Tahoma"/>
                <a:cs typeface="Tahoma"/>
              </a:rPr>
              <a:t>o  </a:t>
            </a:r>
            <a:r>
              <a:rPr sz="2000" spc="-8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200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sz="2000" spc="-7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000" spc="-16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11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spc="-6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spc="-9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spc="-110" dirty="0">
                <a:solidFill>
                  <a:srgbClr val="FF0000"/>
                </a:solidFill>
                <a:latin typeface="Tahoma"/>
                <a:cs typeface="Tahoma"/>
              </a:rPr>
              <a:t>ce</a:t>
            </a:r>
            <a:r>
              <a:rPr sz="20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000" spc="-15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7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spc="-19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17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000" spc="-135" dirty="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sz="2000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000" spc="-7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spc="-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spc="-7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0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spc="-7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000" spc="-9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-2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ahoma"/>
                <a:cs typeface="Tahoma"/>
              </a:rPr>
              <a:t>-  </a:t>
            </a:r>
            <a:r>
              <a:rPr sz="2000" spc="-135" dirty="0">
                <a:latin typeface="Tahoma"/>
                <a:cs typeface="Tahoma"/>
              </a:rPr>
              <a:t>t</a:t>
            </a:r>
            <a:r>
              <a:rPr sz="2000" spc="-60" dirty="0">
                <a:latin typeface="Tahoma"/>
                <a:cs typeface="Tahoma"/>
              </a:rPr>
              <a:t>o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l</a:t>
            </a:r>
            <a:r>
              <a:rPr sz="2000" spc="-125" dirty="0">
                <a:latin typeface="Tahoma"/>
                <a:cs typeface="Tahoma"/>
              </a:rPr>
              <a:t>e</a:t>
            </a:r>
            <a:r>
              <a:rPr sz="2000" spc="-155" dirty="0">
                <a:latin typeface="Tahoma"/>
                <a:cs typeface="Tahoma"/>
              </a:rPr>
              <a:t>a</a:t>
            </a:r>
            <a:r>
              <a:rPr sz="2000" spc="-90" dirty="0">
                <a:latin typeface="Tahoma"/>
                <a:cs typeface="Tahoma"/>
              </a:rPr>
              <a:t>r</a:t>
            </a:r>
            <a:r>
              <a:rPr sz="2000" spc="-130" dirty="0">
                <a:latin typeface="Tahoma"/>
                <a:cs typeface="Tahoma"/>
              </a:rPr>
              <a:t>n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55" dirty="0">
                <a:latin typeface="Tahoma"/>
                <a:cs typeface="Tahoma"/>
              </a:rPr>
              <a:t>a</a:t>
            </a:r>
            <a:r>
              <a:rPr sz="2000" spc="-65" dirty="0">
                <a:latin typeface="Tahoma"/>
                <a:cs typeface="Tahoma"/>
              </a:rPr>
              <a:t>b</a:t>
            </a:r>
            <a:r>
              <a:rPr sz="2000" spc="-5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u</a:t>
            </a:r>
            <a:r>
              <a:rPr sz="2000" spc="-125" dirty="0">
                <a:latin typeface="Tahoma"/>
                <a:cs typeface="Tahoma"/>
              </a:rPr>
              <a:t>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K</a:t>
            </a:r>
            <a:r>
              <a:rPr sz="2000" spc="-155" dirty="0">
                <a:latin typeface="Tahoma"/>
                <a:cs typeface="Tahoma"/>
              </a:rPr>
              <a:t>a</a:t>
            </a:r>
            <a:r>
              <a:rPr sz="2000" spc="-75" dirty="0">
                <a:latin typeface="Tahoma"/>
                <a:cs typeface="Tahoma"/>
              </a:rPr>
              <a:t>u</a:t>
            </a:r>
            <a:r>
              <a:rPr sz="2000" spc="-135" dirty="0">
                <a:latin typeface="Tahoma"/>
                <a:cs typeface="Tahoma"/>
              </a:rPr>
              <a:t>f</a:t>
            </a:r>
            <a:r>
              <a:rPr sz="2000" spc="-30" dirty="0">
                <a:latin typeface="Tahoma"/>
                <a:cs typeface="Tahoma"/>
              </a:rPr>
              <a:t>l</a:t>
            </a:r>
            <a:r>
              <a:rPr sz="2000" spc="-155" dirty="0">
                <a:latin typeface="Tahoma"/>
                <a:cs typeface="Tahoma"/>
              </a:rPr>
              <a:t>a</a:t>
            </a:r>
            <a:r>
              <a:rPr sz="2000" spc="-85" dirty="0">
                <a:latin typeface="Tahoma"/>
                <a:cs typeface="Tahoma"/>
              </a:rPr>
              <a:t>n</a:t>
            </a:r>
            <a:r>
              <a:rPr sz="2000" spc="-60" dirty="0">
                <a:latin typeface="Tahoma"/>
                <a:cs typeface="Tahoma"/>
              </a:rPr>
              <a:t>d</a:t>
            </a:r>
            <a:r>
              <a:rPr sz="2000" spc="-175" dirty="0">
                <a:latin typeface="Tahoma"/>
                <a:cs typeface="Tahoma"/>
              </a:rPr>
              <a:t>’s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175" dirty="0">
                <a:latin typeface="Tahoma"/>
                <a:cs typeface="Tahoma"/>
              </a:rPr>
              <a:t>j</a:t>
            </a:r>
            <a:r>
              <a:rPr sz="2000" spc="-50" dirty="0">
                <a:latin typeface="Tahoma"/>
                <a:cs typeface="Tahoma"/>
              </a:rPr>
              <a:t>o</a:t>
            </a:r>
            <a:r>
              <a:rPr sz="2000" spc="-75" dirty="0">
                <a:latin typeface="Tahoma"/>
                <a:cs typeface="Tahoma"/>
              </a:rPr>
              <a:t>u</a:t>
            </a:r>
            <a:r>
              <a:rPr sz="2000" spc="-110" dirty="0">
                <a:latin typeface="Tahoma"/>
                <a:cs typeface="Tahoma"/>
              </a:rPr>
              <a:t>rn</a:t>
            </a:r>
            <a:r>
              <a:rPr sz="2000" spc="-80" dirty="0">
                <a:latin typeface="Tahoma"/>
                <a:cs typeface="Tahoma"/>
              </a:rPr>
              <a:t>e</a:t>
            </a:r>
            <a:r>
              <a:rPr sz="2000" spc="-11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0537" y="1165860"/>
            <a:ext cx="1600200" cy="1595755"/>
          </a:xfrm>
          <a:custGeom>
            <a:avLst/>
            <a:gdLst/>
            <a:ahLst/>
            <a:cxnLst/>
            <a:rect l="l" t="t" r="r" b="b"/>
            <a:pathLst>
              <a:path w="1600200" h="1595755">
                <a:moveTo>
                  <a:pt x="0" y="797813"/>
                </a:moveTo>
                <a:lnTo>
                  <a:pt x="1460" y="749212"/>
                </a:lnTo>
                <a:lnTo>
                  <a:pt x="5784" y="701381"/>
                </a:lnTo>
                <a:lnTo>
                  <a:pt x="12890" y="654404"/>
                </a:lnTo>
                <a:lnTo>
                  <a:pt x="22693" y="608364"/>
                </a:lnTo>
                <a:lnTo>
                  <a:pt x="35109" y="563344"/>
                </a:lnTo>
                <a:lnTo>
                  <a:pt x="50056" y="519428"/>
                </a:lnTo>
                <a:lnTo>
                  <a:pt x="67448" y="476700"/>
                </a:lnTo>
                <a:lnTo>
                  <a:pt x="87203" y="435242"/>
                </a:lnTo>
                <a:lnTo>
                  <a:pt x="109236" y="395139"/>
                </a:lnTo>
                <a:lnTo>
                  <a:pt x="133465" y="356473"/>
                </a:lnTo>
                <a:lnTo>
                  <a:pt x="159805" y="319329"/>
                </a:lnTo>
                <a:lnTo>
                  <a:pt x="188173" y="283790"/>
                </a:lnTo>
                <a:lnTo>
                  <a:pt x="218484" y="249938"/>
                </a:lnTo>
                <a:lnTo>
                  <a:pt x="250656" y="217858"/>
                </a:lnTo>
                <a:lnTo>
                  <a:pt x="284605" y="187633"/>
                </a:lnTo>
                <a:lnTo>
                  <a:pt x="320246" y="159347"/>
                </a:lnTo>
                <a:lnTo>
                  <a:pt x="357497" y="133082"/>
                </a:lnTo>
                <a:lnTo>
                  <a:pt x="396273" y="108923"/>
                </a:lnTo>
                <a:lnTo>
                  <a:pt x="436491" y="86953"/>
                </a:lnTo>
                <a:lnTo>
                  <a:pt x="478068" y="67255"/>
                </a:lnTo>
                <a:lnTo>
                  <a:pt x="520918" y="49912"/>
                </a:lnTo>
                <a:lnTo>
                  <a:pt x="564960" y="35009"/>
                </a:lnTo>
                <a:lnTo>
                  <a:pt x="610108" y="22628"/>
                </a:lnTo>
                <a:lnTo>
                  <a:pt x="656280" y="12853"/>
                </a:lnTo>
                <a:lnTo>
                  <a:pt x="703392" y="5768"/>
                </a:lnTo>
                <a:lnTo>
                  <a:pt x="751360" y="1455"/>
                </a:lnTo>
                <a:lnTo>
                  <a:pt x="800100" y="0"/>
                </a:lnTo>
                <a:lnTo>
                  <a:pt x="848839" y="1455"/>
                </a:lnTo>
                <a:lnTo>
                  <a:pt x="896807" y="5768"/>
                </a:lnTo>
                <a:lnTo>
                  <a:pt x="943919" y="12853"/>
                </a:lnTo>
                <a:lnTo>
                  <a:pt x="990091" y="22628"/>
                </a:lnTo>
                <a:lnTo>
                  <a:pt x="1035239" y="35009"/>
                </a:lnTo>
                <a:lnTo>
                  <a:pt x="1079281" y="49912"/>
                </a:lnTo>
                <a:lnTo>
                  <a:pt x="1122131" y="67255"/>
                </a:lnTo>
                <a:lnTo>
                  <a:pt x="1163708" y="86953"/>
                </a:lnTo>
                <a:lnTo>
                  <a:pt x="1203926" y="108923"/>
                </a:lnTo>
                <a:lnTo>
                  <a:pt x="1242702" y="133082"/>
                </a:lnTo>
                <a:lnTo>
                  <a:pt x="1279953" y="159347"/>
                </a:lnTo>
                <a:lnTo>
                  <a:pt x="1315594" y="187633"/>
                </a:lnTo>
                <a:lnTo>
                  <a:pt x="1349543" y="217858"/>
                </a:lnTo>
                <a:lnTo>
                  <a:pt x="1381715" y="249938"/>
                </a:lnTo>
                <a:lnTo>
                  <a:pt x="1412026" y="283790"/>
                </a:lnTo>
                <a:lnTo>
                  <a:pt x="1440394" y="319329"/>
                </a:lnTo>
                <a:lnTo>
                  <a:pt x="1466734" y="356473"/>
                </a:lnTo>
                <a:lnTo>
                  <a:pt x="1490963" y="395139"/>
                </a:lnTo>
                <a:lnTo>
                  <a:pt x="1512996" y="435242"/>
                </a:lnTo>
                <a:lnTo>
                  <a:pt x="1532751" y="476700"/>
                </a:lnTo>
                <a:lnTo>
                  <a:pt x="1550143" y="519428"/>
                </a:lnTo>
                <a:lnTo>
                  <a:pt x="1565090" y="563344"/>
                </a:lnTo>
                <a:lnTo>
                  <a:pt x="1577506" y="608364"/>
                </a:lnTo>
                <a:lnTo>
                  <a:pt x="1587309" y="654404"/>
                </a:lnTo>
                <a:lnTo>
                  <a:pt x="1594415" y="701381"/>
                </a:lnTo>
                <a:lnTo>
                  <a:pt x="1598739" y="749212"/>
                </a:lnTo>
                <a:lnTo>
                  <a:pt x="1600200" y="797813"/>
                </a:lnTo>
                <a:lnTo>
                  <a:pt x="1598739" y="846415"/>
                </a:lnTo>
                <a:lnTo>
                  <a:pt x="1594415" y="894246"/>
                </a:lnTo>
                <a:lnTo>
                  <a:pt x="1587309" y="941223"/>
                </a:lnTo>
                <a:lnTo>
                  <a:pt x="1577506" y="987263"/>
                </a:lnTo>
                <a:lnTo>
                  <a:pt x="1565090" y="1032283"/>
                </a:lnTo>
                <a:lnTo>
                  <a:pt x="1550143" y="1076199"/>
                </a:lnTo>
                <a:lnTo>
                  <a:pt x="1532751" y="1118927"/>
                </a:lnTo>
                <a:lnTo>
                  <a:pt x="1512996" y="1160385"/>
                </a:lnTo>
                <a:lnTo>
                  <a:pt x="1490963" y="1200488"/>
                </a:lnTo>
                <a:lnTo>
                  <a:pt x="1466734" y="1239154"/>
                </a:lnTo>
                <a:lnTo>
                  <a:pt x="1440394" y="1276298"/>
                </a:lnTo>
                <a:lnTo>
                  <a:pt x="1412026" y="1311837"/>
                </a:lnTo>
                <a:lnTo>
                  <a:pt x="1381715" y="1345689"/>
                </a:lnTo>
                <a:lnTo>
                  <a:pt x="1349543" y="1377769"/>
                </a:lnTo>
                <a:lnTo>
                  <a:pt x="1315594" y="1407994"/>
                </a:lnTo>
                <a:lnTo>
                  <a:pt x="1279953" y="1436280"/>
                </a:lnTo>
                <a:lnTo>
                  <a:pt x="1242702" y="1462545"/>
                </a:lnTo>
                <a:lnTo>
                  <a:pt x="1203926" y="1486704"/>
                </a:lnTo>
                <a:lnTo>
                  <a:pt x="1163708" y="1508674"/>
                </a:lnTo>
                <a:lnTo>
                  <a:pt x="1122131" y="1528372"/>
                </a:lnTo>
                <a:lnTo>
                  <a:pt x="1079281" y="1545715"/>
                </a:lnTo>
                <a:lnTo>
                  <a:pt x="1035239" y="1560618"/>
                </a:lnTo>
                <a:lnTo>
                  <a:pt x="990091" y="1572999"/>
                </a:lnTo>
                <a:lnTo>
                  <a:pt x="943919" y="1582774"/>
                </a:lnTo>
                <a:lnTo>
                  <a:pt x="896807" y="1589859"/>
                </a:lnTo>
                <a:lnTo>
                  <a:pt x="848839" y="1594172"/>
                </a:lnTo>
                <a:lnTo>
                  <a:pt x="800100" y="1595627"/>
                </a:lnTo>
                <a:lnTo>
                  <a:pt x="751360" y="1594172"/>
                </a:lnTo>
                <a:lnTo>
                  <a:pt x="703392" y="1589859"/>
                </a:lnTo>
                <a:lnTo>
                  <a:pt x="656280" y="1582774"/>
                </a:lnTo>
                <a:lnTo>
                  <a:pt x="610108" y="1572999"/>
                </a:lnTo>
                <a:lnTo>
                  <a:pt x="564960" y="1560618"/>
                </a:lnTo>
                <a:lnTo>
                  <a:pt x="520918" y="1545715"/>
                </a:lnTo>
                <a:lnTo>
                  <a:pt x="478068" y="1528372"/>
                </a:lnTo>
                <a:lnTo>
                  <a:pt x="436491" y="1508674"/>
                </a:lnTo>
                <a:lnTo>
                  <a:pt x="396273" y="1486704"/>
                </a:lnTo>
                <a:lnTo>
                  <a:pt x="357497" y="1462545"/>
                </a:lnTo>
                <a:lnTo>
                  <a:pt x="320246" y="1436280"/>
                </a:lnTo>
                <a:lnTo>
                  <a:pt x="284605" y="1407994"/>
                </a:lnTo>
                <a:lnTo>
                  <a:pt x="250656" y="1377769"/>
                </a:lnTo>
                <a:lnTo>
                  <a:pt x="218484" y="1345689"/>
                </a:lnTo>
                <a:lnTo>
                  <a:pt x="188173" y="1311837"/>
                </a:lnTo>
                <a:lnTo>
                  <a:pt x="159805" y="1276298"/>
                </a:lnTo>
                <a:lnTo>
                  <a:pt x="133465" y="1239154"/>
                </a:lnTo>
                <a:lnTo>
                  <a:pt x="109236" y="1200488"/>
                </a:lnTo>
                <a:lnTo>
                  <a:pt x="87203" y="1160385"/>
                </a:lnTo>
                <a:lnTo>
                  <a:pt x="67448" y="1118927"/>
                </a:lnTo>
                <a:lnTo>
                  <a:pt x="50056" y="1076199"/>
                </a:lnTo>
                <a:lnTo>
                  <a:pt x="35109" y="1032283"/>
                </a:lnTo>
                <a:lnTo>
                  <a:pt x="22693" y="987263"/>
                </a:lnTo>
                <a:lnTo>
                  <a:pt x="12890" y="941223"/>
                </a:lnTo>
                <a:lnTo>
                  <a:pt x="5784" y="894246"/>
                </a:lnTo>
                <a:lnTo>
                  <a:pt x="1460" y="846415"/>
                </a:lnTo>
                <a:lnTo>
                  <a:pt x="0" y="797813"/>
                </a:lnTo>
                <a:close/>
              </a:path>
            </a:pathLst>
          </a:custGeom>
          <a:ln w="25400">
            <a:solidFill>
              <a:srgbClr val="EB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65145" y="1145252"/>
            <a:ext cx="2987675" cy="2899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10"/>
              </a:spcBef>
            </a:pPr>
            <a:r>
              <a:rPr sz="9600" spc="-660" dirty="0">
                <a:latin typeface="Tahoma"/>
                <a:cs typeface="Tahoma"/>
              </a:rPr>
              <a:t>3</a:t>
            </a:r>
            <a:endParaRPr sz="9600">
              <a:latin typeface="Tahoma"/>
              <a:cs typeface="Tahoma"/>
            </a:endParaRPr>
          </a:p>
          <a:p>
            <a:pPr marL="12700" marR="5080" algn="ctr">
              <a:lnSpc>
                <a:spcPct val="100200"/>
              </a:lnSpc>
              <a:spcBef>
                <a:spcPts val="3155"/>
              </a:spcBef>
            </a:pPr>
            <a:r>
              <a:rPr sz="2200" spc="-50" dirty="0">
                <a:latin typeface="Tahoma"/>
                <a:cs typeface="Tahoma"/>
              </a:rPr>
              <a:t>H</a:t>
            </a:r>
            <a:r>
              <a:rPr sz="2200" spc="-1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w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t</a:t>
            </a:r>
            <a:r>
              <a:rPr sz="2200" spc="-55" dirty="0">
                <a:latin typeface="Tahoma"/>
                <a:cs typeface="Tahoma"/>
              </a:rPr>
              <a:t>o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d</a:t>
            </a:r>
            <a:r>
              <a:rPr sz="2200" spc="-80" dirty="0">
                <a:latin typeface="Tahoma"/>
                <a:cs typeface="Tahoma"/>
              </a:rPr>
              <a:t>e</a:t>
            </a:r>
            <a:r>
              <a:rPr sz="2200" spc="-130" dirty="0">
                <a:latin typeface="Tahoma"/>
                <a:cs typeface="Tahoma"/>
              </a:rPr>
              <a:t>f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y</a:t>
            </a:r>
            <a:r>
              <a:rPr sz="2200" spc="-60" dirty="0">
                <a:latin typeface="Tahoma"/>
                <a:cs typeface="Tahoma"/>
              </a:rPr>
              <a:t>o</a:t>
            </a:r>
            <a:r>
              <a:rPr sz="2200" spc="-65" dirty="0">
                <a:latin typeface="Tahoma"/>
                <a:cs typeface="Tahoma"/>
              </a:rPr>
              <a:t>u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80" dirty="0">
                <a:latin typeface="Tahoma"/>
                <a:cs typeface="Tahoma"/>
              </a:rPr>
              <a:t>g</a:t>
            </a:r>
            <a:r>
              <a:rPr sz="2200" spc="-15" dirty="0">
                <a:latin typeface="Tahoma"/>
                <a:cs typeface="Tahoma"/>
              </a:rPr>
              <a:t>o</a:t>
            </a:r>
            <a:r>
              <a:rPr sz="2200" spc="-155" dirty="0">
                <a:latin typeface="Tahoma"/>
                <a:cs typeface="Tahoma"/>
              </a:rPr>
              <a:t>-</a:t>
            </a:r>
            <a:r>
              <a:rPr sz="2200" spc="-40" dirty="0">
                <a:latin typeface="Tahoma"/>
                <a:cs typeface="Tahoma"/>
              </a:rPr>
              <a:t>li</a:t>
            </a:r>
            <a:r>
              <a:rPr sz="2200" spc="-55" dirty="0">
                <a:latin typeface="Tahoma"/>
                <a:cs typeface="Tahoma"/>
              </a:rPr>
              <a:t>v</a:t>
            </a:r>
            <a:r>
              <a:rPr sz="2200" spc="-90" dirty="0">
                <a:latin typeface="Tahoma"/>
                <a:cs typeface="Tahoma"/>
              </a:rPr>
              <a:t>e  </a:t>
            </a:r>
            <a:r>
              <a:rPr sz="2200" spc="-114" dirty="0">
                <a:latin typeface="Tahoma"/>
                <a:cs typeface="Tahoma"/>
              </a:rPr>
              <a:t>re</a:t>
            </a:r>
            <a:r>
              <a:rPr sz="2200" spc="-125" dirty="0">
                <a:latin typeface="Tahoma"/>
                <a:cs typeface="Tahoma"/>
              </a:rPr>
              <a:t>a</a:t>
            </a:r>
            <a:r>
              <a:rPr sz="2200" spc="-135" dirty="0">
                <a:latin typeface="Tahoma"/>
                <a:cs typeface="Tahoma"/>
              </a:rPr>
              <a:t>d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80" dirty="0">
                <a:latin typeface="Tahoma"/>
                <a:cs typeface="Tahoma"/>
              </a:rPr>
              <a:t>ne</a:t>
            </a:r>
            <a:r>
              <a:rPr sz="2200" spc="-125" dirty="0">
                <a:latin typeface="Tahoma"/>
                <a:cs typeface="Tahoma"/>
              </a:rPr>
              <a:t>s</a:t>
            </a:r>
            <a:r>
              <a:rPr sz="2200" spc="-175" dirty="0">
                <a:latin typeface="Tahoma"/>
                <a:cs typeface="Tahoma"/>
              </a:rPr>
              <a:t>s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c</a:t>
            </a:r>
            <a:r>
              <a:rPr sz="2200" spc="-105" dirty="0">
                <a:latin typeface="Tahoma"/>
                <a:cs typeface="Tahoma"/>
              </a:rPr>
              <a:t>h</a:t>
            </a:r>
            <a:r>
              <a:rPr sz="2200" spc="-80" dirty="0">
                <a:latin typeface="Tahoma"/>
                <a:cs typeface="Tahoma"/>
              </a:rPr>
              <a:t>e</a:t>
            </a:r>
            <a:r>
              <a:rPr sz="2200" spc="-120" dirty="0">
                <a:latin typeface="Tahoma"/>
                <a:cs typeface="Tahoma"/>
              </a:rPr>
              <a:t>c</a:t>
            </a:r>
            <a:r>
              <a:rPr sz="2200" spc="-60" dirty="0">
                <a:latin typeface="Tahoma"/>
                <a:cs typeface="Tahoma"/>
              </a:rPr>
              <a:t>k</a:t>
            </a:r>
            <a:r>
              <a:rPr sz="2200" spc="-5" dirty="0">
                <a:latin typeface="Tahoma"/>
                <a:cs typeface="Tahoma"/>
              </a:rPr>
              <a:t>li</a:t>
            </a:r>
            <a:r>
              <a:rPr sz="2200" spc="-160" dirty="0">
                <a:latin typeface="Tahoma"/>
                <a:cs typeface="Tahoma"/>
              </a:rPr>
              <a:t>s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60" dirty="0">
                <a:latin typeface="Tahoma"/>
                <a:cs typeface="Tahoma"/>
              </a:rPr>
              <a:t>d  </a:t>
            </a:r>
            <a:r>
              <a:rPr sz="2200" spc="-80" dirty="0">
                <a:latin typeface="Tahoma"/>
                <a:cs typeface="Tahoma"/>
              </a:rPr>
              <a:t>milestones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1223" y="1165860"/>
            <a:ext cx="1595755" cy="1595755"/>
          </a:xfrm>
          <a:custGeom>
            <a:avLst/>
            <a:gdLst/>
            <a:ahLst/>
            <a:cxnLst/>
            <a:rect l="l" t="t" r="r" b="b"/>
            <a:pathLst>
              <a:path w="1595754" h="1595755">
                <a:moveTo>
                  <a:pt x="0" y="797813"/>
                </a:moveTo>
                <a:lnTo>
                  <a:pt x="1455" y="749212"/>
                </a:lnTo>
                <a:lnTo>
                  <a:pt x="5768" y="701381"/>
                </a:lnTo>
                <a:lnTo>
                  <a:pt x="12853" y="654404"/>
                </a:lnTo>
                <a:lnTo>
                  <a:pt x="22628" y="608364"/>
                </a:lnTo>
                <a:lnTo>
                  <a:pt x="35009" y="563344"/>
                </a:lnTo>
                <a:lnTo>
                  <a:pt x="49912" y="519428"/>
                </a:lnTo>
                <a:lnTo>
                  <a:pt x="67255" y="476700"/>
                </a:lnTo>
                <a:lnTo>
                  <a:pt x="86953" y="435242"/>
                </a:lnTo>
                <a:lnTo>
                  <a:pt x="108923" y="395139"/>
                </a:lnTo>
                <a:lnTo>
                  <a:pt x="133082" y="356473"/>
                </a:lnTo>
                <a:lnTo>
                  <a:pt x="159347" y="319329"/>
                </a:lnTo>
                <a:lnTo>
                  <a:pt x="187633" y="283790"/>
                </a:lnTo>
                <a:lnTo>
                  <a:pt x="217858" y="249938"/>
                </a:lnTo>
                <a:lnTo>
                  <a:pt x="249938" y="217858"/>
                </a:lnTo>
                <a:lnTo>
                  <a:pt x="283790" y="187633"/>
                </a:lnTo>
                <a:lnTo>
                  <a:pt x="319329" y="159347"/>
                </a:lnTo>
                <a:lnTo>
                  <a:pt x="356473" y="133082"/>
                </a:lnTo>
                <a:lnTo>
                  <a:pt x="395139" y="108923"/>
                </a:lnTo>
                <a:lnTo>
                  <a:pt x="435242" y="86953"/>
                </a:lnTo>
                <a:lnTo>
                  <a:pt x="476700" y="67255"/>
                </a:lnTo>
                <a:lnTo>
                  <a:pt x="519428" y="49912"/>
                </a:lnTo>
                <a:lnTo>
                  <a:pt x="563344" y="35009"/>
                </a:lnTo>
                <a:lnTo>
                  <a:pt x="608364" y="22628"/>
                </a:lnTo>
                <a:lnTo>
                  <a:pt x="654404" y="12853"/>
                </a:lnTo>
                <a:lnTo>
                  <a:pt x="701381" y="5768"/>
                </a:lnTo>
                <a:lnTo>
                  <a:pt x="749212" y="1455"/>
                </a:lnTo>
                <a:lnTo>
                  <a:pt x="797814" y="0"/>
                </a:lnTo>
                <a:lnTo>
                  <a:pt x="846415" y="1455"/>
                </a:lnTo>
                <a:lnTo>
                  <a:pt x="894246" y="5768"/>
                </a:lnTo>
                <a:lnTo>
                  <a:pt x="941223" y="12853"/>
                </a:lnTo>
                <a:lnTo>
                  <a:pt x="987263" y="22628"/>
                </a:lnTo>
                <a:lnTo>
                  <a:pt x="1032283" y="35009"/>
                </a:lnTo>
                <a:lnTo>
                  <a:pt x="1076199" y="49912"/>
                </a:lnTo>
                <a:lnTo>
                  <a:pt x="1118927" y="67255"/>
                </a:lnTo>
                <a:lnTo>
                  <a:pt x="1160385" y="86953"/>
                </a:lnTo>
                <a:lnTo>
                  <a:pt x="1200488" y="108923"/>
                </a:lnTo>
                <a:lnTo>
                  <a:pt x="1239154" y="133082"/>
                </a:lnTo>
                <a:lnTo>
                  <a:pt x="1276298" y="159347"/>
                </a:lnTo>
                <a:lnTo>
                  <a:pt x="1311837" y="187633"/>
                </a:lnTo>
                <a:lnTo>
                  <a:pt x="1345689" y="217858"/>
                </a:lnTo>
                <a:lnTo>
                  <a:pt x="1377769" y="249938"/>
                </a:lnTo>
                <a:lnTo>
                  <a:pt x="1407994" y="283790"/>
                </a:lnTo>
                <a:lnTo>
                  <a:pt x="1436280" y="319329"/>
                </a:lnTo>
                <a:lnTo>
                  <a:pt x="1462545" y="356473"/>
                </a:lnTo>
                <a:lnTo>
                  <a:pt x="1486704" y="395139"/>
                </a:lnTo>
                <a:lnTo>
                  <a:pt x="1508674" y="435242"/>
                </a:lnTo>
                <a:lnTo>
                  <a:pt x="1528372" y="476700"/>
                </a:lnTo>
                <a:lnTo>
                  <a:pt x="1545715" y="519428"/>
                </a:lnTo>
                <a:lnTo>
                  <a:pt x="1560618" y="563344"/>
                </a:lnTo>
                <a:lnTo>
                  <a:pt x="1572999" y="608364"/>
                </a:lnTo>
                <a:lnTo>
                  <a:pt x="1582774" y="654404"/>
                </a:lnTo>
                <a:lnTo>
                  <a:pt x="1589859" y="701381"/>
                </a:lnTo>
                <a:lnTo>
                  <a:pt x="1594172" y="749212"/>
                </a:lnTo>
                <a:lnTo>
                  <a:pt x="1595628" y="797813"/>
                </a:lnTo>
                <a:lnTo>
                  <a:pt x="1594172" y="846415"/>
                </a:lnTo>
                <a:lnTo>
                  <a:pt x="1589859" y="894246"/>
                </a:lnTo>
                <a:lnTo>
                  <a:pt x="1582774" y="941223"/>
                </a:lnTo>
                <a:lnTo>
                  <a:pt x="1572999" y="987263"/>
                </a:lnTo>
                <a:lnTo>
                  <a:pt x="1560618" y="1032283"/>
                </a:lnTo>
                <a:lnTo>
                  <a:pt x="1545715" y="1076199"/>
                </a:lnTo>
                <a:lnTo>
                  <a:pt x="1528372" y="1118927"/>
                </a:lnTo>
                <a:lnTo>
                  <a:pt x="1508674" y="1160385"/>
                </a:lnTo>
                <a:lnTo>
                  <a:pt x="1486704" y="1200488"/>
                </a:lnTo>
                <a:lnTo>
                  <a:pt x="1462545" y="1239154"/>
                </a:lnTo>
                <a:lnTo>
                  <a:pt x="1436280" y="1276298"/>
                </a:lnTo>
                <a:lnTo>
                  <a:pt x="1407994" y="1311837"/>
                </a:lnTo>
                <a:lnTo>
                  <a:pt x="1377769" y="1345689"/>
                </a:lnTo>
                <a:lnTo>
                  <a:pt x="1345689" y="1377769"/>
                </a:lnTo>
                <a:lnTo>
                  <a:pt x="1311837" y="1407994"/>
                </a:lnTo>
                <a:lnTo>
                  <a:pt x="1276298" y="1436280"/>
                </a:lnTo>
                <a:lnTo>
                  <a:pt x="1239154" y="1462545"/>
                </a:lnTo>
                <a:lnTo>
                  <a:pt x="1200488" y="1486704"/>
                </a:lnTo>
                <a:lnTo>
                  <a:pt x="1160385" y="1508674"/>
                </a:lnTo>
                <a:lnTo>
                  <a:pt x="1118927" y="1528372"/>
                </a:lnTo>
                <a:lnTo>
                  <a:pt x="1076199" y="1545715"/>
                </a:lnTo>
                <a:lnTo>
                  <a:pt x="1032283" y="1560618"/>
                </a:lnTo>
                <a:lnTo>
                  <a:pt x="987263" y="1572999"/>
                </a:lnTo>
                <a:lnTo>
                  <a:pt x="941223" y="1582774"/>
                </a:lnTo>
                <a:lnTo>
                  <a:pt x="894246" y="1589859"/>
                </a:lnTo>
                <a:lnTo>
                  <a:pt x="846415" y="1594172"/>
                </a:lnTo>
                <a:lnTo>
                  <a:pt x="797814" y="1595627"/>
                </a:lnTo>
                <a:lnTo>
                  <a:pt x="749212" y="1594172"/>
                </a:lnTo>
                <a:lnTo>
                  <a:pt x="701381" y="1589859"/>
                </a:lnTo>
                <a:lnTo>
                  <a:pt x="654404" y="1582774"/>
                </a:lnTo>
                <a:lnTo>
                  <a:pt x="608364" y="1572999"/>
                </a:lnTo>
                <a:lnTo>
                  <a:pt x="563344" y="1560618"/>
                </a:lnTo>
                <a:lnTo>
                  <a:pt x="519428" y="1545715"/>
                </a:lnTo>
                <a:lnTo>
                  <a:pt x="476700" y="1528372"/>
                </a:lnTo>
                <a:lnTo>
                  <a:pt x="435242" y="1508674"/>
                </a:lnTo>
                <a:lnTo>
                  <a:pt x="395139" y="1486704"/>
                </a:lnTo>
                <a:lnTo>
                  <a:pt x="356473" y="1462545"/>
                </a:lnTo>
                <a:lnTo>
                  <a:pt x="319329" y="1436280"/>
                </a:lnTo>
                <a:lnTo>
                  <a:pt x="283790" y="1407994"/>
                </a:lnTo>
                <a:lnTo>
                  <a:pt x="249938" y="1377769"/>
                </a:lnTo>
                <a:lnTo>
                  <a:pt x="217858" y="1345689"/>
                </a:lnTo>
                <a:lnTo>
                  <a:pt x="187633" y="1311837"/>
                </a:lnTo>
                <a:lnTo>
                  <a:pt x="159347" y="1276298"/>
                </a:lnTo>
                <a:lnTo>
                  <a:pt x="133082" y="1239154"/>
                </a:lnTo>
                <a:lnTo>
                  <a:pt x="108923" y="1200488"/>
                </a:lnTo>
                <a:lnTo>
                  <a:pt x="86953" y="1160385"/>
                </a:lnTo>
                <a:lnTo>
                  <a:pt x="67255" y="1118927"/>
                </a:lnTo>
                <a:lnTo>
                  <a:pt x="49912" y="1076199"/>
                </a:lnTo>
                <a:lnTo>
                  <a:pt x="35009" y="1032283"/>
                </a:lnTo>
                <a:lnTo>
                  <a:pt x="22628" y="987263"/>
                </a:lnTo>
                <a:lnTo>
                  <a:pt x="12853" y="941223"/>
                </a:lnTo>
                <a:lnTo>
                  <a:pt x="5768" y="894246"/>
                </a:lnTo>
                <a:lnTo>
                  <a:pt x="1455" y="846415"/>
                </a:lnTo>
                <a:lnTo>
                  <a:pt x="0" y="797813"/>
                </a:lnTo>
                <a:close/>
              </a:path>
            </a:pathLst>
          </a:custGeom>
          <a:ln w="25400">
            <a:solidFill>
              <a:srgbClr val="EB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1702" y="1145252"/>
            <a:ext cx="2853690" cy="2899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10"/>
              </a:spcBef>
            </a:pPr>
            <a:r>
              <a:rPr sz="9600" spc="-800" dirty="0">
                <a:latin typeface="Tahoma"/>
                <a:cs typeface="Tahoma"/>
              </a:rPr>
              <a:t>2</a:t>
            </a:r>
            <a:endParaRPr sz="9600">
              <a:latin typeface="Tahoma"/>
              <a:cs typeface="Tahoma"/>
            </a:endParaRPr>
          </a:p>
          <a:p>
            <a:pPr marL="12700" marR="5080" indent="-635" algn="ctr">
              <a:lnSpc>
                <a:spcPct val="100200"/>
              </a:lnSpc>
              <a:spcBef>
                <a:spcPts val="3155"/>
              </a:spcBef>
            </a:pPr>
            <a:r>
              <a:rPr sz="2200" spc="-50" dirty="0">
                <a:latin typeface="Tahoma"/>
                <a:cs typeface="Tahoma"/>
              </a:rPr>
              <a:t>H</a:t>
            </a:r>
            <a:r>
              <a:rPr sz="2200" spc="-1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w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t</a:t>
            </a:r>
            <a:r>
              <a:rPr sz="2200" spc="-105" dirty="0">
                <a:latin typeface="Tahoma"/>
                <a:cs typeface="Tahoma"/>
              </a:rPr>
              <a:t>o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60" dirty="0">
                <a:latin typeface="Tahoma"/>
                <a:cs typeface="Tahoma"/>
              </a:rPr>
              <a:t>s</a:t>
            </a:r>
            <a:r>
              <a:rPr sz="2200" spc="-125" dirty="0">
                <a:latin typeface="Tahoma"/>
                <a:cs typeface="Tahoma"/>
              </a:rPr>
              <a:t>t</a:t>
            </a:r>
            <a:r>
              <a:rPr sz="2200" spc="-114" dirty="0">
                <a:latin typeface="Tahoma"/>
                <a:cs typeface="Tahoma"/>
              </a:rPr>
              <a:t>r</a:t>
            </a:r>
            <a:r>
              <a:rPr sz="2200" spc="-80" dirty="0">
                <a:latin typeface="Tahoma"/>
                <a:cs typeface="Tahoma"/>
              </a:rPr>
              <a:t>u</a:t>
            </a:r>
            <a:r>
              <a:rPr sz="2200" spc="-45" dirty="0">
                <a:latin typeface="Tahoma"/>
                <a:cs typeface="Tahoma"/>
              </a:rPr>
              <a:t>c</a:t>
            </a:r>
            <a:r>
              <a:rPr sz="2200" spc="-85" dirty="0">
                <a:latin typeface="Tahoma"/>
                <a:cs typeface="Tahoma"/>
              </a:rPr>
              <a:t>t</a:t>
            </a:r>
            <a:r>
              <a:rPr sz="2200" spc="-120" dirty="0">
                <a:latin typeface="Tahoma"/>
                <a:cs typeface="Tahoma"/>
              </a:rPr>
              <a:t>u</a:t>
            </a:r>
            <a:r>
              <a:rPr sz="2200" spc="-114" dirty="0">
                <a:latin typeface="Tahoma"/>
                <a:cs typeface="Tahoma"/>
              </a:rPr>
              <a:t>r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155" dirty="0">
                <a:latin typeface="Tahoma"/>
                <a:cs typeface="Tahoma"/>
              </a:rPr>
              <a:t>a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60" dirty="0">
                <a:latin typeface="Tahoma"/>
                <a:cs typeface="Tahoma"/>
              </a:rPr>
              <a:t>d  </a:t>
            </a:r>
            <a:r>
              <a:rPr sz="2200" spc="-105" dirty="0">
                <a:latin typeface="Tahoma"/>
                <a:cs typeface="Tahoma"/>
              </a:rPr>
              <a:t>p</a:t>
            </a:r>
            <a:r>
              <a:rPr sz="2200" spc="-114" dirty="0">
                <a:latin typeface="Tahoma"/>
                <a:cs typeface="Tahoma"/>
              </a:rPr>
              <a:t>re</a:t>
            </a:r>
            <a:r>
              <a:rPr sz="2200" spc="-70" dirty="0">
                <a:latin typeface="Tahoma"/>
                <a:cs typeface="Tahoma"/>
              </a:rPr>
              <a:t>p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00" dirty="0">
                <a:latin typeface="Tahoma"/>
                <a:cs typeface="Tahoma"/>
              </a:rPr>
              <a:t>r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1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y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80" dirty="0">
                <a:latin typeface="Tahoma"/>
                <a:cs typeface="Tahoma"/>
              </a:rPr>
              <a:t>u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c</a:t>
            </a:r>
            <a:r>
              <a:rPr sz="2200" spc="-75" dirty="0">
                <a:latin typeface="Tahoma"/>
                <a:cs typeface="Tahoma"/>
              </a:rPr>
              <a:t>o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125" dirty="0">
                <a:latin typeface="Tahoma"/>
                <a:cs typeface="Tahoma"/>
              </a:rPr>
              <a:t>t</a:t>
            </a:r>
            <a:r>
              <a:rPr sz="2200" spc="-114" dirty="0">
                <a:latin typeface="Tahoma"/>
                <a:cs typeface="Tahoma"/>
              </a:rPr>
              <a:t>e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60" dirty="0">
                <a:latin typeface="Tahoma"/>
                <a:cs typeface="Tahoma"/>
              </a:rPr>
              <a:t>d  </a:t>
            </a:r>
            <a:r>
              <a:rPr sz="2200" spc="-90" dirty="0">
                <a:latin typeface="Tahoma"/>
                <a:cs typeface="Tahoma"/>
              </a:rPr>
              <a:t>c</a:t>
            </a:r>
            <a:r>
              <a:rPr sz="2200" spc="-40" dirty="0">
                <a:latin typeface="Tahoma"/>
                <a:cs typeface="Tahoma"/>
              </a:rPr>
              <a:t>o</a:t>
            </a:r>
            <a:r>
              <a:rPr sz="2200" spc="-105" dirty="0">
                <a:latin typeface="Tahoma"/>
                <a:cs typeface="Tahoma"/>
              </a:rPr>
              <a:t>d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m</a:t>
            </a:r>
            <a:r>
              <a:rPr sz="2200" spc="-75" dirty="0">
                <a:latin typeface="Tahoma"/>
                <a:cs typeface="Tahoma"/>
              </a:rPr>
              <a:t>i</a:t>
            </a:r>
            <a:r>
              <a:rPr sz="2200" spc="-190" dirty="0">
                <a:latin typeface="Tahoma"/>
                <a:cs typeface="Tahoma"/>
              </a:rPr>
              <a:t>g</a:t>
            </a:r>
            <a:r>
              <a:rPr sz="2200" spc="-10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p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175" dirty="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7339" y="1165860"/>
            <a:ext cx="1595755" cy="1595755"/>
          </a:xfrm>
          <a:custGeom>
            <a:avLst/>
            <a:gdLst/>
            <a:ahLst/>
            <a:cxnLst/>
            <a:rect l="l" t="t" r="r" b="b"/>
            <a:pathLst>
              <a:path w="1595755" h="1595755">
                <a:moveTo>
                  <a:pt x="0" y="797813"/>
                </a:moveTo>
                <a:lnTo>
                  <a:pt x="1455" y="749212"/>
                </a:lnTo>
                <a:lnTo>
                  <a:pt x="5768" y="701381"/>
                </a:lnTo>
                <a:lnTo>
                  <a:pt x="12853" y="654404"/>
                </a:lnTo>
                <a:lnTo>
                  <a:pt x="22628" y="608364"/>
                </a:lnTo>
                <a:lnTo>
                  <a:pt x="35009" y="563344"/>
                </a:lnTo>
                <a:lnTo>
                  <a:pt x="49912" y="519428"/>
                </a:lnTo>
                <a:lnTo>
                  <a:pt x="67255" y="476700"/>
                </a:lnTo>
                <a:lnTo>
                  <a:pt x="86953" y="435242"/>
                </a:lnTo>
                <a:lnTo>
                  <a:pt x="108923" y="395139"/>
                </a:lnTo>
                <a:lnTo>
                  <a:pt x="133082" y="356473"/>
                </a:lnTo>
                <a:lnTo>
                  <a:pt x="159347" y="319329"/>
                </a:lnTo>
                <a:lnTo>
                  <a:pt x="187633" y="283790"/>
                </a:lnTo>
                <a:lnTo>
                  <a:pt x="217858" y="249938"/>
                </a:lnTo>
                <a:lnTo>
                  <a:pt x="249938" y="217858"/>
                </a:lnTo>
                <a:lnTo>
                  <a:pt x="283790" y="187633"/>
                </a:lnTo>
                <a:lnTo>
                  <a:pt x="319329" y="159347"/>
                </a:lnTo>
                <a:lnTo>
                  <a:pt x="356473" y="133082"/>
                </a:lnTo>
                <a:lnTo>
                  <a:pt x="395139" y="108923"/>
                </a:lnTo>
                <a:lnTo>
                  <a:pt x="435242" y="86953"/>
                </a:lnTo>
                <a:lnTo>
                  <a:pt x="476700" y="67255"/>
                </a:lnTo>
                <a:lnTo>
                  <a:pt x="519428" y="49912"/>
                </a:lnTo>
                <a:lnTo>
                  <a:pt x="563344" y="35009"/>
                </a:lnTo>
                <a:lnTo>
                  <a:pt x="608364" y="22628"/>
                </a:lnTo>
                <a:lnTo>
                  <a:pt x="654404" y="12853"/>
                </a:lnTo>
                <a:lnTo>
                  <a:pt x="701381" y="5768"/>
                </a:lnTo>
                <a:lnTo>
                  <a:pt x="749212" y="1455"/>
                </a:lnTo>
                <a:lnTo>
                  <a:pt x="797814" y="0"/>
                </a:lnTo>
                <a:lnTo>
                  <a:pt x="846415" y="1455"/>
                </a:lnTo>
                <a:lnTo>
                  <a:pt x="894246" y="5768"/>
                </a:lnTo>
                <a:lnTo>
                  <a:pt x="941223" y="12853"/>
                </a:lnTo>
                <a:lnTo>
                  <a:pt x="987263" y="22628"/>
                </a:lnTo>
                <a:lnTo>
                  <a:pt x="1032283" y="35009"/>
                </a:lnTo>
                <a:lnTo>
                  <a:pt x="1076199" y="49912"/>
                </a:lnTo>
                <a:lnTo>
                  <a:pt x="1118927" y="67255"/>
                </a:lnTo>
                <a:lnTo>
                  <a:pt x="1160385" y="86953"/>
                </a:lnTo>
                <a:lnTo>
                  <a:pt x="1200488" y="108923"/>
                </a:lnTo>
                <a:lnTo>
                  <a:pt x="1239154" y="133082"/>
                </a:lnTo>
                <a:lnTo>
                  <a:pt x="1276298" y="159347"/>
                </a:lnTo>
                <a:lnTo>
                  <a:pt x="1311837" y="187633"/>
                </a:lnTo>
                <a:lnTo>
                  <a:pt x="1345689" y="217858"/>
                </a:lnTo>
                <a:lnTo>
                  <a:pt x="1377769" y="249938"/>
                </a:lnTo>
                <a:lnTo>
                  <a:pt x="1407994" y="283790"/>
                </a:lnTo>
                <a:lnTo>
                  <a:pt x="1436280" y="319329"/>
                </a:lnTo>
                <a:lnTo>
                  <a:pt x="1462545" y="356473"/>
                </a:lnTo>
                <a:lnTo>
                  <a:pt x="1486704" y="395139"/>
                </a:lnTo>
                <a:lnTo>
                  <a:pt x="1508674" y="435242"/>
                </a:lnTo>
                <a:lnTo>
                  <a:pt x="1528372" y="476700"/>
                </a:lnTo>
                <a:lnTo>
                  <a:pt x="1545715" y="519428"/>
                </a:lnTo>
                <a:lnTo>
                  <a:pt x="1560618" y="563344"/>
                </a:lnTo>
                <a:lnTo>
                  <a:pt x="1572999" y="608364"/>
                </a:lnTo>
                <a:lnTo>
                  <a:pt x="1582774" y="654404"/>
                </a:lnTo>
                <a:lnTo>
                  <a:pt x="1589859" y="701381"/>
                </a:lnTo>
                <a:lnTo>
                  <a:pt x="1594172" y="749212"/>
                </a:lnTo>
                <a:lnTo>
                  <a:pt x="1595628" y="797813"/>
                </a:lnTo>
                <a:lnTo>
                  <a:pt x="1594172" y="846415"/>
                </a:lnTo>
                <a:lnTo>
                  <a:pt x="1589859" y="894246"/>
                </a:lnTo>
                <a:lnTo>
                  <a:pt x="1582774" y="941223"/>
                </a:lnTo>
                <a:lnTo>
                  <a:pt x="1572999" y="987263"/>
                </a:lnTo>
                <a:lnTo>
                  <a:pt x="1560618" y="1032283"/>
                </a:lnTo>
                <a:lnTo>
                  <a:pt x="1545715" y="1076199"/>
                </a:lnTo>
                <a:lnTo>
                  <a:pt x="1528372" y="1118927"/>
                </a:lnTo>
                <a:lnTo>
                  <a:pt x="1508674" y="1160385"/>
                </a:lnTo>
                <a:lnTo>
                  <a:pt x="1486704" y="1200488"/>
                </a:lnTo>
                <a:lnTo>
                  <a:pt x="1462545" y="1239154"/>
                </a:lnTo>
                <a:lnTo>
                  <a:pt x="1436280" y="1276298"/>
                </a:lnTo>
                <a:lnTo>
                  <a:pt x="1407994" y="1311837"/>
                </a:lnTo>
                <a:lnTo>
                  <a:pt x="1377769" y="1345689"/>
                </a:lnTo>
                <a:lnTo>
                  <a:pt x="1345689" y="1377769"/>
                </a:lnTo>
                <a:lnTo>
                  <a:pt x="1311837" y="1407994"/>
                </a:lnTo>
                <a:lnTo>
                  <a:pt x="1276298" y="1436280"/>
                </a:lnTo>
                <a:lnTo>
                  <a:pt x="1239154" y="1462545"/>
                </a:lnTo>
                <a:lnTo>
                  <a:pt x="1200488" y="1486704"/>
                </a:lnTo>
                <a:lnTo>
                  <a:pt x="1160385" y="1508674"/>
                </a:lnTo>
                <a:lnTo>
                  <a:pt x="1118927" y="1528372"/>
                </a:lnTo>
                <a:lnTo>
                  <a:pt x="1076199" y="1545715"/>
                </a:lnTo>
                <a:lnTo>
                  <a:pt x="1032283" y="1560618"/>
                </a:lnTo>
                <a:lnTo>
                  <a:pt x="987263" y="1572999"/>
                </a:lnTo>
                <a:lnTo>
                  <a:pt x="941223" y="1582774"/>
                </a:lnTo>
                <a:lnTo>
                  <a:pt x="894246" y="1589859"/>
                </a:lnTo>
                <a:lnTo>
                  <a:pt x="846415" y="1594172"/>
                </a:lnTo>
                <a:lnTo>
                  <a:pt x="797814" y="1595627"/>
                </a:lnTo>
                <a:lnTo>
                  <a:pt x="749212" y="1594172"/>
                </a:lnTo>
                <a:lnTo>
                  <a:pt x="701381" y="1589859"/>
                </a:lnTo>
                <a:lnTo>
                  <a:pt x="654404" y="1582774"/>
                </a:lnTo>
                <a:lnTo>
                  <a:pt x="608364" y="1572999"/>
                </a:lnTo>
                <a:lnTo>
                  <a:pt x="563344" y="1560618"/>
                </a:lnTo>
                <a:lnTo>
                  <a:pt x="519428" y="1545715"/>
                </a:lnTo>
                <a:lnTo>
                  <a:pt x="476700" y="1528372"/>
                </a:lnTo>
                <a:lnTo>
                  <a:pt x="435242" y="1508674"/>
                </a:lnTo>
                <a:lnTo>
                  <a:pt x="395139" y="1486704"/>
                </a:lnTo>
                <a:lnTo>
                  <a:pt x="356473" y="1462545"/>
                </a:lnTo>
                <a:lnTo>
                  <a:pt x="319329" y="1436280"/>
                </a:lnTo>
                <a:lnTo>
                  <a:pt x="283790" y="1407994"/>
                </a:lnTo>
                <a:lnTo>
                  <a:pt x="249938" y="1377769"/>
                </a:lnTo>
                <a:lnTo>
                  <a:pt x="217858" y="1345689"/>
                </a:lnTo>
                <a:lnTo>
                  <a:pt x="187633" y="1311837"/>
                </a:lnTo>
                <a:lnTo>
                  <a:pt x="159347" y="1276298"/>
                </a:lnTo>
                <a:lnTo>
                  <a:pt x="133082" y="1239154"/>
                </a:lnTo>
                <a:lnTo>
                  <a:pt x="108923" y="1200488"/>
                </a:lnTo>
                <a:lnTo>
                  <a:pt x="86953" y="1160385"/>
                </a:lnTo>
                <a:lnTo>
                  <a:pt x="67255" y="1118927"/>
                </a:lnTo>
                <a:lnTo>
                  <a:pt x="49912" y="1076199"/>
                </a:lnTo>
                <a:lnTo>
                  <a:pt x="35009" y="1032283"/>
                </a:lnTo>
                <a:lnTo>
                  <a:pt x="22628" y="987263"/>
                </a:lnTo>
                <a:lnTo>
                  <a:pt x="12853" y="941223"/>
                </a:lnTo>
                <a:lnTo>
                  <a:pt x="5768" y="894246"/>
                </a:lnTo>
                <a:lnTo>
                  <a:pt x="1455" y="846415"/>
                </a:lnTo>
                <a:lnTo>
                  <a:pt x="0" y="797813"/>
                </a:lnTo>
                <a:close/>
              </a:path>
            </a:pathLst>
          </a:custGeom>
          <a:ln w="25400">
            <a:solidFill>
              <a:srgbClr val="EB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7063" y="1145252"/>
            <a:ext cx="2755900" cy="3232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10"/>
              </a:spcBef>
            </a:pPr>
            <a:r>
              <a:rPr sz="9600" spc="-2245" dirty="0">
                <a:latin typeface="Tahoma"/>
                <a:cs typeface="Tahoma"/>
              </a:rPr>
              <a:t>1</a:t>
            </a:r>
            <a:endParaRPr sz="9600">
              <a:latin typeface="Tahoma"/>
              <a:cs typeface="Tahoma"/>
            </a:endParaRPr>
          </a:p>
          <a:p>
            <a:pPr marL="12065" marR="5080" indent="-635" algn="ctr">
              <a:lnSpc>
                <a:spcPct val="100000"/>
              </a:lnSpc>
              <a:spcBef>
                <a:spcPts val="3165"/>
              </a:spcBef>
            </a:pPr>
            <a:r>
              <a:rPr sz="2200" spc="-50" dirty="0">
                <a:latin typeface="Tahoma"/>
                <a:cs typeface="Tahoma"/>
              </a:rPr>
              <a:t>H</a:t>
            </a:r>
            <a:r>
              <a:rPr sz="2200" spc="-1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w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40" dirty="0">
                <a:latin typeface="Tahoma"/>
                <a:cs typeface="Tahoma"/>
              </a:rPr>
              <a:t>C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80" dirty="0">
                <a:latin typeface="Tahoma"/>
                <a:cs typeface="Tahoma"/>
              </a:rPr>
              <a:t>u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A</a:t>
            </a:r>
            <a:r>
              <a:rPr sz="2200" spc="-120" dirty="0">
                <a:latin typeface="Tahoma"/>
                <a:cs typeface="Tahoma"/>
              </a:rPr>
              <a:t>cc</a:t>
            </a:r>
            <a:r>
              <a:rPr sz="2200" spc="-114" dirty="0">
                <a:latin typeface="Tahoma"/>
                <a:cs typeface="Tahoma"/>
              </a:rPr>
              <a:t>e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114" dirty="0">
                <a:latin typeface="Tahoma"/>
                <a:cs typeface="Tahoma"/>
              </a:rPr>
              <a:t>er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50" dirty="0">
                <a:latin typeface="Tahoma"/>
                <a:cs typeface="Tahoma"/>
              </a:rPr>
              <a:t>n  </a:t>
            </a:r>
            <a:r>
              <a:rPr sz="2200" spc="100" dirty="0">
                <a:latin typeface="Tahoma"/>
                <a:cs typeface="Tahoma"/>
              </a:rPr>
              <a:t>M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190" dirty="0">
                <a:latin typeface="Tahoma"/>
                <a:cs typeface="Tahoma"/>
              </a:rPr>
              <a:t>a</a:t>
            </a:r>
            <a:r>
              <a:rPr sz="2200" spc="-160" dirty="0">
                <a:latin typeface="Tahoma"/>
                <a:cs typeface="Tahoma"/>
              </a:rPr>
              <a:t>g</a:t>
            </a:r>
            <a:r>
              <a:rPr sz="2200" spc="-135" dirty="0">
                <a:latin typeface="Tahoma"/>
                <a:cs typeface="Tahoma"/>
              </a:rPr>
              <a:t>e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c</a:t>
            </a:r>
            <a:r>
              <a:rPr sz="2200" spc="-114" dirty="0">
                <a:latin typeface="Tahoma"/>
                <a:cs typeface="Tahoma"/>
              </a:rPr>
              <a:t>a</a:t>
            </a:r>
            <a:r>
              <a:rPr sz="2200" spc="-105" dirty="0">
                <a:latin typeface="Tahoma"/>
                <a:cs typeface="Tahoma"/>
              </a:rPr>
              <a:t>n</a:t>
            </a:r>
            <a:r>
              <a:rPr sz="2200" spc="-155" dirty="0">
                <a:latin typeface="Tahoma"/>
                <a:cs typeface="Tahoma"/>
              </a:rPr>
              <a:t> </a:t>
            </a:r>
            <a:r>
              <a:rPr sz="2200" spc="-160" dirty="0">
                <a:latin typeface="Tahoma"/>
                <a:cs typeface="Tahoma"/>
              </a:rPr>
              <a:t>s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50" dirty="0">
                <a:latin typeface="Tahoma"/>
                <a:cs typeface="Tahoma"/>
              </a:rPr>
              <a:t>m</a:t>
            </a:r>
            <a:r>
              <a:rPr sz="2200" spc="-105" dirty="0">
                <a:latin typeface="Tahoma"/>
                <a:cs typeface="Tahoma"/>
              </a:rPr>
              <a:t>p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55" dirty="0">
                <a:latin typeface="Tahoma"/>
                <a:cs typeface="Tahoma"/>
              </a:rPr>
              <a:t>f</a:t>
            </a:r>
            <a:r>
              <a:rPr sz="2200" spc="-80" dirty="0">
                <a:latin typeface="Tahoma"/>
                <a:cs typeface="Tahoma"/>
              </a:rPr>
              <a:t>y  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30" dirty="0">
                <a:latin typeface="Tahoma"/>
                <a:cs typeface="Tahoma"/>
              </a:rPr>
              <a:t> acc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114" dirty="0">
                <a:latin typeface="Tahoma"/>
                <a:cs typeface="Tahoma"/>
              </a:rPr>
              <a:t>er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m</a:t>
            </a:r>
            <a:r>
              <a:rPr sz="2200" spc="-80" dirty="0">
                <a:latin typeface="Tahoma"/>
                <a:cs typeface="Tahoma"/>
              </a:rPr>
              <a:t>i</a:t>
            </a:r>
            <a:r>
              <a:rPr sz="2200" spc="-190" dirty="0">
                <a:latin typeface="Tahoma"/>
                <a:cs typeface="Tahoma"/>
              </a:rPr>
              <a:t>g</a:t>
            </a:r>
            <a:r>
              <a:rPr sz="2200" spc="-10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50" dirty="0">
                <a:latin typeface="Tahoma"/>
                <a:cs typeface="Tahoma"/>
              </a:rPr>
              <a:t>n  </a:t>
            </a:r>
            <a:r>
              <a:rPr sz="2200" spc="-114" dirty="0">
                <a:latin typeface="Tahoma"/>
                <a:cs typeface="Tahoma"/>
              </a:rPr>
              <a:t>self-assessment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2348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00" dirty="0">
                <a:solidFill>
                  <a:srgbClr val="EB1000"/>
                </a:solidFill>
              </a:rPr>
              <a:t>K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45" dirty="0">
                <a:solidFill>
                  <a:srgbClr val="EB1000"/>
                </a:solidFill>
              </a:rPr>
              <a:t>y</a:t>
            </a:r>
            <a:r>
              <a:rPr sz="2800" spc="-175" dirty="0">
                <a:solidFill>
                  <a:srgbClr val="EB1000"/>
                </a:solidFill>
              </a:rPr>
              <a:t> </a:t>
            </a:r>
            <a:r>
              <a:rPr sz="2800" spc="-350" dirty="0">
                <a:solidFill>
                  <a:srgbClr val="EB1000"/>
                </a:solidFill>
              </a:rPr>
              <a:t>T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54" dirty="0">
                <a:solidFill>
                  <a:srgbClr val="EB1000"/>
                </a:solidFill>
              </a:rPr>
              <a:t>k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340" dirty="0">
                <a:solidFill>
                  <a:srgbClr val="EB1000"/>
                </a:solidFill>
              </a:rPr>
              <a:t>aw</a:t>
            </a:r>
            <a:r>
              <a:rPr sz="2800" spc="-275" dirty="0">
                <a:solidFill>
                  <a:srgbClr val="EB1000"/>
                </a:solidFill>
              </a:rPr>
              <a:t>a</a:t>
            </a:r>
            <a:r>
              <a:rPr sz="2800" spc="-175" dirty="0">
                <a:solidFill>
                  <a:srgbClr val="EB1000"/>
                </a:solidFill>
              </a:rPr>
              <a:t>y</a:t>
            </a:r>
            <a:r>
              <a:rPr sz="2800" spc="-290" dirty="0">
                <a:solidFill>
                  <a:srgbClr val="EB1000"/>
                </a:solidFill>
              </a:rPr>
              <a:t>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860537" y="1801367"/>
            <a:ext cx="1600200" cy="1595755"/>
          </a:xfrm>
          <a:custGeom>
            <a:avLst/>
            <a:gdLst/>
            <a:ahLst/>
            <a:cxnLst/>
            <a:rect l="l" t="t" r="r" b="b"/>
            <a:pathLst>
              <a:path w="1600200" h="1595754">
                <a:moveTo>
                  <a:pt x="0" y="797813"/>
                </a:moveTo>
                <a:lnTo>
                  <a:pt x="1460" y="749212"/>
                </a:lnTo>
                <a:lnTo>
                  <a:pt x="5784" y="701381"/>
                </a:lnTo>
                <a:lnTo>
                  <a:pt x="12890" y="654404"/>
                </a:lnTo>
                <a:lnTo>
                  <a:pt x="22693" y="608364"/>
                </a:lnTo>
                <a:lnTo>
                  <a:pt x="35109" y="563344"/>
                </a:lnTo>
                <a:lnTo>
                  <a:pt x="50056" y="519428"/>
                </a:lnTo>
                <a:lnTo>
                  <a:pt x="67448" y="476700"/>
                </a:lnTo>
                <a:lnTo>
                  <a:pt x="87203" y="435242"/>
                </a:lnTo>
                <a:lnTo>
                  <a:pt x="109236" y="395139"/>
                </a:lnTo>
                <a:lnTo>
                  <a:pt x="133465" y="356473"/>
                </a:lnTo>
                <a:lnTo>
                  <a:pt x="159805" y="319329"/>
                </a:lnTo>
                <a:lnTo>
                  <a:pt x="188173" y="283790"/>
                </a:lnTo>
                <a:lnTo>
                  <a:pt x="218484" y="249938"/>
                </a:lnTo>
                <a:lnTo>
                  <a:pt x="250656" y="217858"/>
                </a:lnTo>
                <a:lnTo>
                  <a:pt x="284605" y="187633"/>
                </a:lnTo>
                <a:lnTo>
                  <a:pt x="320246" y="159347"/>
                </a:lnTo>
                <a:lnTo>
                  <a:pt x="357497" y="133082"/>
                </a:lnTo>
                <a:lnTo>
                  <a:pt x="396273" y="108923"/>
                </a:lnTo>
                <a:lnTo>
                  <a:pt x="436491" y="86953"/>
                </a:lnTo>
                <a:lnTo>
                  <a:pt x="478068" y="67255"/>
                </a:lnTo>
                <a:lnTo>
                  <a:pt x="520918" y="49912"/>
                </a:lnTo>
                <a:lnTo>
                  <a:pt x="564960" y="35009"/>
                </a:lnTo>
                <a:lnTo>
                  <a:pt x="610108" y="22628"/>
                </a:lnTo>
                <a:lnTo>
                  <a:pt x="656280" y="12853"/>
                </a:lnTo>
                <a:lnTo>
                  <a:pt x="703392" y="5768"/>
                </a:lnTo>
                <a:lnTo>
                  <a:pt x="751360" y="1455"/>
                </a:lnTo>
                <a:lnTo>
                  <a:pt x="800100" y="0"/>
                </a:lnTo>
                <a:lnTo>
                  <a:pt x="848839" y="1455"/>
                </a:lnTo>
                <a:lnTo>
                  <a:pt x="896807" y="5768"/>
                </a:lnTo>
                <a:lnTo>
                  <a:pt x="943919" y="12853"/>
                </a:lnTo>
                <a:lnTo>
                  <a:pt x="990091" y="22628"/>
                </a:lnTo>
                <a:lnTo>
                  <a:pt x="1035239" y="35009"/>
                </a:lnTo>
                <a:lnTo>
                  <a:pt x="1079281" y="49912"/>
                </a:lnTo>
                <a:lnTo>
                  <a:pt x="1122131" y="67255"/>
                </a:lnTo>
                <a:lnTo>
                  <a:pt x="1163708" y="86953"/>
                </a:lnTo>
                <a:lnTo>
                  <a:pt x="1203926" y="108923"/>
                </a:lnTo>
                <a:lnTo>
                  <a:pt x="1242702" y="133082"/>
                </a:lnTo>
                <a:lnTo>
                  <a:pt x="1279953" y="159347"/>
                </a:lnTo>
                <a:lnTo>
                  <a:pt x="1315594" y="187633"/>
                </a:lnTo>
                <a:lnTo>
                  <a:pt x="1349543" y="217858"/>
                </a:lnTo>
                <a:lnTo>
                  <a:pt x="1381715" y="249938"/>
                </a:lnTo>
                <a:lnTo>
                  <a:pt x="1412026" y="283790"/>
                </a:lnTo>
                <a:lnTo>
                  <a:pt x="1440394" y="319329"/>
                </a:lnTo>
                <a:lnTo>
                  <a:pt x="1466734" y="356473"/>
                </a:lnTo>
                <a:lnTo>
                  <a:pt x="1490963" y="395139"/>
                </a:lnTo>
                <a:lnTo>
                  <a:pt x="1512996" y="435242"/>
                </a:lnTo>
                <a:lnTo>
                  <a:pt x="1532751" y="476700"/>
                </a:lnTo>
                <a:lnTo>
                  <a:pt x="1550143" y="519428"/>
                </a:lnTo>
                <a:lnTo>
                  <a:pt x="1565090" y="563344"/>
                </a:lnTo>
                <a:lnTo>
                  <a:pt x="1577506" y="608364"/>
                </a:lnTo>
                <a:lnTo>
                  <a:pt x="1587309" y="654404"/>
                </a:lnTo>
                <a:lnTo>
                  <a:pt x="1594415" y="701381"/>
                </a:lnTo>
                <a:lnTo>
                  <a:pt x="1598739" y="749212"/>
                </a:lnTo>
                <a:lnTo>
                  <a:pt x="1600200" y="797813"/>
                </a:lnTo>
                <a:lnTo>
                  <a:pt x="1598739" y="846415"/>
                </a:lnTo>
                <a:lnTo>
                  <a:pt x="1594415" y="894246"/>
                </a:lnTo>
                <a:lnTo>
                  <a:pt x="1587309" y="941223"/>
                </a:lnTo>
                <a:lnTo>
                  <a:pt x="1577506" y="987263"/>
                </a:lnTo>
                <a:lnTo>
                  <a:pt x="1565090" y="1032283"/>
                </a:lnTo>
                <a:lnTo>
                  <a:pt x="1550143" y="1076199"/>
                </a:lnTo>
                <a:lnTo>
                  <a:pt x="1532751" y="1118927"/>
                </a:lnTo>
                <a:lnTo>
                  <a:pt x="1512996" y="1160385"/>
                </a:lnTo>
                <a:lnTo>
                  <a:pt x="1490963" y="1200488"/>
                </a:lnTo>
                <a:lnTo>
                  <a:pt x="1466734" y="1239154"/>
                </a:lnTo>
                <a:lnTo>
                  <a:pt x="1440394" y="1276298"/>
                </a:lnTo>
                <a:lnTo>
                  <a:pt x="1412026" y="1311837"/>
                </a:lnTo>
                <a:lnTo>
                  <a:pt x="1381715" y="1345689"/>
                </a:lnTo>
                <a:lnTo>
                  <a:pt x="1349543" y="1377769"/>
                </a:lnTo>
                <a:lnTo>
                  <a:pt x="1315594" y="1407994"/>
                </a:lnTo>
                <a:lnTo>
                  <a:pt x="1279953" y="1436280"/>
                </a:lnTo>
                <a:lnTo>
                  <a:pt x="1242702" y="1462545"/>
                </a:lnTo>
                <a:lnTo>
                  <a:pt x="1203926" y="1486704"/>
                </a:lnTo>
                <a:lnTo>
                  <a:pt x="1163708" y="1508674"/>
                </a:lnTo>
                <a:lnTo>
                  <a:pt x="1122131" y="1528372"/>
                </a:lnTo>
                <a:lnTo>
                  <a:pt x="1079281" y="1545715"/>
                </a:lnTo>
                <a:lnTo>
                  <a:pt x="1035239" y="1560618"/>
                </a:lnTo>
                <a:lnTo>
                  <a:pt x="990091" y="1572999"/>
                </a:lnTo>
                <a:lnTo>
                  <a:pt x="943919" y="1582774"/>
                </a:lnTo>
                <a:lnTo>
                  <a:pt x="896807" y="1589859"/>
                </a:lnTo>
                <a:lnTo>
                  <a:pt x="848839" y="1594172"/>
                </a:lnTo>
                <a:lnTo>
                  <a:pt x="800100" y="1595627"/>
                </a:lnTo>
                <a:lnTo>
                  <a:pt x="751360" y="1594172"/>
                </a:lnTo>
                <a:lnTo>
                  <a:pt x="703392" y="1589859"/>
                </a:lnTo>
                <a:lnTo>
                  <a:pt x="656280" y="1582774"/>
                </a:lnTo>
                <a:lnTo>
                  <a:pt x="610108" y="1572999"/>
                </a:lnTo>
                <a:lnTo>
                  <a:pt x="564960" y="1560618"/>
                </a:lnTo>
                <a:lnTo>
                  <a:pt x="520918" y="1545715"/>
                </a:lnTo>
                <a:lnTo>
                  <a:pt x="478068" y="1528372"/>
                </a:lnTo>
                <a:lnTo>
                  <a:pt x="436491" y="1508674"/>
                </a:lnTo>
                <a:lnTo>
                  <a:pt x="396273" y="1486704"/>
                </a:lnTo>
                <a:lnTo>
                  <a:pt x="357497" y="1462545"/>
                </a:lnTo>
                <a:lnTo>
                  <a:pt x="320246" y="1436280"/>
                </a:lnTo>
                <a:lnTo>
                  <a:pt x="284605" y="1407994"/>
                </a:lnTo>
                <a:lnTo>
                  <a:pt x="250656" y="1377769"/>
                </a:lnTo>
                <a:lnTo>
                  <a:pt x="218484" y="1345689"/>
                </a:lnTo>
                <a:lnTo>
                  <a:pt x="188173" y="1311837"/>
                </a:lnTo>
                <a:lnTo>
                  <a:pt x="159805" y="1276298"/>
                </a:lnTo>
                <a:lnTo>
                  <a:pt x="133465" y="1239154"/>
                </a:lnTo>
                <a:lnTo>
                  <a:pt x="109236" y="1200488"/>
                </a:lnTo>
                <a:lnTo>
                  <a:pt x="87203" y="1160385"/>
                </a:lnTo>
                <a:lnTo>
                  <a:pt x="67448" y="1118927"/>
                </a:lnTo>
                <a:lnTo>
                  <a:pt x="50056" y="1076199"/>
                </a:lnTo>
                <a:lnTo>
                  <a:pt x="35109" y="1032283"/>
                </a:lnTo>
                <a:lnTo>
                  <a:pt x="22693" y="987263"/>
                </a:lnTo>
                <a:lnTo>
                  <a:pt x="12890" y="941223"/>
                </a:lnTo>
                <a:lnTo>
                  <a:pt x="5784" y="894246"/>
                </a:lnTo>
                <a:lnTo>
                  <a:pt x="1460" y="846415"/>
                </a:lnTo>
                <a:lnTo>
                  <a:pt x="0" y="797813"/>
                </a:lnTo>
                <a:close/>
              </a:path>
            </a:pathLst>
          </a:custGeom>
          <a:ln w="25400">
            <a:solidFill>
              <a:srgbClr val="EB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65145" y="1782558"/>
            <a:ext cx="2987675" cy="2899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10"/>
              </a:spcBef>
            </a:pPr>
            <a:r>
              <a:rPr sz="9600" spc="-660" dirty="0">
                <a:latin typeface="Tahoma"/>
                <a:cs typeface="Tahoma"/>
              </a:rPr>
              <a:t>3</a:t>
            </a:r>
            <a:endParaRPr sz="9600">
              <a:latin typeface="Tahoma"/>
              <a:cs typeface="Tahoma"/>
            </a:endParaRPr>
          </a:p>
          <a:p>
            <a:pPr marL="12700" marR="5080" algn="ctr">
              <a:lnSpc>
                <a:spcPct val="100200"/>
              </a:lnSpc>
              <a:spcBef>
                <a:spcPts val="3155"/>
              </a:spcBef>
            </a:pPr>
            <a:r>
              <a:rPr sz="2200" spc="-50" dirty="0">
                <a:latin typeface="Tahoma"/>
                <a:cs typeface="Tahoma"/>
              </a:rPr>
              <a:t>H</a:t>
            </a:r>
            <a:r>
              <a:rPr sz="2200" spc="-1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w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t</a:t>
            </a:r>
            <a:r>
              <a:rPr sz="2200" spc="-55" dirty="0">
                <a:latin typeface="Tahoma"/>
                <a:cs typeface="Tahoma"/>
              </a:rPr>
              <a:t>o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d</a:t>
            </a:r>
            <a:r>
              <a:rPr sz="2200" spc="-80" dirty="0">
                <a:latin typeface="Tahoma"/>
                <a:cs typeface="Tahoma"/>
              </a:rPr>
              <a:t>e</a:t>
            </a:r>
            <a:r>
              <a:rPr sz="2200" spc="-130" dirty="0">
                <a:latin typeface="Tahoma"/>
                <a:cs typeface="Tahoma"/>
              </a:rPr>
              <a:t>f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y</a:t>
            </a:r>
            <a:r>
              <a:rPr sz="2200" spc="-60" dirty="0">
                <a:latin typeface="Tahoma"/>
                <a:cs typeface="Tahoma"/>
              </a:rPr>
              <a:t>o</a:t>
            </a:r>
            <a:r>
              <a:rPr sz="2200" spc="-65" dirty="0">
                <a:latin typeface="Tahoma"/>
                <a:cs typeface="Tahoma"/>
              </a:rPr>
              <a:t>u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180" dirty="0">
                <a:latin typeface="Tahoma"/>
                <a:cs typeface="Tahoma"/>
              </a:rPr>
              <a:t>g</a:t>
            </a:r>
            <a:r>
              <a:rPr sz="2200" spc="-15" dirty="0">
                <a:latin typeface="Tahoma"/>
                <a:cs typeface="Tahoma"/>
              </a:rPr>
              <a:t>o</a:t>
            </a:r>
            <a:r>
              <a:rPr sz="2200" spc="-155" dirty="0">
                <a:latin typeface="Tahoma"/>
                <a:cs typeface="Tahoma"/>
              </a:rPr>
              <a:t>-</a:t>
            </a:r>
            <a:r>
              <a:rPr sz="2200" spc="-40" dirty="0">
                <a:latin typeface="Tahoma"/>
                <a:cs typeface="Tahoma"/>
              </a:rPr>
              <a:t>li</a:t>
            </a:r>
            <a:r>
              <a:rPr sz="2200" spc="-55" dirty="0">
                <a:latin typeface="Tahoma"/>
                <a:cs typeface="Tahoma"/>
              </a:rPr>
              <a:t>v</a:t>
            </a:r>
            <a:r>
              <a:rPr sz="2200" spc="-90" dirty="0">
                <a:latin typeface="Tahoma"/>
                <a:cs typeface="Tahoma"/>
              </a:rPr>
              <a:t>e  </a:t>
            </a:r>
            <a:r>
              <a:rPr sz="2200" spc="-114" dirty="0">
                <a:latin typeface="Tahoma"/>
                <a:cs typeface="Tahoma"/>
              </a:rPr>
              <a:t>re</a:t>
            </a:r>
            <a:r>
              <a:rPr sz="2200" spc="-125" dirty="0">
                <a:latin typeface="Tahoma"/>
                <a:cs typeface="Tahoma"/>
              </a:rPr>
              <a:t>a</a:t>
            </a:r>
            <a:r>
              <a:rPr sz="2200" spc="-135" dirty="0">
                <a:latin typeface="Tahoma"/>
                <a:cs typeface="Tahoma"/>
              </a:rPr>
              <a:t>d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80" dirty="0">
                <a:latin typeface="Tahoma"/>
                <a:cs typeface="Tahoma"/>
              </a:rPr>
              <a:t>ne</a:t>
            </a:r>
            <a:r>
              <a:rPr sz="2200" spc="-125" dirty="0">
                <a:latin typeface="Tahoma"/>
                <a:cs typeface="Tahoma"/>
              </a:rPr>
              <a:t>s</a:t>
            </a:r>
            <a:r>
              <a:rPr sz="2200" spc="-175" dirty="0">
                <a:latin typeface="Tahoma"/>
                <a:cs typeface="Tahoma"/>
              </a:rPr>
              <a:t>s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c</a:t>
            </a:r>
            <a:r>
              <a:rPr sz="2200" spc="-105" dirty="0">
                <a:latin typeface="Tahoma"/>
                <a:cs typeface="Tahoma"/>
              </a:rPr>
              <a:t>h</a:t>
            </a:r>
            <a:r>
              <a:rPr sz="2200" spc="-80" dirty="0">
                <a:latin typeface="Tahoma"/>
                <a:cs typeface="Tahoma"/>
              </a:rPr>
              <a:t>e</a:t>
            </a:r>
            <a:r>
              <a:rPr sz="2200" spc="-120" dirty="0">
                <a:latin typeface="Tahoma"/>
                <a:cs typeface="Tahoma"/>
              </a:rPr>
              <a:t>c</a:t>
            </a:r>
            <a:r>
              <a:rPr sz="2200" spc="-60" dirty="0">
                <a:latin typeface="Tahoma"/>
                <a:cs typeface="Tahoma"/>
              </a:rPr>
              <a:t>k</a:t>
            </a:r>
            <a:r>
              <a:rPr sz="2200" spc="-5" dirty="0">
                <a:latin typeface="Tahoma"/>
                <a:cs typeface="Tahoma"/>
              </a:rPr>
              <a:t>li</a:t>
            </a:r>
            <a:r>
              <a:rPr sz="2200" spc="-160" dirty="0">
                <a:latin typeface="Tahoma"/>
                <a:cs typeface="Tahoma"/>
              </a:rPr>
              <a:t>s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60" dirty="0">
                <a:latin typeface="Tahoma"/>
                <a:cs typeface="Tahoma"/>
              </a:rPr>
              <a:t>d  </a:t>
            </a:r>
            <a:r>
              <a:rPr sz="2200" spc="-80" dirty="0">
                <a:latin typeface="Tahoma"/>
                <a:cs typeface="Tahoma"/>
              </a:rPr>
              <a:t>milestones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1223" y="1801367"/>
            <a:ext cx="1595755" cy="1595755"/>
          </a:xfrm>
          <a:custGeom>
            <a:avLst/>
            <a:gdLst/>
            <a:ahLst/>
            <a:cxnLst/>
            <a:rect l="l" t="t" r="r" b="b"/>
            <a:pathLst>
              <a:path w="1595754" h="1595754">
                <a:moveTo>
                  <a:pt x="0" y="797813"/>
                </a:moveTo>
                <a:lnTo>
                  <a:pt x="1455" y="749212"/>
                </a:lnTo>
                <a:lnTo>
                  <a:pt x="5768" y="701381"/>
                </a:lnTo>
                <a:lnTo>
                  <a:pt x="12853" y="654404"/>
                </a:lnTo>
                <a:lnTo>
                  <a:pt x="22628" y="608364"/>
                </a:lnTo>
                <a:lnTo>
                  <a:pt x="35009" y="563344"/>
                </a:lnTo>
                <a:lnTo>
                  <a:pt x="49912" y="519428"/>
                </a:lnTo>
                <a:lnTo>
                  <a:pt x="67255" y="476700"/>
                </a:lnTo>
                <a:lnTo>
                  <a:pt x="86953" y="435242"/>
                </a:lnTo>
                <a:lnTo>
                  <a:pt x="108923" y="395139"/>
                </a:lnTo>
                <a:lnTo>
                  <a:pt x="133082" y="356473"/>
                </a:lnTo>
                <a:lnTo>
                  <a:pt x="159347" y="319329"/>
                </a:lnTo>
                <a:lnTo>
                  <a:pt x="187633" y="283790"/>
                </a:lnTo>
                <a:lnTo>
                  <a:pt x="217858" y="249938"/>
                </a:lnTo>
                <a:lnTo>
                  <a:pt x="249938" y="217858"/>
                </a:lnTo>
                <a:lnTo>
                  <a:pt x="283790" y="187633"/>
                </a:lnTo>
                <a:lnTo>
                  <a:pt x="319329" y="159347"/>
                </a:lnTo>
                <a:lnTo>
                  <a:pt x="356473" y="133082"/>
                </a:lnTo>
                <a:lnTo>
                  <a:pt x="395139" y="108923"/>
                </a:lnTo>
                <a:lnTo>
                  <a:pt x="435242" y="86953"/>
                </a:lnTo>
                <a:lnTo>
                  <a:pt x="476700" y="67255"/>
                </a:lnTo>
                <a:lnTo>
                  <a:pt x="519428" y="49912"/>
                </a:lnTo>
                <a:lnTo>
                  <a:pt x="563344" y="35009"/>
                </a:lnTo>
                <a:lnTo>
                  <a:pt x="608364" y="22628"/>
                </a:lnTo>
                <a:lnTo>
                  <a:pt x="654404" y="12853"/>
                </a:lnTo>
                <a:lnTo>
                  <a:pt x="701381" y="5768"/>
                </a:lnTo>
                <a:lnTo>
                  <a:pt x="749212" y="1455"/>
                </a:lnTo>
                <a:lnTo>
                  <a:pt x="797814" y="0"/>
                </a:lnTo>
                <a:lnTo>
                  <a:pt x="846415" y="1455"/>
                </a:lnTo>
                <a:lnTo>
                  <a:pt x="894246" y="5768"/>
                </a:lnTo>
                <a:lnTo>
                  <a:pt x="941223" y="12853"/>
                </a:lnTo>
                <a:lnTo>
                  <a:pt x="987263" y="22628"/>
                </a:lnTo>
                <a:lnTo>
                  <a:pt x="1032283" y="35009"/>
                </a:lnTo>
                <a:lnTo>
                  <a:pt x="1076199" y="49912"/>
                </a:lnTo>
                <a:lnTo>
                  <a:pt x="1118927" y="67255"/>
                </a:lnTo>
                <a:lnTo>
                  <a:pt x="1160385" y="86953"/>
                </a:lnTo>
                <a:lnTo>
                  <a:pt x="1200488" y="108923"/>
                </a:lnTo>
                <a:lnTo>
                  <a:pt x="1239154" y="133082"/>
                </a:lnTo>
                <a:lnTo>
                  <a:pt x="1276298" y="159347"/>
                </a:lnTo>
                <a:lnTo>
                  <a:pt x="1311837" y="187633"/>
                </a:lnTo>
                <a:lnTo>
                  <a:pt x="1345689" y="217858"/>
                </a:lnTo>
                <a:lnTo>
                  <a:pt x="1377769" y="249938"/>
                </a:lnTo>
                <a:lnTo>
                  <a:pt x="1407994" y="283790"/>
                </a:lnTo>
                <a:lnTo>
                  <a:pt x="1436280" y="319329"/>
                </a:lnTo>
                <a:lnTo>
                  <a:pt x="1462545" y="356473"/>
                </a:lnTo>
                <a:lnTo>
                  <a:pt x="1486704" y="395139"/>
                </a:lnTo>
                <a:lnTo>
                  <a:pt x="1508674" y="435242"/>
                </a:lnTo>
                <a:lnTo>
                  <a:pt x="1528372" y="476700"/>
                </a:lnTo>
                <a:lnTo>
                  <a:pt x="1545715" y="519428"/>
                </a:lnTo>
                <a:lnTo>
                  <a:pt x="1560618" y="563344"/>
                </a:lnTo>
                <a:lnTo>
                  <a:pt x="1572999" y="608364"/>
                </a:lnTo>
                <a:lnTo>
                  <a:pt x="1582774" y="654404"/>
                </a:lnTo>
                <a:lnTo>
                  <a:pt x="1589859" y="701381"/>
                </a:lnTo>
                <a:lnTo>
                  <a:pt x="1594172" y="749212"/>
                </a:lnTo>
                <a:lnTo>
                  <a:pt x="1595628" y="797813"/>
                </a:lnTo>
                <a:lnTo>
                  <a:pt x="1594172" y="846415"/>
                </a:lnTo>
                <a:lnTo>
                  <a:pt x="1589859" y="894246"/>
                </a:lnTo>
                <a:lnTo>
                  <a:pt x="1582774" y="941223"/>
                </a:lnTo>
                <a:lnTo>
                  <a:pt x="1572999" y="987263"/>
                </a:lnTo>
                <a:lnTo>
                  <a:pt x="1560618" y="1032283"/>
                </a:lnTo>
                <a:lnTo>
                  <a:pt x="1545715" y="1076199"/>
                </a:lnTo>
                <a:lnTo>
                  <a:pt x="1528372" y="1118927"/>
                </a:lnTo>
                <a:lnTo>
                  <a:pt x="1508674" y="1160385"/>
                </a:lnTo>
                <a:lnTo>
                  <a:pt x="1486704" y="1200488"/>
                </a:lnTo>
                <a:lnTo>
                  <a:pt x="1462545" y="1239154"/>
                </a:lnTo>
                <a:lnTo>
                  <a:pt x="1436280" y="1276298"/>
                </a:lnTo>
                <a:lnTo>
                  <a:pt x="1407994" y="1311837"/>
                </a:lnTo>
                <a:lnTo>
                  <a:pt x="1377769" y="1345689"/>
                </a:lnTo>
                <a:lnTo>
                  <a:pt x="1345689" y="1377769"/>
                </a:lnTo>
                <a:lnTo>
                  <a:pt x="1311837" y="1407994"/>
                </a:lnTo>
                <a:lnTo>
                  <a:pt x="1276298" y="1436280"/>
                </a:lnTo>
                <a:lnTo>
                  <a:pt x="1239154" y="1462545"/>
                </a:lnTo>
                <a:lnTo>
                  <a:pt x="1200488" y="1486704"/>
                </a:lnTo>
                <a:lnTo>
                  <a:pt x="1160385" y="1508674"/>
                </a:lnTo>
                <a:lnTo>
                  <a:pt x="1118927" y="1528372"/>
                </a:lnTo>
                <a:lnTo>
                  <a:pt x="1076199" y="1545715"/>
                </a:lnTo>
                <a:lnTo>
                  <a:pt x="1032283" y="1560618"/>
                </a:lnTo>
                <a:lnTo>
                  <a:pt x="987263" y="1572999"/>
                </a:lnTo>
                <a:lnTo>
                  <a:pt x="941223" y="1582774"/>
                </a:lnTo>
                <a:lnTo>
                  <a:pt x="894246" y="1589859"/>
                </a:lnTo>
                <a:lnTo>
                  <a:pt x="846415" y="1594172"/>
                </a:lnTo>
                <a:lnTo>
                  <a:pt x="797814" y="1595627"/>
                </a:lnTo>
                <a:lnTo>
                  <a:pt x="749212" y="1594172"/>
                </a:lnTo>
                <a:lnTo>
                  <a:pt x="701381" y="1589859"/>
                </a:lnTo>
                <a:lnTo>
                  <a:pt x="654404" y="1582774"/>
                </a:lnTo>
                <a:lnTo>
                  <a:pt x="608364" y="1572999"/>
                </a:lnTo>
                <a:lnTo>
                  <a:pt x="563344" y="1560618"/>
                </a:lnTo>
                <a:lnTo>
                  <a:pt x="519428" y="1545715"/>
                </a:lnTo>
                <a:lnTo>
                  <a:pt x="476700" y="1528372"/>
                </a:lnTo>
                <a:lnTo>
                  <a:pt x="435242" y="1508674"/>
                </a:lnTo>
                <a:lnTo>
                  <a:pt x="395139" y="1486704"/>
                </a:lnTo>
                <a:lnTo>
                  <a:pt x="356473" y="1462545"/>
                </a:lnTo>
                <a:lnTo>
                  <a:pt x="319329" y="1436280"/>
                </a:lnTo>
                <a:lnTo>
                  <a:pt x="283790" y="1407994"/>
                </a:lnTo>
                <a:lnTo>
                  <a:pt x="249938" y="1377769"/>
                </a:lnTo>
                <a:lnTo>
                  <a:pt x="217858" y="1345689"/>
                </a:lnTo>
                <a:lnTo>
                  <a:pt x="187633" y="1311837"/>
                </a:lnTo>
                <a:lnTo>
                  <a:pt x="159347" y="1276298"/>
                </a:lnTo>
                <a:lnTo>
                  <a:pt x="133082" y="1239154"/>
                </a:lnTo>
                <a:lnTo>
                  <a:pt x="108923" y="1200488"/>
                </a:lnTo>
                <a:lnTo>
                  <a:pt x="86953" y="1160385"/>
                </a:lnTo>
                <a:lnTo>
                  <a:pt x="67255" y="1118927"/>
                </a:lnTo>
                <a:lnTo>
                  <a:pt x="49912" y="1076199"/>
                </a:lnTo>
                <a:lnTo>
                  <a:pt x="35009" y="1032283"/>
                </a:lnTo>
                <a:lnTo>
                  <a:pt x="22628" y="987263"/>
                </a:lnTo>
                <a:lnTo>
                  <a:pt x="12853" y="941223"/>
                </a:lnTo>
                <a:lnTo>
                  <a:pt x="5768" y="894246"/>
                </a:lnTo>
                <a:lnTo>
                  <a:pt x="1455" y="846415"/>
                </a:lnTo>
                <a:lnTo>
                  <a:pt x="0" y="797813"/>
                </a:lnTo>
                <a:close/>
              </a:path>
            </a:pathLst>
          </a:custGeom>
          <a:ln w="25400">
            <a:solidFill>
              <a:srgbClr val="EB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1702" y="1782558"/>
            <a:ext cx="2853690" cy="2899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10"/>
              </a:spcBef>
            </a:pPr>
            <a:r>
              <a:rPr sz="9600" spc="-800" dirty="0">
                <a:latin typeface="Tahoma"/>
                <a:cs typeface="Tahoma"/>
              </a:rPr>
              <a:t>2</a:t>
            </a:r>
            <a:endParaRPr sz="9600">
              <a:latin typeface="Tahoma"/>
              <a:cs typeface="Tahoma"/>
            </a:endParaRPr>
          </a:p>
          <a:p>
            <a:pPr marL="12700" marR="5080" indent="-635" algn="ctr">
              <a:lnSpc>
                <a:spcPct val="100200"/>
              </a:lnSpc>
              <a:spcBef>
                <a:spcPts val="3155"/>
              </a:spcBef>
            </a:pPr>
            <a:r>
              <a:rPr sz="2200" spc="-50" dirty="0">
                <a:latin typeface="Tahoma"/>
                <a:cs typeface="Tahoma"/>
              </a:rPr>
              <a:t>H</a:t>
            </a:r>
            <a:r>
              <a:rPr sz="2200" spc="-1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w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t</a:t>
            </a:r>
            <a:r>
              <a:rPr sz="2200" spc="-105" dirty="0">
                <a:latin typeface="Tahoma"/>
                <a:cs typeface="Tahoma"/>
              </a:rPr>
              <a:t>o</a:t>
            </a:r>
            <a:r>
              <a:rPr sz="2200" spc="-175" dirty="0">
                <a:latin typeface="Tahoma"/>
                <a:cs typeface="Tahoma"/>
              </a:rPr>
              <a:t> </a:t>
            </a:r>
            <a:r>
              <a:rPr sz="2200" spc="-160" dirty="0">
                <a:latin typeface="Tahoma"/>
                <a:cs typeface="Tahoma"/>
              </a:rPr>
              <a:t>s</a:t>
            </a:r>
            <a:r>
              <a:rPr sz="2200" spc="-125" dirty="0">
                <a:latin typeface="Tahoma"/>
                <a:cs typeface="Tahoma"/>
              </a:rPr>
              <a:t>t</a:t>
            </a:r>
            <a:r>
              <a:rPr sz="2200" spc="-114" dirty="0">
                <a:latin typeface="Tahoma"/>
                <a:cs typeface="Tahoma"/>
              </a:rPr>
              <a:t>r</a:t>
            </a:r>
            <a:r>
              <a:rPr sz="2200" spc="-80" dirty="0">
                <a:latin typeface="Tahoma"/>
                <a:cs typeface="Tahoma"/>
              </a:rPr>
              <a:t>u</a:t>
            </a:r>
            <a:r>
              <a:rPr sz="2200" spc="-45" dirty="0">
                <a:latin typeface="Tahoma"/>
                <a:cs typeface="Tahoma"/>
              </a:rPr>
              <a:t>c</a:t>
            </a:r>
            <a:r>
              <a:rPr sz="2200" spc="-85" dirty="0">
                <a:latin typeface="Tahoma"/>
                <a:cs typeface="Tahoma"/>
              </a:rPr>
              <a:t>t</a:t>
            </a:r>
            <a:r>
              <a:rPr sz="2200" spc="-120" dirty="0">
                <a:latin typeface="Tahoma"/>
                <a:cs typeface="Tahoma"/>
              </a:rPr>
              <a:t>u</a:t>
            </a:r>
            <a:r>
              <a:rPr sz="2200" spc="-114" dirty="0">
                <a:latin typeface="Tahoma"/>
                <a:cs typeface="Tahoma"/>
              </a:rPr>
              <a:t>r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155" dirty="0">
                <a:latin typeface="Tahoma"/>
                <a:cs typeface="Tahoma"/>
              </a:rPr>
              <a:t>a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60" dirty="0">
                <a:latin typeface="Tahoma"/>
                <a:cs typeface="Tahoma"/>
              </a:rPr>
              <a:t>d  </a:t>
            </a:r>
            <a:r>
              <a:rPr sz="2200" spc="-105" dirty="0">
                <a:latin typeface="Tahoma"/>
                <a:cs typeface="Tahoma"/>
              </a:rPr>
              <a:t>p</a:t>
            </a:r>
            <a:r>
              <a:rPr sz="2200" spc="-114" dirty="0">
                <a:latin typeface="Tahoma"/>
                <a:cs typeface="Tahoma"/>
              </a:rPr>
              <a:t>re</a:t>
            </a:r>
            <a:r>
              <a:rPr sz="2200" spc="-70" dirty="0">
                <a:latin typeface="Tahoma"/>
                <a:cs typeface="Tahoma"/>
              </a:rPr>
              <a:t>p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00" dirty="0">
                <a:latin typeface="Tahoma"/>
                <a:cs typeface="Tahoma"/>
              </a:rPr>
              <a:t>r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10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y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80" dirty="0">
                <a:latin typeface="Tahoma"/>
                <a:cs typeface="Tahoma"/>
              </a:rPr>
              <a:t>u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c</a:t>
            </a:r>
            <a:r>
              <a:rPr sz="2200" spc="-75" dirty="0">
                <a:latin typeface="Tahoma"/>
                <a:cs typeface="Tahoma"/>
              </a:rPr>
              <a:t>o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125" dirty="0">
                <a:latin typeface="Tahoma"/>
                <a:cs typeface="Tahoma"/>
              </a:rPr>
              <a:t>t</a:t>
            </a:r>
            <a:r>
              <a:rPr sz="2200" spc="-114" dirty="0">
                <a:latin typeface="Tahoma"/>
                <a:cs typeface="Tahoma"/>
              </a:rPr>
              <a:t>e</a:t>
            </a:r>
            <a:r>
              <a:rPr sz="2200" spc="-80" dirty="0">
                <a:latin typeface="Tahoma"/>
                <a:cs typeface="Tahoma"/>
              </a:rPr>
              <a:t>n</a:t>
            </a:r>
            <a:r>
              <a:rPr sz="2200" spc="-114" dirty="0">
                <a:latin typeface="Tahoma"/>
                <a:cs typeface="Tahoma"/>
              </a:rPr>
              <a:t>t</a:t>
            </a:r>
            <a:r>
              <a:rPr sz="2200" spc="-160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60" dirty="0">
                <a:latin typeface="Tahoma"/>
                <a:cs typeface="Tahoma"/>
              </a:rPr>
              <a:t>d  </a:t>
            </a:r>
            <a:r>
              <a:rPr sz="2200" spc="-90" dirty="0">
                <a:latin typeface="Tahoma"/>
                <a:cs typeface="Tahoma"/>
              </a:rPr>
              <a:t>c</a:t>
            </a:r>
            <a:r>
              <a:rPr sz="2200" spc="-40" dirty="0">
                <a:latin typeface="Tahoma"/>
                <a:cs typeface="Tahoma"/>
              </a:rPr>
              <a:t>o</a:t>
            </a:r>
            <a:r>
              <a:rPr sz="2200" spc="-105" dirty="0">
                <a:latin typeface="Tahoma"/>
                <a:cs typeface="Tahoma"/>
              </a:rPr>
              <a:t>d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8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m</a:t>
            </a:r>
            <a:r>
              <a:rPr sz="2200" spc="-75" dirty="0">
                <a:latin typeface="Tahoma"/>
                <a:cs typeface="Tahoma"/>
              </a:rPr>
              <a:t>i</a:t>
            </a:r>
            <a:r>
              <a:rPr sz="2200" spc="-190" dirty="0">
                <a:latin typeface="Tahoma"/>
                <a:cs typeface="Tahoma"/>
              </a:rPr>
              <a:t>g</a:t>
            </a:r>
            <a:r>
              <a:rPr sz="2200" spc="-10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70" dirty="0">
                <a:latin typeface="Tahoma"/>
                <a:cs typeface="Tahoma"/>
              </a:rPr>
              <a:t>n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p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175" dirty="0"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7339" y="1801367"/>
            <a:ext cx="1595755" cy="1595755"/>
          </a:xfrm>
          <a:custGeom>
            <a:avLst/>
            <a:gdLst/>
            <a:ahLst/>
            <a:cxnLst/>
            <a:rect l="l" t="t" r="r" b="b"/>
            <a:pathLst>
              <a:path w="1595755" h="1595754">
                <a:moveTo>
                  <a:pt x="0" y="797813"/>
                </a:moveTo>
                <a:lnTo>
                  <a:pt x="1455" y="749212"/>
                </a:lnTo>
                <a:lnTo>
                  <a:pt x="5768" y="701381"/>
                </a:lnTo>
                <a:lnTo>
                  <a:pt x="12853" y="654404"/>
                </a:lnTo>
                <a:lnTo>
                  <a:pt x="22628" y="608364"/>
                </a:lnTo>
                <a:lnTo>
                  <a:pt x="35009" y="563344"/>
                </a:lnTo>
                <a:lnTo>
                  <a:pt x="49912" y="519428"/>
                </a:lnTo>
                <a:lnTo>
                  <a:pt x="67255" y="476700"/>
                </a:lnTo>
                <a:lnTo>
                  <a:pt x="86953" y="435242"/>
                </a:lnTo>
                <a:lnTo>
                  <a:pt x="108923" y="395139"/>
                </a:lnTo>
                <a:lnTo>
                  <a:pt x="133082" y="356473"/>
                </a:lnTo>
                <a:lnTo>
                  <a:pt x="159347" y="319329"/>
                </a:lnTo>
                <a:lnTo>
                  <a:pt x="187633" y="283790"/>
                </a:lnTo>
                <a:lnTo>
                  <a:pt x="217858" y="249938"/>
                </a:lnTo>
                <a:lnTo>
                  <a:pt x="249938" y="217858"/>
                </a:lnTo>
                <a:lnTo>
                  <a:pt x="283790" y="187633"/>
                </a:lnTo>
                <a:lnTo>
                  <a:pt x="319329" y="159347"/>
                </a:lnTo>
                <a:lnTo>
                  <a:pt x="356473" y="133082"/>
                </a:lnTo>
                <a:lnTo>
                  <a:pt x="395139" y="108923"/>
                </a:lnTo>
                <a:lnTo>
                  <a:pt x="435242" y="86953"/>
                </a:lnTo>
                <a:lnTo>
                  <a:pt x="476700" y="67255"/>
                </a:lnTo>
                <a:lnTo>
                  <a:pt x="519428" y="49912"/>
                </a:lnTo>
                <a:lnTo>
                  <a:pt x="563344" y="35009"/>
                </a:lnTo>
                <a:lnTo>
                  <a:pt x="608364" y="22628"/>
                </a:lnTo>
                <a:lnTo>
                  <a:pt x="654404" y="12853"/>
                </a:lnTo>
                <a:lnTo>
                  <a:pt x="701381" y="5768"/>
                </a:lnTo>
                <a:lnTo>
                  <a:pt x="749212" y="1455"/>
                </a:lnTo>
                <a:lnTo>
                  <a:pt x="797814" y="0"/>
                </a:lnTo>
                <a:lnTo>
                  <a:pt x="846415" y="1455"/>
                </a:lnTo>
                <a:lnTo>
                  <a:pt x="894246" y="5768"/>
                </a:lnTo>
                <a:lnTo>
                  <a:pt x="941223" y="12853"/>
                </a:lnTo>
                <a:lnTo>
                  <a:pt x="987263" y="22628"/>
                </a:lnTo>
                <a:lnTo>
                  <a:pt x="1032283" y="35009"/>
                </a:lnTo>
                <a:lnTo>
                  <a:pt x="1076199" y="49912"/>
                </a:lnTo>
                <a:lnTo>
                  <a:pt x="1118927" y="67255"/>
                </a:lnTo>
                <a:lnTo>
                  <a:pt x="1160385" y="86953"/>
                </a:lnTo>
                <a:lnTo>
                  <a:pt x="1200488" y="108923"/>
                </a:lnTo>
                <a:lnTo>
                  <a:pt x="1239154" y="133082"/>
                </a:lnTo>
                <a:lnTo>
                  <a:pt x="1276298" y="159347"/>
                </a:lnTo>
                <a:lnTo>
                  <a:pt x="1311837" y="187633"/>
                </a:lnTo>
                <a:lnTo>
                  <a:pt x="1345689" y="217858"/>
                </a:lnTo>
                <a:lnTo>
                  <a:pt x="1377769" y="249938"/>
                </a:lnTo>
                <a:lnTo>
                  <a:pt x="1407994" y="283790"/>
                </a:lnTo>
                <a:lnTo>
                  <a:pt x="1436280" y="319329"/>
                </a:lnTo>
                <a:lnTo>
                  <a:pt x="1462545" y="356473"/>
                </a:lnTo>
                <a:lnTo>
                  <a:pt x="1486704" y="395139"/>
                </a:lnTo>
                <a:lnTo>
                  <a:pt x="1508674" y="435242"/>
                </a:lnTo>
                <a:lnTo>
                  <a:pt x="1528372" y="476700"/>
                </a:lnTo>
                <a:lnTo>
                  <a:pt x="1545715" y="519428"/>
                </a:lnTo>
                <a:lnTo>
                  <a:pt x="1560618" y="563344"/>
                </a:lnTo>
                <a:lnTo>
                  <a:pt x="1572999" y="608364"/>
                </a:lnTo>
                <a:lnTo>
                  <a:pt x="1582774" y="654404"/>
                </a:lnTo>
                <a:lnTo>
                  <a:pt x="1589859" y="701381"/>
                </a:lnTo>
                <a:lnTo>
                  <a:pt x="1594172" y="749212"/>
                </a:lnTo>
                <a:lnTo>
                  <a:pt x="1595628" y="797813"/>
                </a:lnTo>
                <a:lnTo>
                  <a:pt x="1594172" y="846415"/>
                </a:lnTo>
                <a:lnTo>
                  <a:pt x="1589859" y="894246"/>
                </a:lnTo>
                <a:lnTo>
                  <a:pt x="1582774" y="941223"/>
                </a:lnTo>
                <a:lnTo>
                  <a:pt x="1572999" y="987263"/>
                </a:lnTo>
                <a:lnTo>
                  <a:pt x="1560618" y="1032283"/>
                </a:lnTo>
                <a:lnTo>
                  <a:pt x="1545715" y="1076199"/>
                </a:lnTo>
                <a:lnTo>
                  <a:pt x="1528372" y="1118927"/>
                </a:lnTo>
                <a:lnTo>
                  <a:pt x="1508674" y="1160385"/>
                </a:lnTo>
                <a:lnTo>
                  <a:pt x="1486704" y="1200488"/>
                </a:lnTo>
                <a:lnTo>
                  <a:pt x="1462545" y="1239154"/>
                </a:lnTo>
                <a:lnTo>
                  <a:pt x="1436280" y="1276298"/>
                </a:lnTo>
                <a:lnTo>
                  <a:pt x="1407994" y="1311837"/>
                </a:lnTo>
                <a:lnTo>
                  <a:pt x="1377769" y="1345689"/>
                </a:lnTo>
                <a:lnTo>
                  <a:pt x="1345689" y="1377769"/>
                </a:lnTo>
                <a:lnTo>
                  <a:pt x="1311837" y="1407994"/>
                </a:lnTo>
                <a:lnTo>
                  <a:pt x="1276298" y="1436280"/>
                </a:lnTo>
                <a:lnTo>
                  <a:pt x="1239154" y="1462545"/>
                </a:lnTo>
                <a:lnTo>
                  <a:pt x="1200488" y="1486704"/>
                </a:lnTo>
                <a:lnTo>
                  <a:pt x="1160385" y="1508674"/>
                </a:lnTo>
                <a:lnTo>
                  <a:pt x="1118927" y="1528372"/>
                </a:lnTo>
                <a:lnTo>
                  <a:pt x="1076199" y="1545715"/>
                </a:lnTo>
                <a:lnTo>
                  <a:pt x="1032283" y="1560618"/>
                </a:lnTo>
                <a:lnTo>
                  <a:pt x="987263" y="1572999"/>
                </a:lnTo>
                <a:lnTo>
                  <a:pt x="941223" y="1582774"/>
                </a:lnTo>
                <a:lnTo>
                  <a:pt x="894246" y="1589859"/>
                </a:lnTo>
                <a:lnTo>
                  <a:pt x="846415" y="1594172"/>
                </a:lnTo>
                <a:lnTo>
                  <a:pt x="797814" y="1595627"/>
                </a:lnTo>
                <a:lnTo>
                  <a:pt x="749212" y="1594172"/>
                </a:lnTo>
                <a:lnTo>
                  <a:pt x="701381" y="1589859"/>
                </a:lnTo>
                <a:lnTo>
                  <a:pt x="654404" y="1582774"/>
                </a:lnTo>
                <a:lnTo>
                  <a:pt x="608364" y="1572999"/>
                </a:lnTo>
                <a:lnTo>
                  <a:pt x="563344" y="1560618"/>
                </a:lnTo>
                <a:lnTo>
                  <a:pt x="519428" y="1545715"/>
                </a:lnTo>
                <a:lnTo>
                  <a:pt x="476700" y="1528372"/>
                </a:lnTo>
                <a:lnTo>
                  <a:pt x="435242" y="1508674"/>
                </a:lnTo>
                <a:lnTo>
                  <a:pt x="395139" y="1486704"/>
                </a:lnTo>
                <a:lnTo>
                  <a:pt x="356473" y="1462545"/>
                </a:lnTo>
                <a:lnTo>
                  <a:pt x="319329" y="1436280"/>
                </a:lnTo>
                <a:lnTo>
                  <a:pt x="283790" y="1407994"/>
                </a:lnTo>
                <a:lnTo>
                  <a:pt x="249938" y="1377769"/>
                </a:lnTo>
                <a:lnTo>
                  <a:pt x="217858" y="1345689"/>
                </a:lnTo>
                <a:lnTo>
                  <a:pt x="187633" y="1311837"/>
                </a:lnTo>
                <a:lnTo>
                  <a:pt x="159347" y="1276298"/>
                </a:lnTo>
                <a:lnTo>
                  <a:pt x="133082" y="1239154"/>
                </a:lnTo>
                <a:lnTo>
                  <a:pt x="108923" y="1200488"/>
                </a:lnTo>
                <a:lnTo>
                  <a:pt x="86953" y="1160385"/>
                </a:lnTo>
                <a:lnTo>
                  <a:pt x="67255" y="1118927"/>
                </a:lnTo>
                <a:lnTo>
                  <a:pt x="49912" y="1076199"/>
                </a:lnTo>
                <a:lnTo>
                  <a:pt x="35009" y="1032283"/>
                </a:lnTo>
                <a:lnTo>
                  <a:pt x="22628" y="987263"/>
                </a:lnTo>
                <a:lnTo>
                  <a:pt x="12853" y="941223"/>
                </a:lnTo>
                <a:lnTo>
                  <a:pt x="5768" y="894246"/>
                </a:lnTo>
                <a:lnTo>
                  <a:pt x="1455" y="846415"/>
                </a:lnTo>
                <a:lnTo>
                  <a:pt x="0" y="797813"/>
                </a:lnTo>
                <a:close/>
              </a:path>
            </a:pathLst>
          </a:custGeom>
          <a:ln w="25400">
            <a:solidFill>
              <a:srgbClr val="EB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7063" y="1782558"/>
            <a:ext cx="2755900" cy="3232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10"/>
              </a:spcBef>
            </a:pPr>
            <a:r>
              <a:rPr sz="9600" spc="-2245" dirty="0">
                <a:latin typeface="Tahoma"/>
                <a:cs typeface="Tahoma"/>
              </a:rPr>
              <a:t>1</a:t>
            </a:r>
            <a:endParaRPr sz="9600">
              <a:latin typeface="Tahoma"/>
              <a:cs typeface="Tahoma"/>
            </a:endParaRPr>
          </a:p>
          <a:p>
            <a:pPr marL="12065" marR="5080" indent="-635" algn="ctr">
              <a:lnSpc>
                <a:spcPct val="100000"/>
              </a:lnSpc>
              <a:spcBef>
                <a:spcPts val="3165"/>
              </a:spcBef>
            </a:pPr>
            <a:r>
              <a:rPr sz="2200" spc="-50" dirty="0">
                <a:latin typeface="Tahoma"/>
                <a:cs typeface="Tahoma"/>
              </a:rPr>
              <a:t>H</a:t>
            </a:r>
            <a:r>
              <a:rPr sz="2200" spc="-10" dirty="0">
                <a:latin typeface="Tahoma"/>
                <a:cs typeface="Tahoma"/>
              </a:rPr>
              <a:t>o</a:t>
            </a:r>
            <a:r>
              <a:rPr sz="2200" spc="-85" dirty="0">
                <a:latin typeface="Tahoma"/>
                <a:cs typeface="Tahoma"/>
              </a:rPr>
              <a:t>w</a:t>
            </a:r>
            <a:r>
              <a:rPr sz="2200" spc="-185" dirty="0">
                <a:latin typeface="Tahoma"/>
                <a:cs typeface="Tahoma"/>
              </a:rPr>
              <a:t> </a:t>
            </a:r>
            <a:r>
              <a:rPr sz="2200" spc="-140" dirty="0">
                <a:latin typeface="Tahoma"/>
                <a:cs typeface="Tahoma"/>
              </a:rPr>
              <a:t>C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80" dirty="0">
                <a:latin typeface="Tahoma"/>
                <a:cs typeface="Tahoma"/>
              </a:rPr>
              <a:t>u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A</a:t>
            </a:r>
            <a:r>
              <a:rPr sz="2200" spc="-120" dirty="0">
                <a:latin typeface="Tahoma"/>
                <a:cs typeface="Tahoma"/>
              </a:rPr>
              <a:t>cc</a:t>
            </a:r>
            <a:r>
              <a:rPr sz="2200" spc="-114" dirty="0">
                <a:latin typeface="Tahoma"/>
                <a:cs typeface="Tahoma"/>
              </a:rPr>
              <a:t>e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114" dirty="0">
                <a:latin typeface="Tahoma"/>
                <a:cs typeface="Tahoma"/>
              </a:rPr>
              <a:t>er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50" dirty="0">
                <a:latin typeface="Tahoma"/>
                <a:cs typeface="Tahoma"/>
              </a:rPr>
              <a:t>n  </a:t>
            </a:r>
            <a:r>
              <a:rPr sz="2200" spc="100" dirty="0">
                <a:latin typeface="Tahoma"/>
                <a:cs typeface="Tahoma"/>
              </a:rPr>
              <a:t>M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190" dirty="0">
                <a:latin typeface="Tahoma"/>
                <a:cs typeface="Tahoma"/>
              </a:rPr>
              <a:t>a</a:t>
            </a:r>
            <a:r>
              <a:rPr sz="2200" spc="-160" dirty="0">
                <a:latin typeface="Tahoma"/>
                <a:cs typeface="Tahoma"/>
              </a:rPr>
              <a:t>g</a:t>
            </a:r>
            <a:r>
              <a:rPr sz="2200" spc="-135" dirty="0">
                <a:latin typeface="Tahoma"/>
                <a:cs typeface="Tahoma"/>
              </a:rPr>
              <a:t>e</a:t>
            </a:r>
            <a:r>
              <a:rPr sz="2200" spc="-125" dirty="0">
                <a:latin typeface="Tahoma"/>
                <a:cs typeface="Tahoma"/>
              </a:rPr>
              <a:t>r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c</a:t>
            </a:r>
            <a:r>
              <a:rPr sz="2200" spc="-114" dirty="0">
                <a:latin typeface="Tahoma"/>
                <a:cs typeface="Tahoma"/>
              </a:rPr>
              <a:t>a</a:t>
            </a:r>
            <a:r>
              <a:rPr sz="2200" spc="-105" dirty="0">
                <a:latin typeface="Tahoma"/>
                <a:cs typeface="Tahoma"/>
              </a:rPr>
              <a:t>n</a:t>
            </a:r>
            <a:r>
              <a:rPr sz="2200" spc="-155" dirty="0">
                <a:latin typeface="Tahoma"/>
                <a:cs typeface="Tahoma"/>
              </a:rPr>
              <a:t> </a:t>
            </a:r>
            <a:r>
              <a:rPr sz="2200" spc="-160" dirty="0">
                <a:latin typeface="Tahoma"/>
                <a:cs typeface="Tahoma"/>
              </a:rPr>
              <a:t>s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50" dirty="0">
                <a:latin typeface="Tahoma"/>
                <a:cs typeface="Tahoma"/>
              </a:rPr>
              <a:t>m</a:t>
            </a:r>
            <a:r>
              <a:rPr sz="2200" spc="-105" dirty="0">
                <a:latin typeface="Tahoma"/>
                <a:cs typeface="Tahoma"/>
              </a:rPr>
              <a:t>p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55" dirty="0">
                <a:latin typeface="Tahoma"/>
                <a:cs typeface="Tahoma"/>
              </a:rPr>
              <a:t>f</a:t>
            </a:r>
            <a:r>
              <a:rPr sz="2200" spc="-80" dirty="0">
                <a:latin typeface="Tahoma"/>
                <a:cs typeface="Tahoma"/>
              </a:rPr>
              <a:t>y  </a:t>
            </a:r>
            <a:r>
              <a:rPr sz="2200" spc="-114" dirty="0">
                <a:latin typeface="Tahoma"/>
                <a:cs typeface="Tahoma"/>
              </a:rPr>
              <a:t>an</a:t>
            </a:r>
            <a:r>
              <a:rPr sz="2200" spc="-85" dirty="0">
                <a:latin typeface="Tahoma"/>
                <a:cs typeface="Tahoma"/>
              </a:rPr>
              <a:t>d</a:t>
            </a:r>
            <a:r>
              <a:rPr sz="2200" spc="-130" dirty="0">
                <a:latin typeface="Tahoma"/>
                <a:cs typeface="Tahoma"/>
              </a:rPr>
              <a:t> acc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5" dirty="0">
                <a:latin typeface="Tahoma"/>
                <a:cs typeface="Tahoma"/>
              </a:rPr>
              <a:t>l</a:t>
            </a:r>
            <a:r>
              <a:rPr sz="2200" spc="-114" dirty="0">
                <a:latin typeface="Tahoma"/>
                <a:cs typeface="Tahoma"/>
              </a:rPr>
              <a:t>er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120" dirty="0">
                <a:latin typeface="Tahoma"/>
                <a:cs typeface="Tahoma"/>
              </a:rPr>
              <a:t>e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m</a:t>
            </a:r>
            <a:r>
              <a:rPr sz="2200" spc="-80" dirty="0">
                <a:latin typeface="Tahoma"/>
                <a:cs typeface="Tahoma"/>
              </a:rPr>
              <a:t>i</a:t>
            </a:r>
            <a:r>
              <a:rPr sz="2200" spc="-190" dirty="0">
                <a:latin typeface="Tahoma"/>
                <a:cs typeface="Tahoma"/>
              </a:rPr>
              <a:t>g</a:t>
            </a:r>
            <a:r>
              <a:rPr sz="2200" spc="-105" dirty="0">
                <a:latin typeface="Tahoma"/>
                <a:cs typeface="Tahoma"/>
              </a:rPr>
              <a:t>r</a:t>
            </a:r>
            <a:r>
              <a:rPr sz="2200" spc="-170" dirty="0">
                <a:latin typeface="Tahoma"/>
                <a:cs typeface="Tahoma"/>
              </a:rPr>
              <a:t>a</a:t>
            </a:r>
            <a:r>
              <a:rPr sz="2200" spc="-110" dirty="0">
                <a:latin typeface="Tahoma"/>
                <a:cs typeface="Tahoma"/>
              </a:rPr>
              <a:t>t</a:t>
            </a:r>
            <a:r>
              <a:rPr sz="2200" spc="-40" dirty="0">
                <a:latin typeface="Tahoma"/>
                <a:cs typeface="Tahoma"/>
              </a:rPr>
              <a:t>i</a:t>
            </a:r>
            <a:r>
              <a:rPr sz="2200" spc="-45" dirty="0">
                <a:latin typeface="Tahoma"/>
                <a:cs typeface="Tahoma"/>
              </a:rPr>
              <a:t>o</a:t>
            </a:r>
            <a:r>
              <a:rPr sz="2200" spc="-50" dirty="0">
                <a:latin typeface="Tahoma"/>
                <a:cs typeface="Tahoma"/>
              </a:rPr>
              <a:t>n  </a:t>
            </a:r>
            <a:r>
              <a:rPr sz="2200" spc="-114" dirty="0">
                <a:latin typeface="Tahoma"/>
                <a:cs typeface="Tahoma"/>
              </a:rPr>
              <a:t>self-assessment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5176" y="6528816"/>
            <a:ext cx="187451" cy="256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324" y="6569964"/>
            <a:ext cx="1216152" cy="1417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6112" y="868680"/>
            <a:ext cx="5676535" cy="4509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221992"/>
            <a:ext cx="6263639" cy="2285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57595" y="2936240"/>
            <a:ext cx="190944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b="1" spc="-43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600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b="1" spc="-46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6000" b="1" spc="-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b="1" spc="-4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7327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15" dirty="0">
                <a:solidFill>
                  <a:srgbClr val="EB1000"/>
                </a:solidFill>
              </a:rPr>
              <a:t>Migration</a:t>
            </a:r>
            <a:r>
              <a:rPr sz="2800" spc="-180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Readiness</a:t>
            </a:r>
            <a:r>
              <a:rPr sz="2800" spc="-275" dirty="0">
                <a:solidFill>
                  <a:srgbClr val="EB1000"/>
                </a:solidFill>
              </a:rPr>
              <a:t> </a:t>
            </a:r>
            <a:r>
              <a:rPr sz="2800" spc="-235" dirty="0">
                <a:solidFill>
                  <a:srgbClr val="EB1000"/>
                </a:solidFill>
              </a:rPr>
              <a:t>Self-assessment</a:t>
            </a:r>
            <a:r>
              <a:rPr sz="2800" spc="-285" dirty="0">
                <a:solidFill>
                  <a:srgbClr val="EB1000"/>
                </a:solidFill>
              </a:rPr>
              <a:t> </a:t>
            </a:r>
            <a:r>
              <a:rPr sz="2800" spc="-245" dirty="0">
                <a:solidFill>
                  <a:srgbClr val="EB1000"/>
                </a:solidFill>
              </a:rPr>
              <a:t>Templates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122" y="1936046"/>
            <a:ext cx="5130436" cy="32788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85413" y="1412043"/>
            <a:ext cx="161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65" dirty="0">
                <a:latin typeface="Tahoma"/>
                <a:cs typeface="Tahoma"/>
              </a:rPr>
              <a:t>od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130" dirty="0">
                <a:latin typeface="Tahoma"/>
                <a:cs typeface="Tahoma"/>
              </a:rPr>
              <a:t>s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80" dirty="0">
                <a:latin typeface="Tahoma"/>
                <a:cs typeface="Tahoma"/>
              </a:rPr>
              <a:t>s</a:t>
            </a:r>
            <a:r>
              <a:rPr sz="1800" spc="-125" dirty="0">
                <a:latin typeface="Tahoma"/>
                <a:cs typeface="Tahoma"/>
              </a:rPr>
              <a:t>m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67044" y="1385316"/>
            <a:ext cx="0" cy="4560570"/>
          </a:xfrm>
          <a:custGeom>
            <a:avLst/>
            <a:gdLst/>
            <a:ahLst/>
            <a:cxnLst/>
            <a:rect l="l" t="t" r="r" b="b"/>
            <a:pathLst>
              <a:path h="4560570">
                <a:moveTo>
                  <a:pt x="0" y="0"/>
                </a:moveTo>
                <a:lnTo>
                  <a:pt x="0" y="4560011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600" y="1563851"/>
            <a:ext cx="4849506" cy="46813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71229" y="1004260"/>
            <a:ext cx="187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ahoma"/>
                <a:cs typeface="Tahoma"/>
              </a:rPr>
              <a:t>C</a:t>
            </a:r>
            <a:r>
              <a:rPr sz="1800" spc="-6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130" dirty="0">
                <a:latin typeface="Tahoma"/>
                <a:cs typeface="Tahoma"/>
              </a:rPr>
              <a:t>s</a:t>
            </a:r>
            <a:r>
              <a:rPr sz="1800" spc="-85" dirty="0">
                <a:latin typeface="Tahoma"/>
                <a:cs typeface="Tahoma"/>
              </a:rPr>
              <a:t>e</a:t>
            </a:r>
            <a:r>
              <a:rPr sz="1800" spc="-125" dirty="0">
                <a:latin typeface="Tahoma"/>
                <a:cs typeface="Tahoma"/>
              </a:rPr>
              <a:t>s</a:t>
            </a:r>
            <a:r>
              <a:rPr sz="1800" spc="-80" dirty="0">
                <a:latin typeface="Tahoma"/>
                <a:cs typeface="Tahoma"/>
              </a:rPr>
              <a:t>s</a:t>
            </a:r>
            <a:r>
              <a:rPr sz="1800" spc="-125" dirty="0">
                <a:latin typeface="Tahoma"/>
                <a:cs typeface="Tahoma"/>
              </a:rPr>
              <a:t>m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9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44519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90" dirty="0">
                <a:solidFill>
                  <a:srgbClr val="EB1000"/>
                </a:solidFill>
              </a:rPr>
              <a:t>C</a:t>
            </a:r>
            <a:r>
              <a:rPr sz="2800" spc="-185" dirty="0">
                <a:solidFill>
                  <a:srgbClr val="EB1000"/>
                </a:solidFill>
              </a:rPr>
              <a:t>o</a:t>
            </a:r>
            <a:r>
              <a:rPr sz="2800" spc="-215" dirty="0">
                <a:solidFill>
                  <a:srgbClr val="EB1000"/>
                </a:solidFill>
              </a:rPr>
              <a:t>n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15" dirty="0">
                <a:solidFill>
                  <a:srgbClr val="EB1000"/>
                </a:solidFill>
              </a:rPr>
              <a:t>n</a:t>
            </a:r>
            <a:r>
              <a:rPr sz="2800" spc="-250" dirty="0">
                <a:solidFill>
                  <a:srgbClr val="EB1000"/>
                </a:solidFill>
              </a:rPr>
              <a:t>t</a:t>
            </a:r>
            <a:r>
              <a:rPr sz="2800" spc="-260" dirty="0">
                <a:solidFill>
                  <a:srgbClr val="EB1000"/>
                </a:solidFill>
              </a:rPr>
              <a:t> </a:t>
            </a:r>
            <a:r>
              <a:rPr sz="2800" spc="-200" dirty="0">
                <a:solidFill>
                  <a:srgbClr val="EB1000"/>
                </a:solidFill>
              </a:rPr>
              <a:t>M</a:t>
            </a:r>
            <a:r>
              <a:rPr sz="2800" spc="-165" dirty="0">
                <a:solidFill>
                  <a:srgbClr val="EB1000"/>
                </a:solidFill>
              </a:rPr>
              <a:t>i</a:t>
            </a:r>
            <a:r>
              <a:rPr sz="2800" spc="-295" dirty="0">
                <a:solidFill>
                  <a:srgbClr val="EB1000"/>
                </a:solidFill>
              </a:rPr>
              <a:t>g</a:t>
            </a:r>
            <a:r>
              <a:rPr sz="2800" spc="-210" dirty="0">
                <a:solidFill>
                  <a:srgbClr val="EB1000"/>
                </a:solidFill>
              </a:rPr>
              <a:t>r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185" dirty="0">
                <a:solidFill>
                  <a:srgbClr val="EB1000"/>
                </a:solidFill>
              </a:rPr>
              <a:t>o</a:t>
            </a:r>
            <a:r>
              <a:rPr sz="2800" spc="-225" dirty="0">
                <a:solidFill>
                  <a:srgbClr val="EB1000"/>
                </a:solidFill>
              </a:rPr>
              <a:t>n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425" dirty="0">
                <a:solidFill>
                  <a:srgbClr val="EB1000"/>
                </a:solidFill>
              </a:rPr>
              <a:t>T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60" dirty="0">
                <a:solidFill>
                  <a:srgbClr val="EB1000"/>
                </a:solidFill>
              </a:rPr>
              <a:t>m</a:t>
            </a:r>
            <a:r>
              <a:rPr sz="2800" spc="-220" dirty="0">
                <a:solidFill>
                  <a:srgbClr val="EB1000"/>
                </a:solidFill>
              </a:rPr>
              <a:t>p</a:t>
            </a:r>
            <a:r>
              <a:rPr sz="2800" spc="-55" dirty="0">
                <a:solidFill>
                  <a:srgbClr val="EB1000"/>
                </a:solidFill>
              </a:rPr>
              <a:t>l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90" dirty="0">
                <a:solidFill>
                  <a:srgbClr val="EB1000"/>
                </a:solidFill>
              </a:rPr>
              <a:t>s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540" y="4108838"/>
            <a:ext cx="2276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10" dirty="0">
                <a:latin typeface="Tahoma"/>
                <a:cs typeface="Tahoma"/>
              </a:rPr>
              <a:t>n</a:t>
            </a:r>
            <a:r>
              <a:rPr sz="1800" spc="-65" dirty="0">
                <a:latin typeface="Tahoma"/>
                <a:cs typeface="Tahoma"/>
              </a:rPr>
              <a:t>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30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n</a:t>
            </a:r>
            <a:r>
              <a:rPr sz="1800" spc="-70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f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nn</a:t>
            </a:r>
            <a:r>
              <a:rPr sz="1800" spc="-55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6052" y="4528529"/>
          <a:ext cx="7537448" cy="161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50" spc="3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50" spc="3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nt</a:t>
                      </a:r>
                      <a:r>
                        <a:rPr sz="1050" spc="4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40" dirty="0">
                          <a:latin typeface="Tahoma"/>
                          <a:cs typeface="Tahoma"/>
                        </a:rPr>
                        <a:t>Tr</a:t>
                      </a:r>
                      <a:r>
                        <a:rPr sz="1050" spc="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spc="3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050" spc="4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spc="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50" spc="2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spc="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20" dirty="0">
                          <a:latin typeface="Tahoma"/>
                          <a:cs typeface="Tahoma"/>
                        </a:rPr>
                        <a:t>nn</a:t>
                      </a:r>
                      <a:r>
                        <a:rPr sz="1050" spc="4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4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spc="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21665" marR="125730" indent="-494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1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050" spc="3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1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4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3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50" spc="3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spc="35" dirty="0">
                          <a:latin typeface="Tahoma"/>
                          <a:cs typeface="Tahoma"/>
                        </a:rPr>
                        <a:t>mp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spc="4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50" spc="2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050" spc="3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1050" spc="-45" dirty="0">
                          <a:latin typeface="Tahoma"/>
                          <a:cs typeface="Tahoma"/>
                        </a:rPr>
                        <a:t>Date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50" spc="-15" dirty="0">
                          <a:latin typeface="Tahoma"/>
                          <a:cs typeface="Tahoma"/>
                        </a:rPr>
                        <a:t>Dependencies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50" spc="-20" dirty="0">
                          <a:latin typeface="Tahoma"/>
                          <a:cs typeface="Tahoma"/>
                        </a:rPr>
                        <a:t>Comments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1440" marR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20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0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  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0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CS</a:t>
                      </a:r>
                      <a:r>
                        <a:rPr sz="10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0805" marR="21462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50" spc="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50" spc="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5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2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5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–  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5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05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0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CS</a:t>
                      </a:r>
                      <a:r>
                        <a:rPr sz="105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spc="-1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50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5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50" dirty="0">
                          <a:latin typeface="Tahoma"/>
                          <a:cs typeface="Tahoma"/>
                        </a:rPr>
                        <a:t>d  </a:t>
                      </a:r>
                      <a:r>
                        <a:rPr sz="1050" spc="-50" dirty="0">
                          <a:latin typeface="Tahoma"/>
                          <a:cs typeface="Tahoma"/>
                        </a:rPr>
                        <a:t>Author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69540" y="1982237"/>
            <a:ext cx="222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10" dirty="0">
                <a:latin typeface="Tahoma"/>
                <a:cs typeface="Tahoma"/>
              </a:rPr>
              <a:t>n</a:t>
            </a:r>
            <a:r>
              <a:rPr sz="1800" spc="-65" dirty="0">
                <a:latin typeface="Tahoma"/>
                <a:cs typeface="Tahoma"/>
              </a:rPr>
              <a:t>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30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125" dirty="0">
                <a:latin typeface="Tahoma"/>
                <a:cs typeface="Tahoma"/>
              </a:rPr>
              <a:t>n</a:t>
            </a:r>
            <a:r>
              <a:rPr sz="1800" spc="-70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f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300" dirty="0">
                <a:latin typeface="Tahoma"/>
                <a:cs typeface="Tahoma"/>
              </a:rPr>
              <a:t>T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c</a:t>
            </a:r>
            <a:r>
              <a:rPr sz="1800" spc="-70" dirty="0">
                <a:latin typeface="Tahoma"/>
                <a:cs typeface="Tahoma"/>
              </a:rPr>
              <a:t>k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19593" y="2314270"/>
          <a:ext cx="7343775" cy="176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8639">
                <a:tc>
                  <a:txBody>
                    <a:bodyPr/>
                    <a:lstStyle/>
                    <a:p>
                      <a:pPr marL="187960" marR="187325" indent="-3175" algn="ctr">
                        <a:lnSpc>
                          <a:spcPct val="100499"/>
                        </a:lnSpc>
                        <a:spcBef>
                          <a:spcPts val="325"/>
                        </a:spcBef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r 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Plan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2240" marR="144145">
                        <a:lnSpc>
                          <a:spcPts val="1190"/>
                        </a:lnSpc>
                        <a:spcBef>
                          <a:spcPts val="980"/>
                        </a:spcBef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ati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on 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000" spc="-35" dirty="0">
                          <a:latin typeface="Tahoma"/>
                          <a:cs typeface="Tahoma"/>
                        </a:rPr>
                        <a:t>Source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Destination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0" marR="165100" algn="ctr">
                        <a:lnSpc>
                          <a:spcPct val="100499"/>
                        </a:lnSpc>
                        <a:spcBef>
                          <a:spcPts val="325"/>
                        </a:spcBef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User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3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pp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g  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(Y/N)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133985" indent="-132715">
                        <a:lnSpc>
                          <a:spcPts val="1190"/>
                        </a:lnSpc>
                        <a:spcBef>
                          <a:spcPts val="980"/>
                        </a:spcBef>
                      </a:pPr>
                      <a:r>
                        <a:rPr sz="1000" spc="3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on 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Time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159385" indent="-114300">
                        <a:lnSpc>
                          <a:spcPts val="1190"/>
                        </a:lnSpc>
                        <a:spcBef>
                          <a:spcPts val="980"/>
                        </a:spcBef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3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n 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Time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</a:pPr>
                      <a:r>
                        <a:rPr sz="1000" spc="-15" dirty="0">
                          <a:latin typeface="Tahoma"/>
                          <a:cs typeface="Tahoma"/>
                        </a:rPr>
                        <a:t>Details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 marR="223520">
                        <a:lnSpc>
                          <a:spcPts val="1190"/>
                        </a:lnSpc>
                        <a:spcBef>
                          <a:spcPts val="380"/>
                        </a:spcBef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roo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000" spc="-1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of 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mi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B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v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0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90805" marR="223520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Initial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mi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at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1188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54" dirty="0">
                <a:solidFill>
                  <a:srgbClr val="EB1000"/>
                </a:solidFill>
              </a:rPr>
              <a:t>A</a:t>
            </a:r>
            <a:r>
              <a:rPr sz="2800" spc="-270" dirty="0">
                <a:solidFill>
                  <a:srgbClr val="EB1000"/>
                </a:solidFill>
              </a:rPr>
              <a:t>g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15" dirty="0">
                <a:solidFill>
                  <a:srgbClr val="EB1000"/>
                </a:solidFill>
              </a:rPr>
              <a:t>n</a:t>
            </a:r>
            <a:r>
              <a:rPr sz="2800" spc="-240" dirty="0">
                <a:solidFill>
                  <a:srgbClr val="EB1000"/>
                </a:solidFill>
              </a:rPr>
              <a:t>da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816351" y="3625596"/>
            <a:ext cx="9372600" cy="850900"/>
            <a:chOff x="2816351" y="3625596"/>
            <a:chExt cx="9372600" cy="850900"/>
          </a:xfrm>
        </p:grpSpPr>
        <p:sp>
          <p:nvSpPr>
            <p:cNvPr id="4" name="object 4"/>
            <p:cNvSpPr/>
            <p:nvPr/>
          </p:nvSpPr>
          <p:spPr>
            <a:xfrm>
              <a:off x="3662171" y="3625596"/>
              <a:ext cx="8526780" cy="850900"/>
            </a:xfrm>
            <a:custGeom>
              <a:avLst/>
              <a:gdLst/>
              <a:ahLst/>
              <a:cxnLst/>
              <a:rect l="l" t="t" r="r" b="b"/>
              <a:pathLst>
                <a:path w="8526780" h="850900">
                  <a:moveTo>
                    <a:pt x="8526780" y="0"/>
                  </a:moveTo>
                  <a:lnTo>
                    <a:pt x="425195" y="0"/>
                  </a:lnTo>
                  <a:lnTo>
                    <a:pt x="378865" y="2495"/>
                  </a:lnTo>
                  <a:lnTo>
                    <a:pt x="333979" y="9807"/>
                  </a:lnTo>
                  <a:lnTo>
                    <a:pt x="290798" y="21677"/>
                  </a:lnTo>
                  <a:lnTo>
                    <a:pt x="249581" y="37845"/>
                  </a:lnTo>
                  <a:lnTo>
                    <a:pt x="210588" y="58053"/>
                  </a:lnTo>
                  <a:lnTo>
                    <a:pt x="174077" y="82039"/>
                  </a:lnTo>
                  <a:lnTo>
                    <a:pt x="140309" y="109546"/>
                  </a:lnTo>
                  <a:lnTo>
                    <a:pt x="109542" y="140314"/>
                  </a:lnTo>
                  <a:lnTo>
                    <a:pt x="82036" y="174083"/>
                  </a:lnTo>
                  <a:lnTo>
                    <a:pt x="58050" y="210594"/>
                  </a:lnTo>
                  <a:lnTo>
                    <a:pt x="37843" y="249587"/>
                  </a:lnTo>
                  <a:lnTo>
                    <a:pt x="21676" y="290803"/>
                  </a:lnTo>
                  <a:lnTo>
                    <a:pt x="9806" y="333983"/>
                  </a:lnTo>
                  <a:lnTo>
                    <a:pt x="2494" y="378867"/>
                  </a:lnTo>
                  <a:lnTo>
                    <a:pt x="0" y="425195"/>
                  </a:lnTo>
                  <a:lnTo>
                    <a:pt x="2494" y="471526"/>
                  </a:lnTo>
                  <a:lnTo>
                    <a:pt x="9806" y="516412"/>
                  </a:lnTo>
                  <a:lnTo>
                    <a:pt x="21676" y="559593"/>
                  </a:lnTo>
                  <a:lnTo>
                    <a:pt x="37843" y="600810"/>
                  </a:lnTo>
                  <a:lnTo>
                    <a:pt x="58050" y="639803"/>
                  </a:lnTo>
                  <a:lnTo>
                    <a:pt x="82036" y="676314"/>
                  </a:lnTo>
                  <a:lnTo>
                    <a:pt x="109542" y="710082"/>
                  </a:lnTo>
                  <a:lnTo>
                    <a:pt x="140309" y="740849"/>
                  </a:lnTo>
                  <a:lnTo>
                    <a:pt x="174077" y="768355"/>
                  </a:lnTo>
                  <a:lnTo>
                    <a:pt x="210588" y="792341"/>
                  </a:lnTo>
                  <a:lnTo>
                    <a:pt x="249581" y="812548"/>
                  </a:lnTo>
                  <a:lnTo>
                    <a:pt x="290798" y="828715"/>
                  </a:lnTo>
                  <a:lnTo>
                    <a:pt x="333979" y="840585"/>
                  </a:lnTo>
                  <a:lnTo>
                    <a:pt x="378865" y="847897"/>
                  </a:lnTo>
                  <a:lnTo>
                    <a:pt x="425195" y="850391"/>
                  </a:lnTo>
                  <a:lnTo>
                    <a:pt x="8526780" y="850391"/>
                  </a:lnTo>
                  <a:lnTo>
                    <a:pt x="8526780" y="0"/>
                  </a:lnTo>
                  <a:close/>
                </a:path>
              </a:pathLst>
            </a:custGeom>
            <a:solidFill>
              <a:srgbClr val="525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351" y="3625596"/>
              <a:ext cx="845819" cy="850900"/>
            </a:xfrm>
            <a:custGeom>
              <a:avLst/>
              <a:gdLst/>
              <a:ahLst/>
              <a:cxnLst/>
              <a:rect l="l" t="t" r="r" b="b"/>
              <a:pathLst>
                <a:path w="845820" h="850900">
                  <a:moveTo>
                    <a:pt x="422909" y="0"/>
                  </a:moveTo>
                  <a:lnTo>
                    <a:pt x="376829" y="2495"/>
                  </a:lnTo>
                  <a:lnTo>
                    <a:pt x="332186" y="9807"/>
                  </a:lnTo>
                  <a:lnTo>
                    <a:pt x="289238" y="21677"/>
                  </a:lnTo>
                  <a:lnTo>
                    <a:pt x="248243" y="37845"/>
                  </a:lnTo>
                  <a:lnTo>
                    <a:pt x="209459" y="58053"/>
                  </a:lnTo>
                  <a:lnTo>
                    <a:pt x="173145" y="82039"/>
                  </a:lnTo>
                  <a:lnTo>
                    <a:pt x="139558" y="109546"/>
                  </a:lnTo>
                  <a:lnTo>
                    <a:pt x="108956" y="140314"/>
                  </a:lnTo>
                  <a:lnTo>
                    <a:pt x="81597" y="174083"/>
                  </a:lnTo>
                  <a:lnTo>
                    <a:pt x="57739" y="210594"/>
                  </a:lnTo>
                  <a:lnTo>
                    <a:pt x="37641" y="249587"/>
                  </a:lnTo>
                  <a:lnTo>
                    <a:pt x="21560" y="290803"/>
                  </a:lnTo>
                  <a:lnTo>
                    <a:pt x="9754" y="333983"/>
                  </a:lnTo>
                  <a:lnTo>
                    <a:pt x="2481" y="378867"/>
                  </a:lnTo>
                  <a:lnTo>
                    <a:pt x="0" y="425195"/>
                  </a:lnTo>
                  <a:lnTo>
                    <a:pt x="2481" y="471524"/>
                  </a:lnTo>
                  <a:lnTo>
                    <a:pt x="9754" y="516408"/>
                  </a:lnTo>
                  <a:lnTo>
                    <a:pt x="21560" y="559588"/>
                  </a:lnTo>
                  <a:lnTo>
                    <a:pt x="37641" y="600804"/>
                  </a:lnTo>
                  <a:lnTo>
                    <a:pt x="57739" y="639797"/>
                  </a:lnTo>
                  <a:lnTo>
                    <a:pt x="81597" y="676308"/>
                  </a:lnTo>
                  <a:lnTo>
                    <a:pt x="108956" y="710077"/>
                  </a:lnTo>
                  <a:lnTo>
                    <a:pt x="139558" y="740845"/>
                  </a:lnTo>
                  <a:lnTo>
                    <a:pt x="173145" y="768352"/>
                  </a:lnTo>
                  <a:lnTo>
                    <a:pt x="209459" y="792338"/>
                  </a:lnTo>
                  <a:lnTo>
                    <a:pt x="248243" y="812546"/>
                  </a:lnTo>
                  <a:lnTo>
                    <a:pt x="289238" y="828714"/>
                  </a:lnTo>
                  <a:lnTo>
                    <a:pt x="332186" y="840584"/>
                  </a:lnTo>
                  <a:lnTo>
                    <a:pt x="376829" y="847896"/>
                  </a:lnTo>
                  <a:lnTo>
                    <a:pt x="422909" y="850391"/>
                  </a:lnTo>
                  <a:lnTo>
                    <a:pt x="468990" y="847896"/>
                  </a:lnTo>
                  <a:lnTo>
                    <a:pt x="513633" y="840584"/>
                  </a:lnTo>
                  <a:lnTo>
                    <a:pt x="556581" y="828714"/>
                  </a:lnTo>
                  <a:lnTo>
                    <a:pt x="597576" y="812546"/>
                  </a:lnTo>
                  <a:lnTo>
                    <a:pt x="636360" y="792338"/>
                  </a:lnTo>
                  <a:lnTo>
                    <a:pt x="672674" y="768352"/>
                  </a:lnTo>
                  <a:lnTo>
                    <a:pt x="706261" y="740845"/>
                  </a:lnTo>
                  <a:lnTo>
                    <a:pt x="736863" y="710077"/>
                  </a:lnTo>
                  <a:lnTo>
                    <a:pt x="764222" y="676308"/>
                  </a:lnTo>
                  <a:lnTo>
                    <a:pt x="788080" y="639797"/>
                  </a:lnTo>
                  <a:lnTo>
                    <a:pt x="808178" y="600804"/>
                  </a:lnTo>
                  <a:lnTo>
                    <a:pt x="824259" y="559588"/>
                  </a:lnTo>
                  <a:lnTo>
                    <a:pt x="836065" y="516408"/>
                  </a:lnTo>
                  <a:lnTo>
                    <a:pt x="843338" y="471524"/>
                  </a:lnTo>
                  <a:lnTo>
                    <a:pt x="845819" y="425195"/>
                  </a:lnTo>
                  <a:lnTo>
                    <a:pt x="843338" y="378867"/>
                  </a:lnTo>
                  <a:lnTo>
                    <a:pt x="836065" y="333983"/>
                  </a:lnTo>
                  <a:lnTo>
                    <a:pt x="824259" y="290803"/>
                  </a:lnTo>
                  <a:lnTo>
                    <a:pt x="808178" y="249587"/>
                  </a:lnTo>
                  <a:lnTo>
                    <a:pt x="788080" y="210594"/>
                  </a:lnTo>
                  <a:lnTo>
                    <a:pt x="764222" y="174083"/>
                  </a:lnTo>
                  <a:lnTo>
                    <a:pt x="736863" y="140314"/>
                  </a:lnTo>
                  <a:lnTo>
                    <a:pt x="706261" y="109546"/>
                  </a:lnTo>
                  <a:lnTo>
                    <a:pt x="672674" y="82039"/>
                  </a:lnTo>
                  <a:lnTo>
                    <a:pt x="636360" y="58053"/>
                  </a:lnTo>
                  <a:lnTo>
                    <a:pt x="597576" y="37845"/>
                  </a:lnTo>
                  <a:lnTo>
                    <a:pt x="556581" y="21677"/>
                  </a:lnTo>
                  <a:lnTo>
                    <a:pt x="513633" y="9807"/>
                  </a:lnTo>
                  <a:lnTo>
                    <a:pt x="468990" y="249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6643" y="3675888"/>
              <a:ext cx="745490" cy="749935"/>
            </a:xfrm>
            <a:custGeom>
              <a:avLst/>
              <a:gdLst/>
              <a:ahLst/>
              <a:cxnLst/>
              <a:rect l="l" t="t" r="r" b="b"/>
              <a:pathLst>
                <a:path w="745489" h="749935">
                  <a:moveTo>
                    <a:pt x="372618" y="0"/>
                  </a:moveTo>
                  <a:lnTo>
                    <a:pt x="325877" y="2921"/>
                  </a:lnTo>
                  <a:lnTo>
                    <a:pt x="280869" y="11450"/>
                  </a:lnTo>
                  <a:lnTo>
                    <a:pt x="237943" y="25236"/>
                  </a:lnTo>
                  <a:lnTo>
                    <a:pt x="197448" y="43926"/>
                  </a:lnTo>
                  <a:lnTo>
                    <a:pt x="159733" y="67171"/>
                  </a:lnTo>
                  <a:lnTo>
                    <a:pt x="125147" y="94619"/>
                  </a:lnTo>
                  <a:lnTo>
                    <a:pt x="94040" y="125917"/>
                  </a:lnTo>
                  <a:lnTo>
                    <a:pt x="66760" y="160715"/>
                  </a:lnTo>
                  <a:lnTo>
                    <a:pt x="43658" y="198662"/>
                  </a:lnTo>
                  <a:lnTo>
                    <a:pt x="25081" y="239405"/>
                  </a:lnTo>
                  <a:lnTo>
                    <a:pt x="11380" y="282594"/>
                  </a:lnTo>
                  <a:lnTo>
                    <a:pt x="2903" y="327877"/>
                  </a:lnTo>
                  <a:lnTo>
                    <a:pt x="0" y="374904"/>
                  </a:lnTo>
                  <a:lnTo>
                    <a:pt x="2903" y="421930"/>
                  </a:lnTo>
                  <a:lnTo>
                    <a:pt x="11380" y="467213"/>
                  </a:lnTo>
                  <a:lnTo>
                    <a:pt x="25081" y="510402"/>
                  </a:lnTo>
                  <a:lnTo>
                    <a:pt x="43658" y="551145"/>
                  </a:lnTo>
                  <a:lnTo>
                    <a:pt x="66760" y="589092"/>
                  </a:lnTo>
                  <a:lnTo>
                    <a:pt x="94040" y="623890"/>
                  </a:lnTo>
                  <a:lnTo>
                    <a:pt x="125147" y="655188"/>
                  </a:lnTo>
                  <a:lnTo>
                    <a:pt x="159733" y="682636"/>
                  </a:lnTo>
                  <a:lnTo>
                    <a:pt x="197448" y="705881"/>
                  </a:lnTo>
                  <a:lnTo>
                    <a:pt x="237943" y="724571"/>
                  </a:lnTo>
                  <a:lnTo>
                    <a:pt x="280869" y="738357"/>
                  </a:lnTo>
                  <a:lnTo>
                    <a:pt x="325877" y="746886"/>
                  </a:lnTo>
                  <a:lnTo>
                    <a:pt x="372618" y="749808"/>
                  </a:lnTo>
                  <a:lnTo>
                    <a:pt x="419358" y="746886"/>
                  </a:lnTo>
                  <a:lnTo>
                    <a:pt x="464366" y="738357"/>
                  </a:lnTo>
                  <a:lnTo>
                    <a:pt x="507292" y="724571"/>
                  </a:lnTo>
                  <a:lnTo>
                    <a:pt x="547787" y="705881"/>
                  </a:lnTo>
                  <a:lnTo>
                    <a:pt x="585502" y="682636"/>
                  </a:lnTo>
                  <a:lnTo>
                    <a:pt x="620088" y="655188"/>
                  </a:lnTo>
                  <a:lnTo>
                    <a:pt x="651195" y="623890"/>
                  </a:lnTo>
                  <a:lnTo>
                    <a:pt x="678475" y="589092"/>
                  </a:lnTo>
                  <a:lnTo>
                    <a:pt x="701577" y="551145"/>
                  </a:lnTo>
                  <a:lnTo>
                    <a:pt x="720154" y="510402"/>
                  </a:lnTo>
                  <a:lnTo>
                    <a:pt x="733855" y="467213"/>
                  </a:lnTo>
                  <a:lnTo>
                    <a:pt x="742332" y="421930"/>
                  </a:lnTo>
                  <a:lnTo>
                    <a:pt x="745236" y="374904"/>
                  </a:lnTo>
                  <a:lnTo>
                    <a:pt x="742332" y="327877"/>
                  </a:lnTo>
                  <a:lnTo>
                    <a:pt x="733855" y="282594"/>
                  </a:lnTo>
                  <a:lnTo>
                    <a:pt x="720154" y="239405"/>
                  </a:lnTo>
                  <a:lnTo>
                    <a:pt x="701577" y="198662"/>
                  </a:lnTo>
                  <a:lnTo>
                    <a:pt x="678475" y="160715"/>
                  </a:lnTo>
                  <a:lnTo>
                    <a:pt x="651195" y="125917"/>
                  </a:lnTo>
                  <a:lnTo>
                    <a:pt x="620088" y="94619"/>
                  </a:lnTo>
                  <a:lnTo>
                    <a:pt x="585502" y="67171"/>
                  </a:lnTo>
                  <a:lnTo>
                    <a:pt x="547787" y="43926"/>
                  </a:lnTo>
                  <a:lnTo>
                    <a:pt x="507292" y="25236"/>
                  </a:lnTo>
                  <a:lnTo>
                    <a:pt x="464366" y="11450"/>
                  </a:lnTo>
                  <a:lnTo>
                    <a:pt x="419358" y="2921"/>
                  </a:lnTo>
                  <a:lnTo>
                    <a:pt x="372618" y="0"/>
                  </a:lnTo>
                  <a:close/>
                </a:path>
              </a:pathLst>
            </a:custGeom>
            <a:solidFill>
              <a:srgbClr val="525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0751" y="3671311"/>
              <a:ext cx="8458200" cy="805180"/>
            </a:xfrm>
            <a:custGeom>
              <a:avLst/>
              <a:gdLst/>
              <a:ahLst/>
              <a:cxnLst/>
              <a:rect l="l" t="t" r="r" b="b"/>
              <a:pathLst>
                <a:path w="8458200" h="805179">
                  <a:moveTo>
                    <a:pt x="8458200" y="0"/>
                  </a:moveTo>
                  <a:lnTo>
                    <a:pt x="402336" y="0"/>
                  </a:lnTo>
                  <a:lnTo>
                    <a:pt x="355416" y="2706"/>
                  </a:lnTo>
                  <a:lnTo>
                    <a:pt x="310085" y="10625"/>
                  </a:lnTo>
                  <a:lnTo>
                    <a:pt x="266646" y="23454"/>
                  </a:lnTo>
                  <a:lnTo>
                    <a:pt x="225400" y="40892"/>
                  </a:lnTo>
                  <a:lnTo>
                    <a:pt x="186650" y="62636"/>
                  </a:lnTo>
                  <a:lnTo>
                    <a:pt x="150697" y="88386"/>
                  </a:lnTo>
                  <a:lnTo>
                    <a:pt x="117843" y="117838"/>
                  </a:lnTo>
                  <a:lnTo>
                    <a:pt x="88390" y="150692"/>
                  </a:lnTo>
                  <a:lnTo>
                    <a:pt x="62640" y="186644"/>
                  </a:lnTo>
                  <a:lnTo>
                    <a:pt x="40894" y="225395"/>
                  </a:lnTo>
                  <a:lnTo>
                    <a:pt x="23456" y="266641"/>
                  </a:lnTo>
                  <a:lnTo>
                    <a:pt x="10626" y="310081"/>
                  </a:lnTo>
                  <a:lnTo>
                    <a:pt x="2706" y="355413"/>
                  </a:lnTo>
                  <a:lnTo>
                    <a:pt x="0" y="402335"/>
                  </a:lnTo>
                  <a:lnTo>
                    <a:pt x="2706" y="449258"/>
                  </a:lnTo>
                  <a:lnTo>
                    <a:pt x="10626" y="494590"/>
                  </a:lnTo>
                  <a:lnTo>
                    <a:pt x="23456" y="538030"/>
                  </a:lnTo>
                  <a:lnTo>
                    <a:pt x="40894" y="579276"/>
                  </a:lnTo>
                  <a:lnTo>
                    <a:pt x="62640" y="618027"/>
                  </a:lnTo>
                  <a:lnTo>
                    <a:pt x="88390" y="653979"/>
                  </a:lnTo>
                  <a:lnTo>
                    <a:pt x="117843" y="686833"/>
                  </a:lnTo>
                  <a:lnTo>
                    <a:pt x="150697" y="716285"/>
                  </a:lnTo>
                  <a:lnTo>
                    <a:pt x="186650" y="742035"/>
                  </a:lnTo>
                  <a:lnTo>
                    <a:pt x="225400" y="763779"/>
                  </a:lnTo>
                  <a:lnTo>
                    <a:pt x="266646" y="781217"/>
                  </a:lnTo>
                  <a:lnTo>
                    <a:pt x="310085" y="794046"/>
                  </a:lnTo>
                  <a:lnTo>
                    <a:pt x="355416" y="801965"/>
                  </a:lnTo>
                  <a:lnTo>
                    <a:pt x="402336" y="804671"/>
                  </a:lnTo>
                  <a:lnTo>
                    <a:pt x="8458200" y="804671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43884" y="4686300"/>
            <a:ext cx="8545195" cy="850900"/>
            <a:chOff x="3643884" y="4686300"/>
            <a:chExt cx="8545195" cy="850900"/>
          </a:xfrm>
        </p:grpSpPr>
        <p:sp>
          <p:nvSpPr>
            <p:cNvPr id="9" name="object 9"/>
            <p:cNvSpPr/>
            <p:nvPr/>
          </p:nvSpPr>
          <p:spPr>
            <a:xfrm>
              <a:off x="4494276" y="4686300"/>
              <a:ext cx="7694930" cy="850900"/>
            </a:xfrm>
            <a:custGeom>
              <a:avLst/>
              <a:gdLst/>
              <a:ahLst/>
              <a:cxnLst/>
              <a:rect l="l" t="t" r="r" b="b"/>
              <a:pathLst>
                <a:path w="7694930" h="850900">
                  <a:moveTo>
                    <a:pt x="7694676" y="0"/>
                  </a:moveTo>
                  <a:lnTo>
                    <a:pt x="425195" y="0"/>
                  </a:lnTo>
                  <a:lnTo>
                    <a:pt x="378865" y="2495"/>
                  </a:lnTo>
                  <a:lnTo>
                    <a:pt x="333979" y="9807"/>
                  </a:lnTo>
                  <a:lnTo>
                    <a:pt x="290798" y="21677"/>
                  </a:lnTo>
                  <a:lnTo>
                    <a:pt x="249581" y="37845"/>
                  </a:lnTo>
                  <a:lnTo>
                    <a:pt x="210588" y="58053"/>
                  </a:lnTo>
                  <a:lnTo>
                    <a:pt x="174077" y="82039"/>
                  </a:lnTo>
                  <a:lnTo>
                    <a:pt x="140309" y="109546"/>
                  </a:lnTo>
                  <a:lnTo>
                    <a:pt x="109542" y="140314"/>
                  </a:lnTo>
                  <a:lnTo>
                    <a:pt x="82036" y="174083"/>
                  </a:lnTo>
                  <a:lnTo>
                    <a:pt x="58050" y="210594"/>
                  </a:lnTo>
                  <a:lnTo>
                    <a:pt x="37843" y="249587"/>
                  </a:lnTo>
                  <a:lnTo>
                    <a:pt x="21676" y="290803"/>
                  </a:lnTo>
                  <a:lnTo>
                    <a:pt x="9806" y="333983"/>
                  </a:lnTo>
                  <a:lnTo>
                    <a:pt x="2494" y="378867"/>
                  </a:lnTo>
                  <a:lnTo>
                    <a:pt x="0" y="425195"/>
                  </a:lnTo>
                  <a:lnTo>
                    <a:pt x="2494" y="471524"/>
                  </a:lnTo>
                  <a:lnTo>
                    <a:pt x="9806" y="516408"/>
                  </a:lnTo>
                  <a:lnTo>
                    <a:pt x="21676" y="559588"/>
                  </a:lnTo>
                  <a:lnTo>
                    <a:pt x="37843" y="600804"/>
                  </a:lnTo>
                  <a:lnTo>
                    <a:pt x="58050" y="639797"/>
                  </a:lnTo>
                  <a:lnTo>
                    <a:pt x="82036" y="676308"/>
                  </a:lnTo>
                  <a:lnTo>
                    <a:pt x="109542" y="710077"/>
                  </a:lnTo>
                  <a:lnTo>
                    <a:pt x="140309" y="740845"/>
                  </a:lnTo>
                  <a:lnTo>
                    <a:pt x="174077" y="768352"/>
                  </a:lnTo>
                  <a:lnTo>
                    <a:pt x="210588" y="792338"/>
                  </a:lnTo>
                  <a:lnTo>
                    <a:pt x="249581" y="812546"/>
                  </a:lnTo>
                  <a:lnTo>
                    <a:pt x="290798" y="828714"/>
                  </a:lnTo>
                  <a:lnTo>
                    <a:pt x="333979" y="840584"/>
                  </a:lnTo>
                  <a:lnTo>
                    <a:pt x="378865" y="847896"/>
                  </a:lnTo>
                  <a:lnTo>
                    <a:pt x="425195" y="850391"/>
                  </a:lnTo>
                  <a:lnTo>
                    <a:pt x="7694676" y="850391"/>
                  </a:lnTo>
                  <a:lnTo>
                    <a:pt x="7694676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3884" y="4686300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195" y="0"/>
                  </a:moveTo>
                  <a:lnTo>
                    <a:pt x="378867" y="2495"/>
                  </a:lnTo>
                  <a:lnTo>
                    <a:pt x="333983" y="9807"/>
                  </a:lnTo>
                  <a:lnTo>
                    <a:pt x="290803" y="21677"/>
                  </a:lnTo>
                  <a:lnTo>
                    <a:pt x="249587" y="37845"/>
                  </a:lnTo>
                  <a:lnTo>
                    <a:pt x="210594" y="58053"/>
                  </a:lnTo>
                  <a:lnTo>
                    <a:pt x="174083" y="82039"/>
                  </a:lnTo>
                  <a:lnTo>
                    <a:pt x="140314" y="109546"/>
                  </a:lnTo>
                  <a:lnTo>
                    <a:pt x="109546" y="140314"/>
                  </a:lnTo>
                  <a:lnTo>
                    <a:pt x="82039" y="174083"/>
                  </a:lnTo>
                  <a:lnTo>
                    <a:pt x="58053" y="210594"/>
                  </a:lnTo>
                  <a:lnTo>
                    <a:pt x="37845" y="249587"/>
                  </a:lnTo>
                  <a:lnTo>
                    <a:pt x="21677" y="290803"/>
                  </a:lnTo>
                  <a:lnTo>
                    <a:pt x="9807" y="333983"/>
                  </a:lnTo>
                  <a:lnTo>
                    <a:pt x="2495" y="378867"/>
                  </a:lnTo>
                  <a:lnTo>
                    <a:pt x="0" y="425195"/>
                  </a:lnTo>
                  <a:lnTo>
                    <a:pt x="2495" y="471524"/>
                  </a:lnTo>
                  <a:lnTo>
                    <a:pt x="9807" y="516408"/>
                  </a:lnTo>
                  <a:lnTo>
                    <a:pt x="21677" y="559588"/>
                  </a:lnTo>
                  <a:lnTo>
                    <a:pt x="37845" y="600804"/>
                  </a:lnTo>
                  <a:lnTo>
                    <a:pt x="58053" y="639797"/>
                  </a:lnTo>
                  <a:lnTo>
                    <a:pt x="82039" y="676308"/>
                  </a:lnTo>
                  <a:lnTo>
                    <a:pt x="109546" y="710077"/>
                  </a:lnTo>
                  <a:lnTo>
                    <a:pt x="140314" y="740845"/>
                  </a:lnTo>
                  <a:lnTo>
                    <a:pt x="174083" y="768352"/>
                  </a:lnTo>
                  <a:lnTo>
                    <a:pt x="210594" y="792338"/>
                  </a:lnTo>
                  <a:lnTo>
                    <a:pt x="249587" y="812546"/>
                  </a:lnTo>
                  <a:lnTo>
                    <a:pt x="290803" y="828714"/>
                  </a:lnTo>
                  <a:lnTo>
                    <a:pt x="333983" y="840584"/>
                  </a:lnTo>
                  <a:lnTo>
                    <a:pt x="378867" y="847896"/>
                  </a:lnTo>
                  <a:lnTo>
                    <a:pt x="425195" y="850391"/>
                  </a:lnTo>
                  <a:lnTo>
                    <a:pt x="471524" y="847896"/>
                  </a:lnTo>
                  <a:lnTo>
                    <a:pt x="516408" y="840584"/>
                  </a:lnTo>
                  <a:lnTo>
                    <a:pt x="559588" y="828714"/>
                  </a:lnTo>
                  <a:lnTo>
                    <a:pt x="600804" y="812546"/>
                  </a:lnTo>
                  <a:lnTo>
                    <a:pt x="639797" y="792338"/>
                  </a:lnTo>
                  <a:lnTo>
                    <a:pt x="676308" y="768352"/>
                  </a:lnTo>
                  <a:lnTo>
                    <a:pt x="710077" y="740845"/>
                  </a:lnTo>
                  <a:lnTo>
                    <a:pt x="740845" y="710077"/>
                  </a:lnTo>
                  <a:lnTo>
                    <a:pt x="768352" y="676308"/>
                  </a:lnTo>
                  <a:lnTo>
                    <a:pt x="792338" y="639797"/>
                  </a:lnTo>
                  <a:lnTo>
                    <a:pt x="812546" y="600804"/>
                  </a:lnTo>
                  <a:lnTo>
                    <a:pt x="828714" y="559588"/>
                  </a:lnTo>
                  <a:lnTo>
                    <a:pt x="840584" y="516408"/>
                  </a:lnTo>
                  <a:lnTo>
                    <a:pt x="847896" y="471524"/>
                  </a:lnTo>
                  <a:lnTo>
                    <a:pt x="850391" y="425195"/>
                  </a:lnTo>
                  <a:lnTo>
                    <a:pt x="847896" y="378867"/>
                  </a:lnTo>
                  <a:lnTo>
                    <a:pt x="840584" y="333983"/>
                  </a:lnTo>
                  <a:lnTo>
                    <a:pt x="828714" y="290803"/>
                  </a:lnTo>
                  <a:lnTo>
                    <a:pt x="812546" y="249587"/>
                  </a:lnTo>
                  <a:lnTo>
                    <a:pt x="792338" y="210594"/>
                  </a:lnTo>
                  <a:lnTo>
                    <a:pt x="768352" y="174083"/>
                  </a:lnTo>
                  <a:lnTo>
                    <a:pt x="740845" y="140314"/>
                  </a:lnTo>
                  <a:lnTo>
                    <a:pt x="710077" y="109546"/>
                  </a:lnTo>
                  <a:lnTo>
                    <a:pt x="676308" y="82039"/>
                  </a:lnTo>
                  <a:lnTo>
                    <a:pt x="639797" y="58053"/>
                  </a:lnTo>
                  <a:lnTo>
                    <a:pt x="600804" y="37845"/>
                  </a:lnTo>
                  <a:lnTo>
                    <a:pt x="559588" y="21677"/>
                  </a:lnTo>
                  <a:lnTo>
                    <a:pt x="516408" y="9807"/>
                  </a:lnTo>
                  <a:lnTo>
                    <a:pt x="471524" y="2495"/>
                  </a:lnTo>
                  <a:lnTo>
                    <a:pt x="4251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4176" y="4736592"/>
              <a:ext cx="749935" cy="749935"/>
            </a:xfrm>
            <a:custGeom>
              <a:avLst/>
              <a:gdLst/>
              <a:ahLst/>
              <a:cxnLst/>
              <a:rect l="l" t="t" r="r" b="b"/>
              <a:pathLst>
                <a:path w="749935" h="749935">
                  <a:moveTo>
                    <a:pt x="374904" y="0"/>
                  </a:moveTo>
                  <a:lnTo>
                    <a:pt x="327877" y="2921"/>
                  </a:lnTo>
                  <a:lnTo>
                    <a:pt x="282594" y="11450"/>
                  </a:lnTo>
                  <a:lnTo>
                    <a:pt x="239405" y="25236"/>
                  </a:lnTo>
                  <a:lnTo>
                    <a:pt x="198662" y="43926"/>
                  </a:lnTo>
                  <a:lnTo>
                    <a:pt x="160715" y="67171"/>
                  </a:lnTo>
                  <a:lnTo>
                    <a:pt x="125917" y="94619"/>
                  </a:lnTo>
                  <a:lnTo>
                    <a:pt x="94619" y="125917"/>
                  </a:lnTo>
                  <a:lnTo>
                    <a:pt x="67171" y="160715"/>
                  </a:lnTo>
                  <a:lnTo>
                    <a:pt x="43926" y="198662"/>
                  </a:lnTo>
                  <a:lnTo>
                    <a:pt x="25236" y="239405"/>
                  </a:lnTo>
                  <a:lnTo>
                    <a:pt x="11450" y="282594"/>
                  </a:lnTo>
                  <a:lnTo>
                    <a:pt x="2921" y="327877"/>
                  </a:lnTo>
                  <a:lnTo>
                    <a:pt x="0" y="374904"/>
                  </a:lnTo>
                  <a:lnTo>
                    <a:pt x="2921" y="421930"/>
                  </a:lnTo>
                  <a:lnTo>
                    <a:pt x="11450" y="467213"/>
                  </a:lnTo>
                  <a:lnTo>
                    <a:pt x="25236" y="510402"/>
                  </a:lnTo>
                  <a:lnTo>
                    <a:pt x="43926" y="551145"/>
                  </a:lnTo>
                  <a:lnTo>
                    <a:pt x="67171" y="589092"/>
                  </a:lnTo>
                  <a:lnTo>
                    <a:pt x="94619" y="623890"/>
                  </a:lnTo>
                  <a:lnTo>
                    <a:pt x="125917" y="655188"/>
                  </a:lnTo>
                  <a:lnTo>
                    <a:pt x="160715" y="682636"/>
                  </a:lnTo>
                  <a:lnTo>
                    <a:pt x="198662" y="705881"/>
                  </a:lnTo>
                  <a:lnTo>
                    <a:pt x="239405" y="724571"/>
                  </a:lnTo>
                  <a:lnTo>
                    <a:pt x="282594" y="738357"/>
                  </a:lnTo>
                  <a:lnTo>
                    <a:pt x="327877" y="746886"/>
                  </a:lnTo>
                  <a:lnTo>
                    <a:pt x="374904" y="749808"/>
                  </a:lnTo>
                  <a:lnTo>
                    <a:pt x="421930" y="746886"/>
                  </a:lnTo>
                  <a:lnTo>
                    <a:pt x="467213" y="738357"/>
                  </a:lnTo>
                  <a:lnTo>
                    <a:pt x="510402" y="724571"/>
                  </a:lnTo>
                  <a:lnTo>
                    <a:pt x="551145" y="705881"/>
                  </a:lnTo>
                  <a:lnTo>
                    <a:pt x="589092" y="682636"/>
                  </a:lnTo>
                  <a:lnTo>
                    <a:pt x="623890" y="655188"/>
                  </a:lnTo>
                  <a:lnTo>
                    <a:pt x="655188" y="623890"/>
                  </a:lnTo>
                  <a:lnTo>
                    <a:pt x="682636" y="589092"/>
                  </a:lnTo>
                  <a:lnTo>
                    <a:pt x="705881" y="551145"/>
                  </a:lnTo>
                  <a:lnTo>
                    <a:pt x="724571" y="510402"/>
                  </a:lnTo>
                  <a:lnTo>
                    <a:pt x="738357" y="467213"/>
                  </a:lnTo>
                  <a:lnTo>
                    <a:pt x="746886" y="421930"/>
                  </a:lnTo>
                  <a:lnTo>
                    <a:pt x="749808" y="374904"/>
                  </a:lnTo>
                  <a:lnTo>
                    <a:pt x="746886" y="327877"/>
                  </a:lnTo>
                  <a:lnTo>
                    <a:pt x="738357" y="282594"/>
                  </a:lnTo>
                  <a:lnTo>
                    <a:pt x="724571" y="239405"/>
                  </a:lnTo>
                  <a:lnTo>
                    <a:pt x="705881" y="198662"/>
                  </a:lnTo>
                  <a:lnTo>
                    <a:pt x="682636" y="160715"/>
                  </a:lnTo>
                  <a:lnTo>
                    <a:pt x="655188" y="125917"/>
                  </a:lnTo>
                  <a:lnTo>
                    <a:pt x="623890" y="94619"/>
                  </a:lnTo>
                  <a:lnTo>
                    <a:pt x="589092" y="67171"/>
                  </a:lnTo>
                  <a:lnTo>
                    <a:pt x="551145" y="43926"/>
                  </a:lnTo>
                  <a:lnTo>
                    <a:pt x="510402" y="25236"/>
                  </a:lnTo>
                  <a:lnTo>
                    <a:pt x="467213" y="11450"/>
                  </a:lnTo>
                  <a:lnTo>
                    <a:pt x="421930" y="2921"/>
                  </a:lnTo>
                  <a:lnTo>
                    <a:pt x="374904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2856" y="4736588"/>
              <a:ext cx="7626350" cy="800100"/>
            </a:xfrm>
            <a:custGeom>
              <a:avLst/>
              <a:gdLst/>
              <a:ahLst/>
              <a:cxnLst/>
              <a:rect l="l" t="t" r="r" b="b"/>
              <a:pathLst>
                <a:path w="7626350" h="800100">
                  <a:moveTo>
                    <a:pt x="7626096" y="0"/>
                  </a:moveTo>
                  <a:lnTo>
                    <a:pt x="400050" y="0"/>
                  </a:ln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7626096" y="800100"/>
                  </a:lnTo>
                  <a:lnTo>
                    <a:pt x="7626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88820" y="2560320"/>
            <a:ext cx="10200640" cy="850900"/>
            <a:chOff x="1988820" y="2560320"/>
            <a:chExt cx="10200640" cy="850900"/>
          </a:xfrm>
        </p:grpSpPr>
        <p:sp>
          <p:nvSpPr>
            <p:cNvPr id="14" name="object 14"/>
            <p:cNvSpPr/>
            <p:nvPr/>
          </p:nvSpPr>
          <p:spPr>
            <a:xfrm>
              <a:off x="2834640" y="2564892"/>
              <a:ext cx="9354820" cy="845819"/>
            </a:xfrm>
            <a:custGeom>
              <a:avLst/>
              <a:gdLst/>
              <a:ahLst/>
              <a:cxnLst/>
              <a:rect l="l" t="t" r="r" b="b"/>
              <a:pathLst>
                <a:path w="9354820" h="845820">
                  <a:moveTo>
                    <a:pt x="9354312" y="0"/>
                  </a:moveTo>
                  <a:lnTo>
                    <a:pt x="422909" y="0"/>
                  </a:lnTo>
                  <a:lnTo>
                    <a:pt x="373589" y="2845"/>
                  </a:lnTo>
                  <a:lnTo>
                    <a:pt x="325940" y="11169"/>
                  </a:lnTo>
                  <a:lnTo>
                    <a:pt x="280280" y="24655"/>
                  </a:lnTo>
                  <a:lnTo>
                    <a:pt x="236925" y="42985"/>
                  </a:lnTo>
                  <a:lnTo>
                    <a:pt x="196193" y="65842"/>
                  </a:lnTo>
                  <a:lnTo>
                    <a:pt x="158401" y="92908"/>
                  </a:lnTo>
                  <a:lnTo>
                    <a:pt x="123867" y="123867"/>
                  </a:lnTo>
                  <a:lnTo>
                    <a:pt x="92908" y="158401"/>
                  </a:lnTo>
                  <a:lnTo>
                    <a:pt x="65842" y="196193"/>
                  </a:lnTo>
                  <a:lnTo>
                    <a:pt x="42985" y="236925"/>
                  </a:lnTo>
                  <a:lnTo>
                    <a:pt x="24655" y="280280"/>
                  </a:lnTo>
                  <a:lnTo>
                    <a:pt x="11169" y="325940"/>
                  </a:lnTo>
                  <a:lnTo>
                    <a:pt x="2845" y="373589"/>
                  </a:lnTo>
                  <a:lnTo>
                    <a:pt x="0" y="422910"/>
                  </a:lnTo>
                  <a:lnTo>
                    <a:pt x="2845" y="472230"/>
                  </a:lnTo>
                  <a:lnTo>
                    <a:pt x="11169" y="519879"/>
                  </a:lnTo>
                  <a:lnTo>
                    <a:pt x="24655" y="565539"/>
                  </a:lnTo>
                  <a:lnTo>
                    <a:pt x="42985" y="608894"/>
                  </a:lnTo>
                  <a:lnTo>
                    <a:pt x="65842" y="649626"/>
                  </a:lnTo>
                  <a:lnTo>
                    <a:pt x="92908" y="687418"/>
                  </a:lnTo>
                  <a:lnTo>
                    <a:pt x="123867" y="721952"/>
                  </a:lnTo>
                  <a:lnTo>
                    <a:pt x="158401" y="752911"/>
                  </a:lnTo>
                  <a:lnTo>
                    <a:pt x="196193" y="779977"/>
                  </a:lnTo>
                  <a:lnTo>
                    <a:pt x="236925" y="802834"/>
                  </a:lnTo>
                  <a:lnTo>
                    <a:pt x="280280" y="821164"/>
                  </a:lnTo>
                  <a:lnTo>
                    <a:pt x="325940" y="834650"/>
                  </a:lnTo>
                  <a:lnTo>
                    <a:pt x="373589" y="842974"/>
                  </a:lnTo>
                  <a:lnTo>
                    <a:pt x="422909" y="845820"/>
                  </a:lnTo>
                  <a:lnTo>
                    <a:pt x="9354312" y="845820"/>
                  </a:lnTo>
                  <a:lnTo>
                    <a:pt x="9354312" y="0"/>
                  </a:lnTo>
                  <a:close/>
                </a:path>
              </a:pathLst>
            </a:custGeom>
            <a:solidFill>
              <a:srgbClr val="2FAD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8820" y="2560320"/>
              <a:ext cx="845819" cy="850900"/>
            </a:xfrm>
            <a:custGeom>
              <a:avLst/>
              <a:gdLst/>
              <a:ahLst/>
              <a:cxnLst/>
              <a:rect l="l" t="t" r="r" b="b"/>
              <a:pathLst>
                <a:path w="845819" h="850900">
                  <a:moveTo>
                    <a:pt x="422909" y="0"/>
                  </a:moveTo>
                  <a:lnTo>
                    <a:pt x="376829" y="2494"/>
                  </a:lnTo>
                  <a:lnTo>
                    <a:pt x="332186" y="9806"/>
                  </a:lnTo>
                  <a:lnTo>
                    <a:pt x="289238" y="21676"/>
                  </a:lnTo>
                  <a:lnTo>
                    <a:pt x="248243" y="37843"/>
                  </a:lnTo>
                  <a:lnTo>
                    <a:pt x="209459" y="58050"/>
                  </a:lnTo>
                  <a:lnTo>
                    <a:pt x="173145" y="82036"/>
                  </a:lnTo>
                  <a:lnTo>
                    <a:pt x="139558" y="109542"/>
                  </a:lnTo>
                  <a:lnTo>
                    <a:pt x="108956" y="140309"/>
                  </a:lnTo>
                  <a:lnTo>
                    <a:pt x="81597" y="174077"/>
                  </a:lnTo>
                  <a:lnTo>
                    <a:pt x="57739" y="210588"/>
                  </a:lnTo>
                  <a:lnTo>
                    <a:pt x="37641" y="249581"/>
                  </a:lnTo>
                  <a:lnTo>
                    <a:pt x="21560" y="290798"/>
                  </a:lnTo>
                  <a:lnTo>
                    <a:pt x="9754" y="333979"/>
                  </a:lnTo>
                  <a:lnTo>
                    <a:pt x="2481" y="378865"/>
                  </a:lnTo>
                  <a:lnTo>
                    <a:pt x="0" y="425196"/>
                  </a:lnTo>
                  <a:lnTo>
                    <a:pt x="2481" y="471524"/>
                  </a:lnTo>
                  <a:lnTo>
                    <a:pt x="9754" y="516408"/>
                  </a:lnTo>
                  <a:lnTo>
                    <a:pt x="21560" y="559588"/>
                  </a:lnTo>
                  <a:lnTo>
                    <a:pt x="37641" y="600804"/>
                  </a:lnTo>
                  <a:lnTo>
                    <a:pt x="57739" y="639797"/>
                  </a:lnTo>
                  <a:lnTo>
                    <a:pt x="81597" y="676308"/>
                  </a:lnTo>
                  <a:lnTo>
                    <a:pt x="108956" y="710077"/>
                  </a:lnTo>
                  <a:lnTo>
                    <a:pt x="139558" y="740845"/>
                  </a:lnTo>
                  <a:lnTo>
                    <a:pt x="173145" y="768352"/>
                  </a:lnTo>
                  <a:lnTo>
                    <a:pt x="209459" y="792338"/>
                  </a:lnTo>
                  <a:lnTo>
                    <a:pt x="248243" y="812546"/>
                  </a:lnTo>
                  <a:lnTo>
                    <a:pt x="289238" y="828714"/>
                  </a:lnTo>
                  <a:lnTo>
                    <a:pt x="332186" y="840584"/>
                  </a:lnTo>
                  <a:lnTo>
                    <a:pt x="376829" y="847896"/>
                  </a:lnTo>
                  <a:lnTo>
                    <a:pt x="422909" y="850392"/>
                  </a:lnTo>
                  <a:lnTo>
                    <a:pt x="468990" y="847896"/>
                  </a:lnTo>
                  <a:lnTo>
                    <a:pt x="513633" y="840584"/>
                  </a:lnTo>
                  <a:lnTo>
                    <a:pt x="556581" y="828714"/>
                  </a:lnTo>
                  <a:lnTo>
                    <a:pt x="597576" y="812546"/>
                  </a:lnTo>
                  <a:lnTo>
                    <a:pt x="636360" y="792338"/>
                  </a:lnTo>
                  <a:lnTo>
                    <a:pt x="672674" y="768352"/>
                  </a:lnTo>
                  <a:lnTo>
                    <a:pt x="706261" y="740845"/>
                  </a:lnTo>
                  <a:lnTo>
                    <a:pt x="736863" y="710077"/>
                  </a:lnTo>
                  <a:lnTo>
                    <a:pt x="764222" y="676308"/>
                  </a:lnTo>
                  <a:lnTo>
                    <a:pt x="788080" y="639797"/>
                  </a:lnTo>
                  <a:lnTo>
                    <a:pt x="808178" y="600804"/>
                  </a:lnTo>
                  <a:lnTo>
                    <a:pt x="824259" y="559588"/>
                  </a:lnTo>
                  <a:lnTo>
                    <a:pt x="836065" y="516408"/>
                  </a:lnTo>
                  <a:lnTo>
                    <a:pt x="843338" y="471524"/>
                  </a:lnTo>
                  <a:lnTo>
                    <a:pt x="845819" y="425196"/>
                  </a:lnTo>
                  <a:lnTo>
                    <a:pt x="843338" y="378865"/>
                  </a:lnTo>
                  <a:lnTo>
                    <a:pt x="836065" y="333979"/>
                  </a:lnTo>
                  <a:lnTo>
                    <a:pt x="824259" y="290798"/>
                  </a:lnTo>
                  <a:lnTo>
                    <a:pt x="808178" y="249581"/>
                  </a:lnTo>
                  <a:lnTo>
                    <a:pt x="788080" y="210588"/>
                  </a:lnTo>
                  <a:lnTo>
                    <a:pt x="764222" y="174077"/>
                  </a:lnTo>
                  <a:lnTo>
                    <a:pt x="736863" y="140309"/>
                  </a:lnTo>
                  <a:lnTo>
                    <a:pt x="706261" y="109542"/>
                  </a:lnTo>
                  <a:lnTo>
                    <a:pt x="672674" y="82036"/>
                  </a:lnTo>
                  <a:lnTo>
                    <a:pt x="636360" y="58050"/>
                  </a:lnTo>
                  <a:lnTo>
                    <a:pt x="597576" y="37843"/>
                  </a:lnTo>
                  <a:lnTo>
                    <a:pt x="556581" y="21676"/>
                  </a:lnTo>
                  <a:lnTo>
                    <a:pt x="513633" y="9806"/>
                  </a:lnTo>
                  <a:lnTo>
                    <a:pt x="468990" y="2494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9112" y="2610612"/>
              <a:ext cx="745490" cy="749935"/>
            </a:xfrm>
            <a:custGeom>
              <a:avLst/>
              <a:gdLst/>
              <a:ahLst/>
              <a:cxnLst/>
              <a:rect l="l" t="t" r="r" b="b"/>
              <a:pathLst>
                <a:path w="745489" h="749935">
                  <a:moveTo>
                    <a:pt x="372618" y="0"/>
                  </a:moveTo>
                  <a:lnTo>
                    <a:pt x="325877" y="2921"/>
                  </a:lnTo>
                  <a:lnTo>
                    <a:pt x="280869" y="11450"/>
                  </a:lnTo>
                  <a:lnTo>
                    <a:pt x="237943" y="25236"/>
                  </a:lnTo>
                  <a:lnTo>
                    <a:pt x="197448" y="43926"/>
                  </a:lnTo>
                  <a:lnTo>
                    <a:pt x="159733" y="67171"/>
                  </a:lnTo>
                  <a:lnTo>
                    <a:pt x="125147" y="94619"/>
                  </a:lnTo>
                  <a:lnTo>
                    <a:pt x="94040" y="125917"/>
                  </a:lnTo>
                  <a:lnTo>
                    <a:pt x="66760" y="160715"/>
                  </a:lnTo>
                  <a:lnTo>
                    <a:pt x="43658" y="198662"/>
                  </a:lnTo>
                  <a:lnTo>
                    <a:pt x="25081" y="239405"/>
                  </a:lnTo>
                  <a:lnTo>
                    <a:pt x="11380" y="282594"/>
                  </a:lnTo>
                  <a:lnTo>
                    <a:pt x="2903" y="327877"/>
                  </a:lnTo>
                  <a:lnTo>
                    <a:pt x="0" y="374903"/>
                  </a:lnTo>
                  <a:lnTo>
                    <a:pt x="2903" y="421930"/>
                  </a:lnTo>
                  <a:lnTo>
                    <a:pt x="11380" y="467213"/>
                  </a:lnTo>
                  <a:lnTo>
                    <a:pt x="25081" y="510402"/>
                  </a:lnTo>
                  <a:lnTo>
                    <a:pt x="43658" y="551145"/>
                  </a:lnTo>
                  <a:lnTo>
                    <a:pt x="66760" y="589092"/>
                  </a:lnTo>
                  <a:lnTo>
                    <a:pt x="94040" y="623890"/>
                  </a:lnTo>
                  <a:lnTo>
                    <a:pt x="125147" y="655188"/>
                  </a:lnTo>
                  <a:lnTo>
                    <a:pt x="159733" y="682636"/>
                  </a:lnTo>
                  <a:lnTo>
                    <a:pt x="197448" y="705881"/>
                  </a:lnTo>
                  <a:lnTo>
                    <a:pt x="237943" y="724571"/>
                  </a:lnTo>
                  <a:lnTo>
                    <a:pt x="280869" y="738357"/>
                  </a:lnTo>
                  <a:lnTo>
                    <a:pt x="325877" y="746886"/>
                  </a:lnTo>
                  <a:lnTo>
                    <a:pt x="372618" y="749807"/>
                  </a:lnTo>
                  <a:lnTo>
                    <a:pt x="419358" y="746886"/>
                  </a:lnTo>
                  <a:lnTo>
                    <a:pt x="464366" y="738357"/>
                  </a:lnTo>
                  <a:lnTo>
                    <a:pt x="507292" y="724571"/>
                  </a:lnTo>
                  <a:lnTo>
                    <a:pt x="547787" y="705881"/>
                  </a:lnTo>
                  <a:lnTo>
                    <a:pt x="585502" y="682636"/>
                  </a:lnTo>
                  <a:lnTo>
                    <a:pt x="620088" y="655188"/>
                  </a:lnTo>
                  <a:lnTo>
                    <a:pt x="651195" y="623890"/>
                  </a:lnTo>
                  <a:lnTo>
                    <a:pt x="678475" y="589092"/>
                  </a:lnTo>
                  <a:lnTo>
                    <a:pt x="701577" y="551145"/>
                  </a:lnTo>
                  <a:lnTo>
                    <a:pt x="720154" y="510402"/>
                  </a:lnTo>
                  <a:lnTo>
                    <a:pt x="733855" y="467213"/>
                  </a:lnTo>
                  <a:lnTo>
                    <a:pt x="742332" y="421930"/>
                  </a:lnTo>
                  <a:lnTo>
                    <a:pt x="745236" y="374903"/>
                  </a:lnTo>
                  <a:lnTo>
                    <a:pt x="742332" y="327877"/>
                  </a:lnTo>
                  <a:lnTo>
                    <a:pt x="733855" y="282594"/>
                  </a:lnTo>
                  <a:lnTo>
                    <a:pt x="720154" y="239405"/>
                  </a:lnTo>
                  <a:lnTo>
                    <a:pt x="701577" y="198662"/>
                  </a:lnTo>
                  <a:lnTo>
                    <a:pt x="678475" y="160715"/>
                  </a:lnTo>
                  <a:lnTo>
                    <a:pt x="651195" y="125917"/>
                  </a:lnTo>
                  <a:lnTo>
                    <a:pt x="620088" y="94619"/>
                  </a:lnTo>
                  <a:lnTo>
                    <a:pt x="585502" y="67171"/>
                  </a:lnTo>
                  <a:lnTo>
                    <a:pt x="547787" y="43926"/>
                  </a:lnTo>
                  <a:lnTo>
                    <a:pt x="507292" y="25236"/>
                  </a:lnTo>
                  <a:lnTo>
                    <a:pt x="464366" y="11450"/>
                  </a:lnTo>
                  <a:lnTo>
                    <a:pt x="419358" y="2921"/>
                  </a:lnTo>
                  <a:lnTo>
                    <a:pt x="372618" y="0"/>
                  </a:lnTo>
                  <a:close/>
                </a:path>
              </a:pathLst>
            </a:custGeom>
            <a:solidFill>
              <a:srgbClr val="2FAD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7792" y="2610606"/>
              <a:ext cx="9281160" cy="800100"/>
            </a:xfrm>
            <a:custGeom>
              <a:avLst/>
              <a:gdLst/>
              <a:ahLst/>
              <a:cxnLst/>
              <a:rect l="l" t="t" r="r" b="b"/>
              <a:pathLst>
                <a:path w="9281160" h="800100">
                  <a:moveTo>
                    <a:pt x="9281160" y="0"/>
                  </a:moveTo>
                  <a:lnTo>
                    <a:pt x="400050" y="0"/>
                  </a:ln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9281160" y="800100"/>
                  </a:lnTo>
                  <a:lnTo>
                    <a:pt x="9281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007107" y="1499610"/>
            <a:ext cx="10182225" cy="850900"/>
            <a:chOff x="2007107" y="1499610"/>
            <a:chExt cx="10182225" cy="850900"/>
          </a:xfrm>
        </p:grpSpPr>
        <p:sp>
          <p:nvSpPr>
            <p:cNvPr id="19" name="object 19"/>
            <p:cNvSpPr/>
            <p:nvPr/>
          </p:nvSpPr>
          <p:spPr>
            <a:xfrm>
              <a:off x="2007107" y="1499610"/>
              <a:ext cx="10182225" cy="850900"/>
            </a:xfrm>
            <a:custGeom>
              <a:avLst/>
              <a:gdLst/>
              <a:ahLst/>
              <a:cxnLst/>
              <a:rect l="l" t="t" r="r" b="b"/>
              <a:pathLst>
                <a:path w="10182225" h="850900">
                  <a:moveTo>
                    <a:pt x="10181844" y="0"/>
                  </a:moveTo>
                  <a:lnTo>
                    <a:pt x="425195" y="0"/>
                  </a:lnTo>
                  <a:lnTo>
                    <a:pt x="378867" y="2494"/>
                  </a:lnTo>
                  <a:lnTo>
                    <a:pt x="333983" y="9806"/>
                  </a:lnTo>
                  <a:lnTo>
                    <a:pt x="290803" y="21676"/>
                  </a:lnTo>
                  <a:lnTo>
                    <a:pt x="249587" y="37843"/>
                  </a:lnTo>
                  <a:lnTo>
                    <a:pt x="210594" y="58050"/>
                  </a:lnTo>
                  <a:lnTo>
                    <a:pt x="174083" y="82036"/>
                  </a:lnTo>
                  <a:lnTo>
                    <a:pt x="140314" y="109542"/>
                  </a:lnTo>
                  <a:lnTo>
                    <a:pt x="109546" y="140309"/>
                  </a:lnTo>
                  <a:lnTo>
                    <a:pt x="82039" y="174077"/>
                  </a:lnTo>
                  <a:lnTo>
                    <a:pt x="58053" y="210588"/>
                  </a:lnTo>
                  <a:lnTo>
                    <a:pt x="37845" y="249581"/>
                  </a:lnTo>
                  <a:lnTo>
                    <a:pt x="21677" y="290798"/>
                  </a:lnTo>
                  <a:lnTo>
                    <a:pt x="9807" y="333979"/>
                  </a:lnTo>
                  <a:lnTo>
                    <a:pt x="2495" y="378865"/>
                  </a:lnTo>
                  <a:lnTo>
                    <a:pt x="0" y="425196"/>
                  </a:lnTo>
                  <a:lnTo>
                    <a:pt x="2495" y="471526"/>
                  </a:lnTo>
                  <a:lnTo>
                    <a:pt x="9807" y="516412"/>
                  </a:lnTo>
                  <a:lnTo>
                    <a:pt x="21677" y="559593"/>
                  </a:lnTo>
                  <a:lnTo>
                    <a:pt x="37845" y="600810"/>
                  </a:lnTo>
                  <a:lnTo>
                    <a:pt x="58053" y="639803"/>
                  </a:lnTo>
                  <a:lnTo>
                    <a:pt x="82039" y="676314"/>
                  </a:lnTo>
                  <a:lnTo>
                    <a:pt x="109546" y="710082"/>
                  </a:lnTo>
                  <a:lnTo>
                    <a:pt x="140314" y="740849"/>
                  </a:lnTo>
                  <a:lnTo>
                    <a:pt x="174083" y="768355"/>
                  </a:lnTo>
                  <a:lnTo>
                    <a:pt x="210594" y="792341"/>
                  </a:lnTo>
                  <a:lnTo>
                    <a:pt x="249587" y="812548"/>
                  </a:lnTo>
                  <a:lnTo>
                    <a:pt x="290803" y="828715"/>
                  </a:lnTo>
                  <a:lnTo>
                    <a:pt x="333983" y="840585"/>
                  </a:lnTo>
                  <a:lnTo>
                    <a:pt x="378867" y="847897"/>
                  </a:lnTo>
                  <a:lnTo>
                    <a:pt x="425195" y="850392"/>
                  </a:lnTo>
                  <a:lnTo>
                    <a:pt x="10181844" y="850392"/>
                  </a:lnTo>
                  <a:lnTo>
                    <a:pt x="10181844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5687" y="1549902"/>
              <a:ext cx="10113645" cy="800100"/>
            </a:xfrm>
            <a:custGeom>
              <a:avLst/>
              <a:gdLst/>
              <a:ahLst/>
              <a:cxnLst/>
              <a:rect l="l" t="t" r="r" b="b"/>
              <a:pathLst>
                <a:path w="10113645" h="800100">
                  <a:moveTo>
                    <a:pt x="10113264" y="0"/>
                  </a:moveTo>
                  <a:lnTo>
                    <a:pt x="400050" y="0"/>
                  </a:lnTo>
                  <a:lnTo>
                    <a:pt x="353395" y="2691"/>
                  </a:lnTo>
                  <a:lnTo>
                    <a:pt x="308322" y="10565"/>
                  </a:lnTo>
                  <a:lnTo>
                    <a:pt x="265129" y="23322"/>
                  </a:lnTo>
                  <a:lnTo>
                    <a:pt x="224117" y="40661"/>
                  </a:lnTo>
                  <a:lnTo>
                    <a:pt x="185587" y="62282"/>
                  </a:lnTo>
                  <a:lnTo>
                    <a:pt x="149838" y="87886"/>
                  </a:lnTo>
                  <a:lnTo>
                    <a:pt x="117171" y="117171"/>
                  </a:lnTo>
                  <a:lnTo>
                    <a:pt x="87886" y="149838"/>
                  </a:lnTo>
                  <a:lnTo>
                    <a:pt x="62282" y="185587"/>
                  </a:lnTo>
                  <a:lnTo>
                    <a:pt x="40661" y="224117"/>
                  </a:lnTo>
                  <a:lnTo>
                    <a:pt x="23322" y="265129"/>
                  </a:lnTo>
                  <a:lnTo>
                    <a:pt x="10565" y="308322"/>
                  </a:lnTo>
                  <a:lnTo>
                    <a:pt x="2691" y="353395"/>
                  </a:lnTo>
                  <a:lnTo>
                    <a:pt x="0" y="400050"/>
                  </a:lnTo>
                  <a:lnTo>
                    <a:pt x="2691" y="446704"/>
                  </a:lnTo>
                  <a:lnTo>
                    <a:pt x="10565" y="491777"/>
                  </a:lnTo>
                  <a:lnTo>
                    <a:pt x="23322" y="534970"/>
                  </a:lnTo>
                  <a:lnTo>
                    <a:pt x="40661" y="575982"/>
                  </a:lnTo>
                  <a:lnTo>
                    <a:pt x="62282" y="614512"/>
                  </a:lnTo>
                  <a:lnTo>
                    <a:pt x="87886" y="650261"/>
                  </a:lnTo>
                  <a:lnTo>
                    <a:pt x="117171" y="682928"/>
                  </a:lnTo>
                  <a:lnTo>
                    <a:pt x="149838" y="712213"/>
                  </a:lnTo>
                  <a:lnTo>
                    <a:pt x="185587" y="737817"/>
                  </a:lnTo>
                  <a:lnTo>
                    <a:pt x="224117" y="759438"/>
                  </a:lnTo>
                  <a:lnTo>
                    <a:pt x="265129" y="776777"/>
                  </a:lnTo>
                  <a:lnTo>
                    <a:pt x="308322" y="789534"/>
                  </a:lnTo>
                  <a:lnTo>
                    <a:pt x="353395" y="797408"/>
                  </a:lnTo>
                  <a:lnTo>
                    <a:pt x="400050" y="800100"/>
                  </a:lnTo>
                  <a:lnTo>
                    <a:pt x="10113264" y="800100"/>
                  </a:lnTo>
                  <a:lnTo>
                    <a:pt x="10113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16980" y="1775528"/>
            <a:ext cx="304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2C2C2C"/>
                </a:solidFill>
                <a:latin typeface="Tahoma"/>
                <a:cs typeface="Tahoma"/>
              </a:rPr>
              <a:t>Overview</a:t>
            </a:r>
            <a:r>
              <a:rPr sz="1800" b="1" spc="-18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of</a:t>
            </a:r>
            <a:r>
              <a:rPr sz="1800" b="1" spc="-110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migration</a:t>
            </a:r>
            <a:r>
              <a:rPr sz="1800" b="1" spc="-8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journey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7941" y="2850177"/>
            <a:ext cx="340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Self-assessing</a:t>
            </a:r>
            <a:r>
              <a:rPr sz="1800" b="1" spc="-204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migration</a:t>
            </a:r>
            <a:r>
              <a:rPr sz="1800" b="1" spc="-7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readiness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2958" y="3895336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2C2C2C"/>
                </a:solidFill>
                <a:latin typeface="Tahoma"/>
                <a:cs typeface="Tahoma"/>
              </a:rPr>
              <a:t>C</a:t>
            </a:r>
            <a:r>
              <a:rPr sz="1800" b="1" spc="-100" dirty="0">
                <a:solidFill>
                  <a:srgbClr val="2C2C2C"/>
                </a:solidFill>
                <a:latin typeface="Tahoma"/>
                <a:cs typeface="Tahoma"/>
              </a:rPr>
              <a:t>r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e</a:t>
            </a:r>
            <a:r>
              <a:rPr sz="1800" b="1" spc="-180" dirty="0">
                <a:solidFill>
                  <a:srgbClr val="2C2C2C"/>
                </a:solidFill>
                <a:latin typeface="Tahoma"/>
                <a:cs typeface="Tahoma"/>
              </a:rPr>
              <a:t>at</a:t>
            </a:r>
            <a:r>
              <a:rPr sz="1800" b="1" spc="-75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190" dirty="0">
                <a:solidFill>
                  <a:srgbClr val="2C2C2C"/>
                </a:solidFill>
                <a:latin typeface="Tahoma"/>
                <a:cs typeface="Tahoma"/>
              </a:rPr>
              <a:t>ng</a:t>
            </a:r>
            <a:r>
              <a:rPr sz="1800" b="1" spc="-14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75" dirty="0">
                <a:solidFill>
                  <a:srgbClr val="2C2C2C"/>
                </a:solidFill>
                <a:latin typeface="Tahoma"/>
                <a:cs typeface="Tahoma"/>
              </a:rPr>
              <a:t>m</a:t>
            </a:r>
            <a:r>
              <a:rPr sz="1800" b="1" spc="-114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204" dirty="0">
                <a:solidFill>
                  <a:srgbClr val="2C2C2C"/>
                </a:solidFill>
                <a:latin typeface="Tahoma"/>
                <a:cs typeface="Tahoma"/>
              </a:rPr>
              <a:t>g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r</a:t>
            </a:r>
            <a:r>
              <a:rPr sz="1800" b="1" spc="-180" dirty="0">
                <a:solidFill>
                  <a:srgbClr val="2C2C2C"/>
                </a:solidFill>
                <a:latin typeface="Tahoma"/>
                <a:cs typeface="Tahoma"/>
              </a:rPr>
              <a:t>at</a:t>
            </a:r>
            <a:r>
              <a:rPr sz="1800" b="1" spc="-65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120" dirty="0">
                <a:solidFill>
                  <a:srgbClr val="2C2C2C"/>
                </a:solidFill>
                <a:latin typeface="Tahoma"/>
                <a:cs typeface="Tahoma"/>
              </a:rPr>
              <a:t>o</a:t>
            </a: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n</a:t>
            </a:r>
            <a:r>
              <a:rPr sz="1800" b="1" spc="-9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2C2C2C"/>
                </a:solidFill>
                <a:latin typeface="Tahoma"/>
                <a:cs typeface="Tahoma"/>
              </a:rPr>
              <a:t>p</a:t>
            </a:r>
            <a:r>
              <a:rPr sz="1800" b="1" spc="-45" dirty="0">
                <a:solidFill>
                  <a:srgbClr val="2C2C2C"/>
                </a:solidFill>
                <a:latin typeface="Tahoma"/>
                <a:cs typeface="Tahoma"/>
              </a:rPr>
              <a:t>l</a:t>
            </a:r>
            <a:r>
              <a:rPr sz="1800" b="1" spc="-180" dirty="0">
                <a:solidFill>
                  <a:srgbClr val="2C2C2C"/>
                </a:solidFill>
                <a:latin typeface="Tahoma"/>
                <a:cs typeface="Tahoma"/>
              </a:rPr>
              <a:t>a</a:t>
            </a:r>
            <a:r>
              <a:rPr sz="1800" b="1" spc="-170" dirty="0">
                <a:solidFill>
                  <a:srgbClr val="2C2C2C"/>
                </a:solidFill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5004" y="4957412"/>
            <a:ext cx="3635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75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175" dirty="0">
                <a:solidFill>
                  <a:srgbClr val="2C2C2C"/>
                </a:solidFill>
                <a:latin typeface="Tahoma"/>
                <a:cs typeface="Tahoma"/>
              </a:rPr>
              <a:t>m</a:t>
            </a:r>
            <a:r>
              <a:rPr sz="1800" b="1" spc="-130" dirty="0">
                <a:solidFill>
                  <a:srgbClr val="2C2C2C"/>
                </a:solidFill>
                <a:latin typeface="Tahoma"/>
                <a:cs typeface="Tahoma"/>
              </a:rPr>
              <a:t>p</a:t>
            </a:r>
            <a:r>
              <a:rPr sz="1800" b="1" spc="-45" dirty="0">
                <a:solidFill>
                  <a:srgbClr val="2C2C2C"/>
                </a:solidFill>
                <a:latin typeface="Tahoma"/>
                <a:cs typeface="Tahoma"/>
              </a:rPr>
              <a:t>l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e</a:t>
            </a:r>
            <a:r>
              <a:rPr sz="1800" b="1" spc="-175" dirty="0">
                <a:solidFill>
                  <a:srgbClr val="2C2C2C"/>
                </a:solidFill>
                <a:latin typeface="Tahoma"/>
                <a:cs typeface="Tahoma"/>
              </a:rPr>
              <a:t>m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e</a:t>
            </a:r>
            <a:r>
              <a:rPr sz="1800" b="1" spc="-190" dirty="0">
                <a:solidFill>
                  <a:srgbClr val="2C2C2C"/>
                </a:solidFill>
                <a:latin typeface="Tahoma"/>
                <a:cs typeface="Tahoma"/>
              </a:rPr>
              <a:t>n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t</a:t>
            </a:r>
            <a:r>
              <a:rPr sz="1800" b="1" spc="-180" dirty="0">
                <a:solidFill>
                  <a:srgbClr val="2C2C2C"/>
                </a:solidFill>
                <a:latin typeface="Tahoma"/>
                <a:cs typeface="Tahoma"/>
              </a:rPr>
              <a:t>at</a:t>
            </a:r>
            <a:r>
              <a:rPr sz="1800" b="1" spc="-65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120" dirty="0">
                <a:solidFill>
                  <a:srgbClr val="2C2C2C"/>
                </a:solidFill>
                <a:latin typeface="Tahoma"/>
                <a:cs typeface="Tahoma"/>
              </a:rPr>
              <a:t>o</a:t>
            </a: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n</a:t>
            </a:r>
            <a:r>
              <a:rPr sz="1800" b="1" spc="-170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45" dirty="0">
                <a:solidFill>
                  <a:srgbClr val="2C2C2C"/>
                </a:solidFill>
                <a:latin typeface="Tahoma"/>
                <a:cs typeface="Tahoma"/>
              </a:rPr>
              <a:t>&amp;</a:t>
            </a:r>
            <a:r>
              <a:rPr sz="1800" b="1" spc="-105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2C2C2C"/>
                </a:solidFill>
                <a:latin typeface="Tahoma"/>
                <a:cs typeface="Tahoma"/>
              </a:rPr>
              <a:t>G</a:t>
            </a:r>
            <a:r>
              <a:rPr sz="1800" b="1" spc="-75" dirty="0">
                <a:solidFill>
                  <a:srgbClr val="2C2C2C"/>
                </a:solidFill>
                <a:latin typeface="Tahoma"/>
                <a:cs typeface="Tahoma"/>
              </a:rPr>
              <a:t>o</a:t>
            </a:r>
            <a:r>
              <a:rPr sz="1800" b="1" spc="-170" dirty="0">
                <a:solidFill>
                  <a:srgbClr val="2C2C2C"/>
                </a:solidFill>
                <a:latin typeface="Tahoma"/>
                <a:cs typeface="Tahoma"/>
              </a:rPr>
              <a:t>-</a:t>
            </a:r>
            <a:r>
              <a:rPr sz="1800" b="1" spc="-45" dirty="0">
                <a:solidFill>
                  <a:srgbClr val="2C2C2C"/>
                </a:solidFill>
                <a:latin typeface="Tahoma"/>
                <a:cs typeface="Tahoma"/>
              </a:rPr>
              <a:t>l</a:t>
            </a:r>
            <a:r>
              <a:rPr sz="1800" b="1" spc="-85" dirty="0">
                <a:solidFill>
                  <a:srgbClr val="2C2C2C"/>
                </a:solidFill>
                <a:latin typeface="Tahoma"/>
                <a:cs typeface="Tahoma"/>
              </a:rPr>
              <a:t>i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v</a:t>
            </a:r>
            <a:r>
              <a:rPr sz="1800" b="1" spc="-150" dirty="0">
                <a:solidFill>
                  <a:srgbClr val="2C2C2C"/>
                </a:solidFill>
                <a:latin typeface="Tahoma"/>
                <a:cs typeface="Tahoma"/>
              </a:rPr>
              <a:t>e</a:t>
            </a:r>
            <a:r>
              <a:rPr sz="1800" b="1" spc="-190" dirty="0">
                <a:solidFill>
                  <a:srgbClr val="2C2C2C"/>
                </a:solidFill>
                <a:latin typeface="Tahoma"/>
                <a:cs typeface="Tahoma"/>
              </a:rPr>
              <a:t> </a:t>
            </a:r>
            <a:r>
              <a:rPr sz="1800" b="1" spc="-270" dirty="0">
                <a:solidFill>
                  <a:srgbClr val="2C2C2C"/>
                </a:solidFill>
                <a:latin typeface="Tahoma"/>
                <a:cs typeface="Tahoma"/>
              </a:rPr>
              <a:t>R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e</a:t>
            </a:r>
            <a:r>
              <a:rPr sz="1800" b="1" spc="-180" dirty="0">
                <a:solidFill>
                  <a:srgbClr val="2C2C2C"/>
                </a:solidFill>
                <a:latin typeface="Tahoma"/>
                <a:cs typeface="Tahoma"/>
              </a:rPr>
              <a:t>a</a:t>
            </a:r>
            <a:r>
              <a:rPr sz="1800" b="1" spc="-130" dirty="0">
                <a:solidFill>
                  <a:srgbClr val="2C2C2C"/>
                </a:solidFill>
                <a:latin typeface="Tahoma"/>
                <a:cs typeface="Tahoma"/>
              </a:rPr>
              <a:t>d</a:t>
            </a:r>
            <a:r>
              <a:rPr sz="1800" b="1" spc="-114" dirty="0">
                <a:solidFill>
                  <a:srgbClr val="2C2C2C"/>
                </a:solidFill>
                <a:latin typeface="Tahoma"/>
                <a:cs typeface="Tahoma"/>
              </a:rPr>
              <a:t>in</a:t>
            </a:r>
            <a:r>
              <a:rPr sz="1800" b="1" spc="-95" dirty="0">
                <a:solidFill>
                  <a:srgbClr val="2C2C2C"/>
                </a:solidFill>
                <a:latin typeface="Tahoma"/>
                <a:cs typeface="Tahoma"/>
              </a:rPr>
              <a:t>e</a:t>
            </a:r>
            <a:r>
              <a:rPr sz="1800" b="1" spc="-140" dirty="0">
                <a:solidFill>
                  <a:srgbClr val="2C2C2C"/>
                </a:solidFill>
                <a:latin typeface="Tahoma"/>
                <a:cs typeface="Tahoma"/>
              </a:rPr>
              <a:t>s</a:t>
            </a:r>
            <a:r>
              <a:rPr sz="1800" b="1" spc="-190" dirty="0">
                <a:solidFill>
                  <a:srgbClr val="2C2C2C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61288" y="1499616"/>
            <a:ext cx="845819" cy="850900"/>
            <a:chOff x="1161288" y="1499616"/>
            <a:chExt cx="845819" cy="850900"/>
          </a:xfrm>
        </p:grpSpPr>
        <p:sp>
          <p:nvSpPr>
            <p:cNvPr id="26" name="object 26"/>
            <p:cNvSpPr/>
            <p:nvPr/>
          </p:nvSpPr>
          <p:spPr>
            <a:xfrm>
              <a:off x="1161288" y="1499616"/>
              <a:ext cx="845819" cy="850900"/>
            </a:xfrm>
            <a:custGeom>
              <a:avLst/>
              <a:gdLst/>
              <a:ahLst/>
              <a:cxnLst/>
              <a:rect l="l" t="t" r="r" b="b"/>
              <a:pathLst>
                <a:path w="845819" h="850900">
                  <a:moveTo>
                    <a:pt x="422909" y="0"/>
                  </a:moveTo>
                  <a:lnTo>
                    <a:pt x="376829" y="2494"/>
                  </a:lnTo>
                  <a:lnTo>
                    <a:pt x="332186" y="9806"/>
                  </a:lnTo>
                  <a:lnTo>
                    <a:pt x="289238" y="21676"/>
                  </a:lnTo>
                  <a:lnTo>
                    <a:pt x="248243" y="37843"/>
                  </a:lnTo>
                  <a:lnTo>
                    <a:pt x="209459" y="58050"/>
                  </a:lnTo>
                  <a:lnTo>
                    <a:pt x="173145" y="82036"/>
                  </a:lnTo>
                  <a:lnTo>
                    <a:pt x="139558" y="109542"/>
                  </a:lnTo>
                  <a:lnTo>
                    <a:pt x="108956" y="140309"/>
                  </a:lnTo>
                  <a:lnTo>
                    <a:pt x="81597" y="174077"/>
                  </a:lnTo>
                  <a:lnTo>
                    <a:pt x="57739" y="210588"/>
                  </a:lnTo>
                  <a:lnTo>
                    <a:pt x="37641" y="249581"/>
                  </a:lnTo>
                  <a:lnTo>
                    <a:pt x="21560" y="290798"/>
                  </a:lnTo>
                  <a:lnTo>
                    <a:pt x="9754" y="333979"/>
                  </a:lnTo>
                  <a:lnTo>
                    <a:pt x="2481" y="378865"/>
                  </a:lnTo>
                  <a:lnTo>
                    <a:pt x="0" y="425196"/>
                  </a:lnTo>
                  <a:lnTo>
                    <a:pt x="2481" y="471524"/>
                  </a:lnTo>
                  <a:lnTo>
                    <a:pt x="9754" y="516408"/>
                  </a:lnTo>
                  <a:lnTo>
                    <a:pt x="21560" y="559588"/>
                  </a:lnTo>
                  <a:lnTo>
                    <a:pt x="37641" y="600804"/>
                  </a:lnTo>
                  <a:lnTo>
                    <a:pt x="57739" y="639797"/>
                  </a:lnTo>
                  <a:lnTo>
                    <a:pt x="81597" y="676308"/>
                  </a:lnTo>
                  <a:lnTo>
                    <a:pt x="108956" y="710077"/>
                  </a:lnTo>
                  <a:lnTo>
                    <a:pt x="139558" y="740845"/>
                  </a:lnTo>
                  <a:lnTo>
                    <a:pt x="173145" y="768352"/>
                  </a:lnTo>
                  <a:lnTo>
                    <a:pt x="209459" y="792338"/>
                  </a:lnTo>
                  <a:lnTo>
                    <a:pt x="248243" y="812546"/>
                  </a:lnTo>
                  <a:lnTo>
                    <a:pt x="289238" y="828714"/>
                  </a:lnTo>
                  <a:lnTo>
                    <a:pt x="332186" y="840584"/>
                  </a:lnTo>
                  <a:lnTo>
                    <a:pt x="376829" y="847896"/>
                  </a:lnTo>
                  <a:lnTo>
                    <a:pt x="422909" y="850392"/>
                  </a:lnTo>
                  <a:lnTo>
                    <a:pt x="468990" y="847896"/>
                  </a:lnTo>
                  <a:lnTo>
                    <a:pt x="513633" y="840584"/>
                  </a:lnTo>
                  <a:lnTo>
                    <a:pt x="556581" y="828714"/>
                  </a:lnTo>
                  <a:lnTo>
                    <a:pt x="597576" y="812546"/>
                  </a:lnTo>
                  <a:lnTo>
                    <a:pt x="636360" y="792338"/>
                  </a:lnTo>
                  <a:lnTo>
                    <a:pt x="672674" y="768352"/>
                  </a:lnTo>
                  <a:lnTo>
                    <a:pt x="706261" y="740845"/>
                  </a:lnTo>
                  <a:lnTo>
                    <a:pt x="736863" y="710077"/>
                  </a:lnTo>
                  <a:lnTo>
                    <a:pt x="764222" y="676308"/>
                  </a:lnTo>
                  <a:lnTo>
                    <a:pt x="788080" y="639797"/>
                  </a:lnTo>
                  <a:lnTo>
                    <a:pt x="808178" y="600804"/>
                  </a:lnTo>
                  <a:lnTo>
                    <a:pt x="824259" y="559588"/>
                  </a:lnTo>
                  <a:lnTo>
                    <a:pt x="836065" y="516408"/>
                  </a:lnTo>
                  <a:lnTo>
                    <a:pt x="843338" y="471524"/>
                  </a:lnTo>
                  <a:lnTo>
                    <a:pt x="845819" y="425196"/>
                  </a:lnTo>
                  <a:lnTo>
                    <a:pt x="843338" y="378865"/>
                  </a:lnTo>
                  <a:lnTo>
                    <a:pt x="836065" y="333979"/>
                  </a:lnTo>
                  <a:lnTo>
                    <a:pt x="824259" y="290798"/>
                  </a:lnTo>
                  <a:lnTo>
                    <a:pt x="808178" y="249581"/>
                  </a:lnTo>
                  <a:lnTo>
                    <a:pt x="788080" y="210588"/>
                  </a:lnTo>
                  <a:lnTo>
                    <a:pt x="764222" y="174077"/>
                  </a:lnTo>
                  <a:lnTo>
                    <a:pt x="736863" y="140309"/>
                  </a:lnTo>
                  <a:lnTo>
                    <a:pt x="706261" y="109542"/>
                  </a:lnTo>
                  <a:lnTo>
                    <a:pt x="672674" y="82036"/>
                  </a:lnTo>
                  <a:lnTo>
                    <a:pt x="636360" y="58050"/>
                  </a:lnTo>
                  <a:lnTo>
                    <a:pt x="597576" y="37843"/>
                  </a:lnTo>
                  <a:lnTo>
                    <a:pt x="556581" y="21676"/>
                  </a:lnTo>
                  <a:lnTo>
                    <a:pt x="513633" y="9806"/>
                  </a:lnTo>
                  <a:lnTo>
                    <a:pt x="468990" y="2494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1580" y="1549908"/>
              <a:ext cx="745490" cy="749935"/>
            </a:xfrm>
            <a:custGeom>
              <a:avLst/>
              <a:gdLst/>
              <a:ahLst/>
              <a:cxnLst/>
              <a:rect l="l" t="t" r="r" b="b"/>
              <a:pathLst>
                <a:path w="745489" h="749935">
                  <a:moveTo>
                    <a:pt x="372618" y="0"/>
                  </a:moveTo>
                  <a:lnTo>
                    <a:pt x="325877" y="2921"/>
                  </a:lnTo>
                  <a:lnTo>
                    <a:pt x="280869" y="11450"/>
                  </a:lnTo>
                  <a:lnTo>
                    <a:pt x="237943" y="25236"/>
                  </a:lnTo>
                  <a:lnTo>
                    <a:pt x="197448" y="43926"/>
                  </a:lnTo>
                  <a:lnTo>
                    <a:pt x="159733" y="67171"/>
                  </a:lnTo>
                  <a:lnTo>
                    <a:pt x="125147" y="94619"/>
                  </a:lnTo>
                  <a:lnTo>
                    <a:pt x="94040" y="125917"/>
                  </a:lnTo>
                  <a:lnTo>
                    <a:pt x="66760" y="160715"/>
                  </a:lnTo>
                  <a:lnTo>
                    <a:pt x="43658" y="198662"/>
                  </a:lnTo>
                  <a:lnTo>
                    <a:pt x="25081" y="239405"/>
                  </a:lnTo>
                  <a:lnTo>
                    <a:pt x="11380" y="282594"/>
                  </a:lnTo>
                  <a:lnTo>
                    <a:pt x="2903" y="327877"/>
                  </a:lnTo>
                  <a:lnTo>
                    <a:pt x="0" y="374903"/>
                  </a:lnTo>
                  <a:lnTo>
                    <a:pt x="2903" y="421930"/>
                  </a:lnTo>
                  <a:lnTo>
                    <a:pt x="11380" y="467213"/>
                  </a:lnTo>
                  <a:lnTo>
                    <a:pt x="25081" y="510402"/>
                  </a:lnTo>
                  <a:lnTo>
                    <a:pt x="43658" y="551145"/>
                  </a:lnTo>
                  <a:lnTo>
                    <a:pt x="66760" y="589092"/>
                  </a:lnTo>
                  <a:lnTo>
                    <a:pt x="94040" y="623890"/>
                  </a:lnTo>
                  <a:lnTo>
                    <a:pt x="125147" y="655188"/>
                  </a:lnTo>
                  <a:lnTo>
                    <a:pt x="159733" y="682636"/>
                  </a:lnTo>
                  <a:lnTo>
                    <a:pt x="197448" y="705881"/>
                  </a:lnTo>
                  <a:lnTo>
                    <a:pt x="237943" y="724571"/>
                  </a:lnTo>
                  <a:lnTo>
                    <a:pt x="280869" y="738357"/>
                  </a:lnTo>
                  <a:lnTo>
                    <a:pt x="325877" y="746886"/>
                  </a:lnTo>
                  <a:lnTo>
                    <a:pt x="372618" y="749807"/>
                  </a:lnTo>
                  <a:lnTo>
                    <a:pt x="419358" y="746886"/>
                  </a:lnTo>
                  <a:lnTo>
                    <a:pt x="464366" y="738357"/>
                  </a:lnTo>
                  <a:lnTo>
                    <a:pt x="507292" y="724571"/>
                  </a:lnTo>
                  <a:lnTo>
                    <a:pt x="547787" y="705881"/>
                  </a:lnTo>
                  <a:lnTo>
                    <a:pt x="585502" y="682636"/>
                  </a:lnTo>
                  <a:lnTo>
                    <a:pt x="620088" y="655188"/>
                  </a:lnTo>
                  <a:lnTo>
                    <a:pt x="651195" y="623890"/>
                  </a:lnTo>
                  <a:lnTo>
                    <a:pt x="678475" y="589092"/>
                  </a:lnTo>
                  <a:lnTo>
                    <a:pt x="701577" y="551145"/>
                  </a:lnTo>
                  <a:lnTo>
                    <a:pt x="720154" y="510402"/>
                  </a:lnTo>
                  <a:lnTo>
                    <a:pt x="733855" y="467213"/>
                  </a:lnTo>
                  <a:lnTo>
                    <a:pt x="742332" y="421930"/>
                  </a:lnTo>
                  <a:lnTo>
                    <a:pt x="745236" y="374903"/>
                  </a:lnTo>
                  <a:lnTo>
                    <a:pt x="742332" y="327877"/>
                  </a:lnTo>
                  <a:lnTo>
                    <a:pt x="733855" y="282594"/>
                  </a:lnTo>
                  <a:lnTo>
                    <a:pt x="720154" y="239405"/>
                  </a:lnTo>
                  <a:lnTo>
                    <a:pt x="701577" y="198662"/>
                  </a:lnTo>
                  <a:lnTo>
                    <a:pt x="678475" y="160715"/>
                  </a:lnTo>
                  <a:lnTo>
                    <a:pt x="651195" y="125917"/>
                  </a:lnTo>
                  <a:lnTo>
                    <a:pt x="620088" y="94619"/>
                  </a:lnTo>
                  <a:lnTo>
                    <a:pt x="585502" y="67171"/>
                  </a:lnTo>
                  <a:lnTo>
                    <a:pt x="547787" y="43926"/>
                  </a:lnTo>
                  <a:lnTo>
                    <a:pt x="507292" y="25236"/>
                  </a:lnTo>
                  <a:lnTo>
                    <a:pt x="464366" y="11450"/>
                  </a:lnTo>
                  <a:lnTo>
                    <a:pt x="419358" y="2921"/>
                  </a:lnTo>
                  <a:lnTo>
                    <a:pt x="372618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194" y="1717552"/>
              <a:ext cx="185376" cy="2341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43328" y="1866075"/>
              <a:ext cx="287655" cy="278765"/>
            </a:xfrm>
            <a:custGeom>
              <a:avLst/>
              <a:gdLst/>
              <a:ahLst/>
              <a:cxnLst/>
              <a:rect l="l" t="t" r="r" b="b"/>
              <a:pathLst>
                <a:path w="287655" h="278764">
                  <a:moveTo>
                    <a:pt x="144380" y="278537"/>
                  </a:moveTo>
                  <a:lnTo>
                    <a:pt x="144380" y="278295"/>
                  </a:lnTo>
                  <a:lnTo>
                    <a:pt x="98752" y="270845"/>
                  </a:lnTo>
                  <a:lnTo>
                    <a:pt x="59119" y="250100"/>
                  </a:lnTo>
                  <a:lnTo>
                    <a:pt x="27862" y="218471"/>
                  </a:lnTo>
                  <a:lnTo>
                    <a:pt x="7362" y="178365"/>
                  </a:lnTo>
                  <a:lnTo>
                    <a:pt x="0" y="132193"/>
                  </a:lnTo>
                  <a:lnTo>
                    <a:pt x="5561" y="92022"/>
                  </a:lnTo>
                  <a:lnTo>
                    <a:pt x="21453" y="55559"/>
                  </a:lnTo>
                  <a:lnTo>
                    <a:pt x="46489" y="24788"/>
                  </a:lnTo>
                  <a:lnTo>
                    <a:pt x="79481" y="1693"/>
                  </a:lnTo>
                  <a:lnTo>
                    <a:pt x="82349" y="0"/>
                  </a:lnTo>
                  <a:lnTo>
                    <a:pt x="85935" y="846"/>
                  </a:lnTo>
                  <a:lnTo>
                    <a:pt x="89401" y="6652"/>
                  </a:lnTo>
                  <a:lnTo>
                    <a:pt x="88445" y="10280"/>
                  </a:lnTo>
                  <a:lnTo>
                    <a:pt x="84859" y="12457"/>
                  </a:lnTo>
                  <a:lnTo>
                    <a:pt x="50399" y="37536"/>
                  </a:lnTo>
                  <a:lnTo>
                    <a:pt x="26265" y="71033"/>
                  </a:lnTo>
                  <a:lnTo>
                    <a:pt x="13434" y="109987"/>
                  </a:lnTo>
                  <a:lnTo>
                    <a:pt x="12879" y="151438"/>
                  </a:lnTo>
                  <a:lnTo>
                    <a:pt x="25577" y="192424"/>
                  </a:lnTo>
                  <a:lnTo>
                    <a:pt x="50361" y="227295"/>
                  </a:lnTo>
                  <a:lnTo>
                    <a:pt x="83463" y="251716"/>
                  </a:lnTo>
                  <a:lnTo>
                    <a:pt x="121958" y="264701"/>
                  </a:lnTo>
                  <a:lnTo>
                    <a:pt x="162920" y="265262"/>
                  </a:lnTo>
                  <a:lnTo>
                    <a:pt x="203423" y="252413"/>
                  </a:lnTo>
                  <a:lnTo>
                    <a:pt x="237884" y="227334"/>
                  </a:lnTo>
                  <a:lnTo>
                    <a:pt x="262017" y="193837"/>
                  </a:lnTo>
                  <a:lnTo>
                    <a:pt x="274849" y="154882"/>
                  </a:lnTo>
                  <a:lnTo>
                    <a:pt x="275403" y="113432"/>
                  </a:lnTo>
                  <a:lnTo>
                    <a:pt x="262706" y="72446"/>
                  </a:lnTo>
                  <a:lnTo>
                    <a:pt x="251661" y="53922"/>
                  </a:lnTo>
                  <a:lnTo>
                    <a:pt x="237905" y="37553"/>
                  </a:lnTo>
                  <a:lnTo>
                    <a:pt x="221729" y="23633"/>
                  </a:lnTo>
                  <a:lnTo>
                    <a:pt x="200555" y="10764"/>
                  </a:lnTo>
                  <a:lnTo>
                    <a:pt x="199718" y="7014"/>
                  </a:lnTo>
                  <a:lnTo>
                    <a:pt x="202945" y="1572"/>
                  </a:lnTo>
                  <a:lnTo>
                    <a:pt x="206053" y="483"/>
                  </a:lnTo>
                  <a:lnTo>
                    <a:pt x="208802" y="1693"/>
                  </a:lnTo>
                  <a:lnTo>
                    <a:pt x="246358" y="28978"/>
                  </a:lnTo>
                  <a:lnTo>
                    <a:pt x="272687" y="65436"/>
                  </a:lnTo>
                  <a:lnTo>
                    <a:pt x="286716" y="107844"/>
                  </a:lnTo>
                  <a:lnTo>
                    <a:pt x="287372" y="152981"/>
                  </a:lnTo>
                  <a:lnTo>
                    <a:pt x="273582" y="197625"/>
                  </a:lnTo>
                  <a:lnTo>
                    <a:pt x="250755" y="231187"/>
                  </a:lnTo>
                  <a:lnTo>
                    <a:pt x="220321" y="256676"/>
                  </a:lnTo>
                  <a:lnTo>
                    <a:pt x="184216" y="272868"/>
                  </a:lnTo>
                  <a:lnTo>
                    <a:pt x="144380" y="2785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30" y="1893412"/>
              <a:ext cx="114401" cy="2451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82370" y="1884463"/>
              <a:ext cx="111125" cy="259079"/>
            </a:xfrm>
            <a:custGeom>
              <a:avLst/>
              <a:gdLst/>
              <a:ahLst/>
              <a:cxnLst/>
              <a:rect l="l" t="t" r="r" b="b"/>
              <a:pathLst>
                <a:path w="111125" h="259080">
                  <a:moveTo>
                    <a:pt x="88013" y="258460"/>
                  </a:moveTo>
                  <a:lnTo>
                    <a:pt x="86699" y="258581"/>
                  </a:lnTo>
                  <a:lnTo>
                    <a:pt x="85025" y="258581"/>
                  </a:lnTo>
                  <a:lnTo>
                    <a:pt x="83352" y="257855"/>
                  </a:lnTo>
                  <a:lnTo>
                    <a:pt x="80005" y="254348"/>
                  </a:lnTo>
                  <a:lnTo>
                    <a:pt x="80005" y="250478"/>
                  </a:lnTo>
                  <a:lnTo>
                    <a:pt x="82276" y="248180"/>
                  </a:lnTo>
                  <a:lnTo>
                    <a:pt x="89244" y="239976"/>
                  </a:lnTo>
                  <a:lnTo>
                    <a:pt x="94452" y="230628"/>
                  </a:lnTo>
                  <a:lnTo>
                    <a:pt x="97756" y="220440"/>
                  </a:lnTo>
                  <a:lnTo>
                    <a:pt x="99009" y="209719"/>
                  </a:lnTo>
                  <a:lnTo>
                    <a:pt x="94710" y="201245"/>
                  </a:lnTo>
                  <a:lnTo>
                    <a:pt x="83621" y="194813"/>
                  </a:lnTo>
                  <a:lnTo>
                    <a:pt x="68453" y="189786"/>
                  </a:lnTo>
                  <a:lnTo>
                    <a:pt x="51918" y="185530"/>
                  </a:lnTo>
                  <a:lnTo>
                    <a:pt x="43626" y="183699"/>
                  </a:lnTo>
                  <a:lnTo>
                    <a:pt x="35424" y="181493"/>
                  </a:lnTo>
                  <a:lnTo>
                    <a:pt x="524" y="157229"/>
                  </a:lnTo>
                  <a:lnTo>
                    <a:pt x="0" y="150395"/>
                  </a:lnTo>
                  <a:lnTo>
                    <a:pt x="898" y="143653"/>
                  </a:lnTo>
                  <a:lnTo>
                    <a:pt x="3163" y="137227"/>
                  </a:lnTo>
                  <a:lnTo>
                    <a:pt x="6739" y="131346"/>
                  </a:lnTo>
                  <a:lnTo>
                    <a:pt x="7696" y="130258"/>
                  </a:lnTo>
                  <a:lnTo>
                    <a:pt x="21384" y="118723"/>
                  </a:lnTo>
                  <a:lnTo>
                    <a:pt x="38412" y="102471"/>
                  </a:lnTo>
                  <a:lnTo>
                    <a:pt x="53647" y="84813"/>
                  </a:lnTo>
                  <a:lnTo>
                    <a:pt x="61958" y="69059"/>
                  </a:lnTo>
                  <a:lnTo>
                    <a:pt x="62645" y="61260"/>
                  </a:lnTo>
                  <a:lnTo>
                    <a:pt x="60912" y="53835"/>
                  </a:lnTo>
                  <a:lnTo>
                    <a:pt x="56983" y="47340"/>
                  </a:lnTo>
                  <a:lnTo>
                    <a:pt x="51081" y="42330"/>
                  </a:lnTo>
                  <a:lnTo>
                    <a:pt x="50245" y="42330"/>
                  </a:lnTo>
                  <a:lnTo>
                    <a:pt x="48332" y="41605"/>
                  </a:lnTo>
                  <a:lnTo>
                    <a:pt x="16062" y="76316"/>
                  </a:lnTo>
                  <a:lnTo>
                    <a:pt x="12476" y="76921"/>
                  </a:lnTo>
                  <a:lnTo>
                    <a:pt x="9010" y="75349"/>
                  </a:lnTo>
                  <a:lnTo>
                    <a:pt x="6978" y="72325"/>
                  </a:lnTo>
                  <a:lnTo>
                    <a:pt x="5490" y="67585"/>
                  </a:lnTo>
                  <a:lnTo>
                    <a:pt x="6276" y="61349"/>
                  </a:lnTo>
                  <a:lnTo>
                    <a:pt x="9415" y="53344"/>
                  </a:lnTo>
                  <a:lnTo>
                    <a:pt x="14986" y="43298"/>
                  </a:lnTo>
                  <a:lnTo>
                    <a:pt x="21508" y="30926"/>
                  </a:lnTo>
                  <a:lnTo>
                    <a:pt x="24130" y="22692"/>
                  </a:lnTo>
                  <a:lnTo>
                    <a:pt x="24331" y="17837"/>
                  </a:lnTo>
                  <a:lnTo>
                    <a:pt x="23592" y="15601"/>
                  </a:lnTo>
                  <a:lnTo>
                    <a:pt x="22636" y="14029"/>
                  </a:lnTo>
                  <a:lnTo>
                    <a:pt x="16779" y="12941"/>
                  </a:lnTo>
                  <a:lnTo>
                    <a:pt x="12237" y="13424"/>
                  </a:lnTo>
                  <a:lnTo>
                    <a:pt x="9369" y="11006"/>
                  </a:lnTo>
                  <a:lnTo>
                    <a:pt x="8652" y="4233"/>
                  </a:lnTo>
                  <a:lnTo>
                    <a:pt x="11042" y="1330"/>
                  </a:lnTo>
                  <a:lnTo>
                    <a:pt x="21679" y="0"/>
                  </a:lnTo>
                  <a:lnTo>
                    <a:pt x="28970" y="3144"/>
                  </a:lnTo>
                  <a:lnTo>
                    <a:pt x="33512" y="9070"/>
                  </a:lnTo>
                  <a:lnTo>
                    <a:pt x="36069" y="16452"/>
                  </a:lnTo>
                  <a:lnTo>
                    <a:pt x="35499" y="25579"/>
                  </a:lnTo>
                  <a:lnTo>
                    <a:pt x="31814" y="36521"/>
                  </a:lnTo>
                  <a:lnTo>
                    <a:pt x="25026" y="49345"/>
                  </a:lnTo>
                  <a:lnTo>
                    <a:pt x="22277" y="53578"/>
                  </a:lnTo>
                  <a:lnTo>
                    <a:pt x="20006" y="58053"/>
                  </a:lnTo>
                  <a:lnTo>
                    <a:pt x="18213" y="62770"/>
                  </a:lnTo>
                  <a:lnTo>
                    <a:pt x="23625" y="58798"/>
                  </a:lnTo>
                  <a:lnTo>
                    <a:pt x="28343" y="54032"/>
                  </a:lnTo>
                  <a:lnTo>
                    <a:pt x="32298" y="48586"/>
                  </a:lnTo>
                  <a:lnTo>
                    <a:pt x="35424" y="42572"/>
                  </a:lnTo>
                  <a:lnTo>
                    <a:pt x="36978" y="34227"/>
                  </a:lnTo>
                  <a:lnTo>
                    <a:pt x="44986" y="28664"/>
                  </a:lnTo>
                  <a:lnTo>
                    <a:pt x="54309" y="30478"/>
                  </a:lnTo>
                  <a:lnTo>
                    <a:pt x="64339" y="37546"/>
                  </a:lnTo>
                  <a:lnTo>
                    <a:pt x="71176" y="47380"/>
                  </a:lnTo>
                  <a:lnTo>
                    <a:pt x="74360" y="58983"/>
                  </a:lnTo>
                  <a:lnTo>
                    <a:pt x="73432" y="71357"/>
                  </a:lnTo>
                  <a:lnTo>
                    <a:pt x="63151" y="91223"/>
                  </a:lnTo>
                  <a:lnTo>
                    <a:pt x="45419" y="111814"/>
                  </a:lnTo>
                  <a:lnTo>
                    <a:pt x="27261" y="129048"/>
                  </a:lnTo>
                  <a:lnTo>
                    <a:pt x="15703" y="138845"/>
                  </a:lnTo>
                  <a:lnTo>
                    <a:pt x="12596" y="143199"/>
                  </a:lnTo>
                  <a:lnTo>
                    <a:pt x="11281" y="148521"/>
                  </a:lnTo>
                  <a:lnTo>
                    <a:pt x="11998" y="153842"/>
                  </a:lnTo>
                  <a:lnTo>
                    <a:pt x="14150" y="159164"/>
                  </a:lnTo>
                  <a:lnTo>
                    <a:pt x="18572" y="163155"/>
                  </a:lnTo>
                  <a:lnTo>
                    <a:pt x="23950" y="164727"/>
                  </a:lnTo>
                  <a:lnTo>
                    <a:pt x="31525" y="167331"/>
                  </a:lnTo>
                  <a:lnTo>
                    <a:pt x="39189" y="169686"/>
                  </a:lnTo>
                  <a:lnTo>
                    <a:pt x="46943" y="171769"/>
                  </a:lnTo>
                  <a:lnTo>
                    <a:pt x="54787" y="173556"/>
                  </a:lnTo>
                  <a:lnTo>
                    <a:pt x="74857" y="178646"/>
                  </a:lnTo>
                  <a:lnTo>
                    <a:pt x="92630" y="185243"/>
                  </a:lnTo>
                  <a:lnTo>
                    <a:pt x="105495" y="194765"/>
                  </a:lnTo>
                  <a:lnTo>
                    <a:pt x="110842" y="208631"/>
                  </a:lnTo>
                  <a:lnTo>
                    <a:pt x="109546" y="222194"/>
                  </a:lnTo>
                  <a:lnTo>
                    <a:pt x="105583" y="235042"/>
                  </a:lnTo>
                  <a:lnTo>
                    <a:pt x="99110" y="246779"/>
                  </a:lnTo>
                  <a:lnTo>
                    <a:pt x="90284" y="257009"/>
                  </a:lnTo>
                  <a:lnTo>
                    <a:pt x="89328" y="257855"/>
                  </a:lnTo>
                  <a:lnTo>
                    <a:pt x="88013" y="2584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279612" y="2808889"/>
            <a:ext cx="312420" cy="365125"/>
            <a:chOff x="2279612" y="2808889"/>
            <a:chExt cx="312420" cy="365125"/>
          </a:xfrm>
        </p:grpSpPr>
        <p:sp>
          <p:nvSpPr>
            <p:cNvPr id="33" name="object 33"/>
            <p:cNvSpPr/>
            <p:nvPr/>
          </p:nvSpPr>
          <p:spPr>
            <a:xfrm>
              <a:off x="2279612" y="2808896"/>
              <a:ext cx="283210" cy="365125"/>
            </a:xfrm>
            <a:custGeom>
              <a:avLst/>
              <a:gdLst/>
              <a:ahLst/>
              <a:cxnLst/>
              <a:rect l="l" t="t" r="r" b="b"/>
              <a:pathLst>
                <a:path w="283210" h="365125">
                  <a:moveTo>
                    <a:pt x="283057" y="22821"/>
                  </a:moveTo>
                  <a:lnTo>
                    <a:pt x="281203" y="13919"/>
                  </a:lnTo>
                  <a:lnTo>
                    <a:pt x="276275" y="6667"/>
                  </a:lnTo>
                  <a:lnTo>
                    <a:pt x="268986" y="1790"/>
                  </a:lnTo>
                  <a:lnTo>
                    <a:pt x="260057" y="0"/>
                  </a:lnTo>
                  <a:lnTo>
                    <a:pt x="239661" y="0"/>
                  </a:lnTo>
                  <a:lnTo>
                    <a:pt x="230530" y="0"/>
                  </a:lnTo>
                  <a:lnTo>
                    <a:pt x="230530" y="11709"/>
                  </a:lnTo>
                  <a:lnTo>
                    <a:pt x="230530" y="28371"/>
                  </a:lnTo>
                  <a:lnTo>
                    <a:pt x="52641" y="28371"/>
                  </a:lnTo>
                  <a:lnTo>
                    <a:pt x="52641" y="11709"/>
                  </a:lnTo>
                  <a:lnTo>
                    <a:pt x="230530" y="11709"/>
                  </a:lnTo>
                  <a:lnTo>
                    <a:pt x="230530" y="0"/>
                  </a:lnTo>
                  <a:lnTo>
                    <a:pt x="43281" y="0"/>
                  </a:lnTo>
                  <a:lnTo>
                    <a:pt x="22885" y="0"/>
                  </a:lnTo>
                  <a:lnTo>
                    <a:pt x="14020" y="1816"/>
                  </a:lnTo>
                  <a:lnTo>
                    <a:pt x="6769" y="6718"/>
                  </a:lnTo>
                  <a:lnTo>
                    <a:pt x="1854" y="13957"/>
                  </a:lnTo>
                  <a:lnTo>
                    <a:pt x="0" y="22821"/>
                  </a:lnTo>
                  <a:lnTo>
                    <a:pt x="0" y="342036"/>
                  </a:lnTo>
                  <a:lnTo>
                    <a:pt x="1854" y="350901"/>
                  </a:lnTo>
                  <a:lnTo>
                    <a:pt x="6769" y="358140"/>
                  </a:lnTo>
                  <a:lnTo>
                    <a:pt x="14020" y="363029"/>
                  </a:lnTo>
                  <a:lnTo>
                    <a:pt x="22885" y="364858"/>
                  </a:lnTo>
                  <a:lnTo>
                    <a:pt x="260057" y="364858"/>
                  </a:lnTo>
                  <a:lnTo>
                    <a:pt x="268986" y="363067"/>
                  </a:lnTo>
                  <a:lnTo>
                    <a:pt x="276275" y="358178"/>
                  </a:lnTo>
                  <a:lnTo>
                    <a:pt x="281203" y="350926"/>
                  </a:lnTo>
                  <a:lnTo>
                    <a:pt x="283057" y="342036"/>
                  </a:lnTo>
                  <a:lnTo>
                    <a:pt x="283057" y="338772"/>
                  </a:lnTo>
                  <a:lnTo>
                    <a:pt x="280454" y="336130"/>
                  </a:lnTo>
                  <a:lnTo>
                    <a:pt x="273812" y="336130"/>
                  </a:lnTo>
                  <a:lnTo>
                    <a:pt x="271195" y="338772"/>
                  </a:lnTo>
                  <a:lnTo>
                    <a:pt x="271195" y="342036"/>
                  </a:lnTo>
                  <a:lnTo>
                    <a:pt x="270840" y="348068"/>
                  </a:lnTo>
                  <a:lnTo>
                    <a:pt x="265988" y="352856"/>
                  </a:lnTo>
                  <a:lnTo>
                    <a:pt x="259930" y="353161"/>
                  </a:lnTo>
                  <a:lnTo>
                    <a:pt x="16598" y="353161"/>
                  </a:lnTo>
                  <a:lnTo>
                    <a:pt x="11620" y="348183"/>
                  </a:lnTo>
                  <a:lnTo>
                    <a:pt x="11620" y="16675"/>
                  </a:lnTo>
                  <a:lnTo>
                    <a:pt x="16598" y="11709"/>
                  </a:lnTo>
                  <a:lnTo>
                    <a:pt x="40665" y="11709"/>
                  </a:lnTo>
                  <a:lnTo>
                    <a:pt x="40665" y="37553"/>
                  </a:lnTo>
                  <a:lnTo>
                    <a:pt x="43281" y="40195"/>
                  </a:lnTo>
                  <a:lnTo>
                    <a:pt x="239534" y="40195"/>
                  </a:lnTo>
                  <a:lnTo>
                    <a:pt x="242150" y="37693"/>
                  </a:lnTo>
                  <a:lnTo>
                    <a:pt x="242265" y="28371"/>
                  </a:lnTo>
                  <a:lnTo>
                    <a:pt x="242265" y="11709"/>
                  </a:lnTo>
                  <a:lnTo>
                    <a:pt x="259930" y="11709"/>
                  </a:lnTo>
                  <a:lnTo>
                    <a:pt x="265988" y="12001"/>
                  </a:lnTo>
                  <a:lnTo>
                    <a:pt x="270840" y="16789"/>
                  </a:lnTo>
                  <a:lnTo>
                    <a:pt x="271195" y="22821"/>
                  </a:lnTo>
                  <a:lnTo>
                    <a:pt x="271195" y="294462"/>
                  </a:lnTo>
                  <a:lnTo>
                    <a:pt x="273812" y="297116"/>
                  </a:lnTo>
                  <a:lnTo>
                    <a:pt x="280454" y="297116"/>
                  </a:lnTo>
                  <a:lnTo>
                    <a:pt x="283057" y="294462"/>
                  </a:lnTo>
                  <a:lnTo>
                    <a:pt x="283057" y="22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0800" y="2880064"/>
              <a:ext cx="280784" cy="28115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3096098" y="3903468"/>
            <a:ext cx="391795" cy="330200"/>
            <a:chOff x="3096098" y="3903468"/>
            <a:chExt cx="391795" cy="330200"/>
          </a:xfrm>
        </p:grpSpPr>
        <p:sp>
          <p:nvSpPr>
            <p:cNvPr id="36" name="object 36"/>
            <p:cNvSpPr/>
            <p:nvPr/>
          </p:nvSpPr>
          <p:spPr>
            <a:xfrm>
              <a:off x="3096094" y="3903472"/>
              <a:ext cx="265430" cy="330200"/>
            </a:xfrm>
            <a:custGeom>
              <a:avLst/>
              <a:gdLst/>
              <a:ahLst/>
              <a:cxnLst/>
              <a:rect l="l" t="t" r="r" b="b"/>
              <a:pathLst>
                <a:path w="265429" h="330200">
                  <a:moveTo>
                    <a:pt x="114731" y="188366"/>
                  </a:moveTo>
                  <a:lnTo>
                    <a:pt x="111963" y="185559"/>
                  </a:lnTo>
                  <a:lnTo>
                    <a:pt x="102158" y="185559"/>
                  </a:lnTo>
                  <a:lnTo>
                    <a:pt x="102158" y="197967"/>
                  </a:lnTo>
                  <a:lnTo>
                    <a:pt x="102158" y="235585"/>
                  </a:lnTo>
                  <a:lnTo>
                    <a:pt x="64465" y="235585"/>
                  </a:lnTo>
                  <a:lnTo>
                    <a:pt x="64465" y="197967"/>
                  </a:lnTo>
                  <a:lnTo>
                    <a:pt x="102158" y="197967"/>
                  </a:lnTo>
                  <a:lnTo>
                    <a:pt x="102158" y="185559"/>
                  </a:lnTo>
                  <a:lnTo>
                    <a:pt x="58051" y="185559"/>
                  </a:lnTo>
                  <a:lnTo>
                    <a:pt x="54660" y="185635"/>
                  </a:lnTo>
                  <a:lnTo>
                    <a:pt x="51955" y="188366"/>
                  </a:lnTo>
                  <a:lnTo>
                    <a:pt x="52019" y="245376"/>
                  </a:lnTo>
                  <a:lnTo>
                    <a:pt x="54787" y="248119"/>
                  </a:lnTo>
                  <a:lnTo>
                    <a:pt x="111963" y="248119"/>
                  </a:lnTo>
                  <a:lnTo>
                    <a:pt x="114731" y="245376"/>
                  </a:lnTo>
                  <a:lnTo>
                    <a:pt x="114731" y="235585"/>
                  </a:lnTo>
                  <a:lnTo>
                    <a:pt x="114731" y="197967"/>
                  </a:lnTo>
                  <a:lnTo>
                    <a:pt x="114731" y="188366"/>
                  </a:lnTo>
                  <a:close/>
                </a:path>
                <a:path w="265429" h="330200">
                  <a:moveTo>
                    <a:pt x="114731" y="94030"/>
                  </a:moveTo>
                  <a:lnTo>
                    <a:pt x="114604" y="84239"/>
                  </a:lnTo>
                  <a:lnTo>
                    <a:pt x="111836" y="81546"/>
                  </a:lnTo>
                  <a:lnTo>
                    <a:pt x="108445" y="81622"/>
                  </a:lnTo>
                  <a:lnTo>
                    <a:pt x="102158" y="81622"/>
                  </a:lnTo>
                  <a:lnTo>
                    <a:pt x="102158" y="94030"/>
                  </a:lnTo>
                  <a:lnTo>
                    <a:pt x="102158" y="131648"/>
                  </a:lnTo>
                  <a:lnTo>
                    <a:pt x="64465" y="131648"/>
                  </a:lnTo>
                  <a:lnTo>
                    <a:pt x="64465" y="94030"/>
                  </a:lnTo>
                  <a:lnTo>
                    <a:pt x="102158" y="94030"/>
                  </a:lnTo>
                  <a:lnTo>
                    <a:pt x="102158" y="81622"/>
                  </a:lnTo>
                  <a:lnTo>
                    <a:pt x="54787" y="81622"/>
                  </a:lnTo>
                  <a:lnTo>
                    <a:pt x="52146" y="84239"/>
                  </a:lnTo>
                  <a:lnTo>
                    <a:pt x="52019" y="141439"/>
                  </a:lnTo>
                  <a:lnTo>
                    <a:pt x="54787" y="144183"/>
                  </a:lnTo>
                  <a:lnTo>
                    <a:pt x="111963" y="144183"/>
                  </a:lnTo>
                  <a:lnTo>
                    <a:pt x="114668" y="141439"/>
                  </a:lnTo>
                  <a:lnTo>
                    <a:pt x="114731" y="131648"/>
                  </a:lnTo>
                  <a:lnTo>
                    <a:pt x="114731" y="94030"/>
                  </a:lnTo>
                  <a:close/>
                </a:path>
                <a:path w="265429" h="330200">
                  <a:moveTo>
                    <a:pt x="265391" y="189992"/>
                  </a:moveTo>
                  <a:lnTo>
                    <a:pt x="262636" y="187185"/>
                  </a:lnTo>
                  <a:lnTo>
                    <a:pt x="255587" y="187185"/>
                  </a:lnTo>
                  <a:lnTo>
                    <a:pt x="252831" y="189992"/>
                  </a:lnTo>
                  <a:lnTo>
                    <a:pt x="252831" y="317703"/>
                  </a:lnTo>
                  <a:lnTo>
                    <a:pt x="12560" y="317703"/>
                  </a:lnTo>
                  <a:lnTo>
                    <a:pt x="12560" y="12420"/>
                  </a:lnTo>
                  <a:lnTo>
                    <a:pt x="252704" y="12420"/>
                  </a:lnTo>
                  <a:lnTo>
                    <a:pt x="252704" y="111531"/>
                  </a:lnTo>
                  <a:lnTo>
                    <a:pt x="255473" y="114338"/>
                  </a:lnTo>
                  <a:lnTo>
                    <a:pt x="262509" y="114338"/>
                  </a:lnTo>
                  <a:lnTo>
                    <a:pt x="265264" y="111531"/>
                  </a:lnTo>
                  <a:lnTo>
                    <a:pt x="265264" y="2806"/>
                  </a:lnTo>
                  <a:lnTo>
                    <a:pt x="262509" y="0"/>
                  </a:lnTo>
                  <a:lnTo>
                    <a:pt x="2755" y="76"/>
                  </a:lnTo>
                  <a:lnTo>
                    <a:pt x="0" y="2870"/>
                  </a:lnTo>
                  <a:lnTo>
                    <a:pt x="127" y="327367"/>
                  </a:lnTo>
                  <a:lnTo>
                    <a:pt x="2882" y="330111"/>
                  </a:lnTo>
                  <a:lnTo>
                    <a:pt x="258991" y="330111"/>
                  </a:lnTo>
                  <a:lnTo>
                    <a:pt x="262636" y="330111"/>
                  </a:lnTo>
                  <a:lnTo>
                    <a:pt x="265391" y="327304"/>
                  </a:lnTo>
                  <a:lnTo>
                    <a:pt x="265391" y="1899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2819" y="3919634"/>
              <a:ext cx="254719" cy="231951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864243" y="4890194"/>
            <a:ext cx="415290" cy="443865"/>
            <a:chOff x="3864243" y="4890194"/>
            <a:chExt cx="415290" cy="443865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3607" y="4890194"/>
              <a:ext cx="317933" cy="35519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70143" y="5226624"/>
              <a:ext cx="273685" cy="107314"/>
            </a:xfrm>
            <a:custGeom>
              <a:avLst/>
              <a:gdLst/>
              <a:ahLst/>
              <a:cxnLst/>
              <a:rect l="l" t="t" r="r" b="b"/>
              <a:pathLst>
                <a:path w="273685" h="107314">
                  <a:moveTo>
                    <a:pt x="99215" y="107199"/>
                  </a:moveTo>
                  <a:lnTo>
                    <a:pt x="73260" y="105457"/>
                  </a:lnTo>
                  <a:lnTo>
                    <a:pt x="47859" y="100379"/>
                  </a:lnTo>
                  <a:lnTo>
                    <a:pt x="23332" y="92043"/>
                  </a:lnTo>
                  <a:lnTo>
                    <a:pt x="0" y="80526"/>
                  </a:lnTo>
                  <a:lnTo>
                    <a:pt x="6359" y="69513"/>
                  </a:lnTo>
                  <a:lnTo>
                    <a:pt x="52948" y="88492"/>
                  </a:lnTo>
                  <a:lnTo>
                    <a:pt x="101218" y="94368"/>
                  </a:lnTo>
                  <a:lnTo>
                    <a:pt x="148730" y="87799"/>
                  </a:lnTo>
                  <a:lnTo>
                    <a:pt x="193048" y="69443"/>
                  </a:lnTo>
                  <a:lnTo>
                    <a:pt x="231733" y="39957"/>
                  </a:lnTo>
                  <a:lnTo>
                    <a:pt x="262348" y="0"/>
                  </a:lnTo>
                  <a:lnTo>
                    <a:pt x="273350" y="6365"/>
                  </a:lnTo>
                  <a:lnTo>
                    <a:pt x="241133" y="48404"/>
                  </a:lnTo>
                  <a:lnTo>
                    <a:pt x="199820" y="80136"/>
                  </a:lnTo>
                  <a:lnTo>
                    <a:pt x="151755" y="100207"/>
                  </a:lnTo>
                  <a:lnTo>
                    <a:pt x="99278" y="1072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2162" y="5167741"/>
              <a:ext cx="87112" cy="9472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873506" y="4956081"/>
              <a:ext cx="100330" cy="276225"/>
            </a:xfrm>
            <a:custGeom>
              <a:avLst/>
              <a:gdLst/>
              <a:ahLst/>
              <a:cxnLst/>
              <a:rect l="l" t="t" r="r" b="b"/>
              <a:pathLst>
                <a:path w="100329" h="276225">
                  <a:moveTo>
                    <a:pt x="29093" y="276018"/>
                  </a:moveTo>
                  <a:lnTo>
                    <a:pt x="9409" y="234170"/>
                  </a:lnTo>
                  <a:lnTo>
                    <a:pt x="0" y="190374"/>
                  </a:lnTo>
                  <a:lnTo>
                    <a:pt x="480" y="146282"/>
                  </a:lnTo>
                  <a:lnTo>
                    <a:pt x="10465" y="103545"/>
                  </a:lnTo>
                  <a:lnTo>
                    <a:pt x="29567" y="63818"/>
                  </a:lnTo>
                  <a:lnTo>
                    <a:pt x="57402" y="28752"/>
                  </a:lnTo>
                  <a:lnTo>
                    <a:pt x="93583" y="0"/>
                  </a:lnTo>
                  <a:lnTo>
                    <a:pt x="100325" y="10821"/>
                  </a:lnTo>
                  <a:lnTo>
                    <a:pt x="61537" y="42861"/>
                  </a:lnTo>
                  <a:lnTo>
                    <a:pt x="33470" y="82596"/>
                  </a:lnTo>
                  <a:lnTo>
                    <a:pt x="16698" y="127569"/>
                  </a:lnTo>
                  <a:lnTo>
                    <a:pt x="11797" y="175321"/>
                  </a:lnTo>
                  <a:lnTo>
                    <a:pt x="19341" y="223396"/>
                  </a:lnTo>
                  <a:lnTo>
                    <a:pt x="39905" y="269334"/>
                  </a:lnTo>
                  <a:lnTo>
                    <a:pt x="29093" y="276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4243" y="5197025"/>
              <a:ext cx="86711" cy="94849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90138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29" dirty="0">
                <a:solidFill>
                  <a:srgbClr val="EB1000"/>
                </a:solidFill>
              </a:rPr>
              <a:t>Adobe’s</a:t>
            </a:r>
            <a:r>
              <a:rPr sz="2800" spc="-215" dirty="0">
                <a:solidFill>
                  <a:srgbClr val="EB1000"/>
                </a:solidFill>
              </a:rPr>
              <a:t> </a:t>
            </a:r>
            <a:r>
              <a:rPr sz="2800" spc="-245" dirty="0">
                <a:solidFill>
                  <a:srgbClr val="EB1000"/>
                </a:solidFill>
              </a:rPr>
              <a:t>Recommended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00" dirty="0">
                <a:solidFill>
                  <a:srgbClr val="EB1000"/>
                </a:solidFill>
              </a:rPr>
              <a:t>Methodology</a:t>
            </a:r>
            <a:r>
              <a:rPr sz="2800" spc="-175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to</a:t>
            </a:r>
            <a:r>
              <a:rPr sz="2800" spc="-180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Move</a:t>
            </a:r>
            <a:r>
              <a:rPr sz="2800" spc="-165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to</a:t>
            </a:r>
            <a:r>
              <a:rPr sz="2800" spc="-180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the</a:t>
            </a:r>
            <a:r>
              <a:rPr sz="2800" spc="-170" dirty="0">
                <a:solidFill>
                  <a:srgbClr val="EB1000"/>
                </a:solidFill>
              </a:rPr>
              <a:t> </a:t>
            </a:r>
            <a:r>
              <a:rPr sz="2800" spc="-200" dirty="0">
                <a:solidFill>
                  <a:srgbClr val="EB1000"/>
                </a:solidFill>
              </a:rPr>
              <a:t>Cloud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82709" y="3358018"/>
            <a:ext cx="1024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Tahoma"/>
                <a:cs typeface="Tahoma"/>
              </a:rPr>
              <a:t>Readiness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3796" y="1440179"/>
            <a:ext cx="1737360" cy="1797685"/>
            <a:chOff x="653796" y="1440179"/>
            <a:chExt cx="1737360" cy="1797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796" y="1440179"/>
              <a:ext cx="1737360" cy="17373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2376" y="1508760"/>
              <a:ext cx="1545590" cy="1545590"/>
            </a:xfrm>
            <a:custGeom>
              <a:avLst/>
              <a:gdLst/>
              <a:ahLst/>
              <a:cxnLst/>
              <a:rect l="l" t="t" r="r" b="b"/>
              <a:pathLst>
                <a:path w="1545589" h="1545589">
                  <a:moveTo>
                    <a:pt x="772668" y="0"/>
                  </a:moveTo>
                  <a:lnTo>
                    <a:pt x="723803" y="1520"/>
                  </a:lnTo>
                  <a:lnTo>
                    <a:pt x="675746" y="6020"/>
                  </a:lnTo>
                  <a:lnTo>
                    <a:pt x="628587" y="13409"/>
                  </a:lnTo>
                  <a:lnTo>
                    <a:pt x="582416" y="23597"/>
                  </a:lnTo>
                  <a:lnTo>
                    <a:pt x="537325" y="36494"/>
                  </a:lnTo>
                  <a:lnTo>
                    <a:pt x="493404" y="52009"/>
                  </a:lnTo>
                  <a:lnTo>
                    <a:pt x="450743" y="70051"/>
                  </a:lnTo>
                  <a:lnTo>
                    <a:pt x="409432" y="90530"/>
                  </a:lnTo>
                  <a:lnTo>
                    <a:pt x="369563" y="113355"/>
                  </a:lnTo>
                  <a:lnTo>
                    <a:pt x="331226" y="138436"/>
                  </a:lnTo>
                  <a:lnTo>
                    <a:pt x="294510" y="165682"/>
                  </a:lnTo>
                  <a:lnTo>
                    <a:pt x="259508" y="195003"/>
                  </a:lnTo>
                  <a:lnTo>
                    <a:pt x="226309" y="226309"/>
                  </a:lnTo>
                  <a:lnTo>
                    <a:pt x="195003" y="259508"/>
                  </a:lnTo>
                  <a:lnTo>
                    <a:pt x="165682" y="294510"/>
                  </a:lnTo>
                  <a:lnTo>
                    <a:pt x="138436" y="331226"/>
                  </a:lnTo>
                  <a:lnTo>
                    <a:pt x="113355" y="369563"/>
                  </a:lnTo>
                  <a:lnTo>
                    <a:pt x="90530" y="409432"/>
                  </a:lnTo>
                  <a:lnTo>
                    <a:pt x="70051" y="450743"/>
                  </a:lnTo>
                  <a:lnTo>
                    <a:pt x="52009" y="493404"/>
                  </a:lnTo>
                  <a:lnTo>
                    <a:pt x="36494" y="537325"/>
                  </a:lnTo>
                  <a:lnTo>
                    <a:pt x="23597" y="582416"/>
                  </a:lnTo>
                  <a:lnTo>
                    <a:pt x="13409" y="628587"/>
                  </a:lnTo>
                  <a:lnTo>
                    <a:pt x="6020" y="675746"/>
                  </a:lnTo>
                  <a:lnTo>
                    <a:pt x="1520" y="723803"/>
                  </a:lnTo>
                  <a:lnTo>
                    <a:pt x="0" y="772668"/>
                  </a:lnTo>
                  <a:lnTo>
                    <a:pt x="1520" y="821532"/>
                  </a:lnTo>
                  <a:lnTo>
                    <a:pt x="6020" y="869589"/>
                  </a:lnTo>
                  <a:lnTo>
                    <a:pt x="13409" y="916748"/>
                  </a:lnTo>
                  <a:lnTo>
                    <a:pt x="23597" y="962919"/>
                  </a:lnTo>
                  <a:lnTo>
                    <a:pt x="36494" y="1008010"/>
                  </a:lnTo>
                  <a:lnTo>
                    <a:pt x="52009" y="1051931"/>
                  </a:lnTo>
                  <a:lnTo>
                    <a:pt x="70051" y="1094592"/>
                  </a:lnTo>
                  <a:lnTo>
                    <a:pt x="90530" y="1135903"/>
                  </a:lnTo>
                  <a:lnTo>
                    <a:pt x="113355" y="1175772"/>
                  </a:lnTo>
                  <a:lnTo>
                    <a:pt x="138436" y="1214109"/>
                  </a:lnTo>
                  <a:lnTo>
                    <a:pt x="165682" y="1250825"/>
                  </a:lnTo>
                  <a:lnTo>
                    <a:pt x="195003" y="1285827"/>
                  </a:lnTo>
                  <a:lnTo>
                    <a:pt x="226309" y="1319026"/>
                  </a:lnTo>
                  <a:lnTo>
                    <a:pt x="259508" y="1350332"/>
                  </a:lnTo>
                  <a:lnTo>
                    <a:pt x="294510" y="1379653"/>
                  </a:lnTo>
                  <a:lnTo>
                    <a:pt x="331226" y="1406899"/>
                  </a:lnTo>
                  <a:lnTo>
                    <a:pt x="369563" y="1431980"/>
                  </a:lnTo>
                  <a:lnTo>
                    <a:pt x="409432" y="1454805"/>
                  </a:lnTo>
                  <a:lnTo>
                    <a:pt x="450743" y="1475284"/>
                  </a:lnTo>
                  <a:lnTo>
                    <a:pt x="493404" y="1493326"/>
                  </a:lnTo>
                  <a:lnTo>
                    <a:pt x="537325" y="1508841"/>
                  </a:lnTo>
                  <a:lnTo>
                    <a:pt x="582416" y="1521738"/>
                  </a:lnTo>
                  <a:lnTo>
                    <a:pt x="628587" y="1531926"/>
                  </a:lnTo>
                  <a:lnTo>
                    <a:pt x="675746" y="1539315"/>
                  </a:lnTo>
                  <a:lnTo>
                    <a:pt x="723803" y="1543815"/>
                  </a:lnTo>
                  <a:lnTo>
                    <a:pt x="772668" y="1545336"/>
                  </a:lnTo>
                  <a:lnTo>
                    <a:pt x="821532" y="1543815"/>
                  </a:lnTo>
                  <a:lnTo>
                    <a:pt x="869589" y="1539315"/>
                  </a:lnTo>
                  <a:lnTo>
                    <a:pt x="916748" y="1531926"/>
                  </a:lnTo>
                  <a:lnTo>
                    <a:pt x="962919" y="1521738"/>
                  </a:lnTo>
                  <a:lnTo>
                    <a:pt x="1008010" y="1508841"/>
                  </a:lnTo>
                  <a:lnTo>
                    <a:pt x="1051931" y="1493326"/>
                  </a:lnTo>
                  <a:lnTo>
                    <a:pt x="1094592" y="1475284"/>
                  </a:lnTo>
                  <a:lnTo>
                    <a:pt x="1135903" y="1454805"/>
                  </a:lnTo>
                  <a:lnTo>
                    <a:pt x="1175772" y="1431980"/>
                  </a:lnTo>
                  <a:lnTo>
                    <a:pt x="1214109" y="1406899"/>
                  </a:lnTo>
                  <a:lnTo>
                    <a:pt x="1250825" y="1379653"/>
                  </a:lnTo>
                  <a:lnTo>
                    <a:pt x="1285827" y="1350332"/>
                  </a:lnTo>
                  <a:lnTo>
                    <a:pt x="1319026" y="1319026"/>
                  </a:lnTo>
                  <a:lnTo>
                    <a:pt x="1350332" y="1285827"/>
                  </a:lnTo>
                  <a:lnTo>
                    <a:pt x="1379653" y="1250825"/>
                  </a:lnTo>
                  <a:lnTo>
                    <a:pt x="1406899" y="1214109"/>
                  </a:lnTo>
                  <a:lnTo>
                    <a:pt x="1431980" y="1175772"/>
                  </a:lnTo>
                  <a:lnTo>
                    <a:pt x="1454805" y="1135903"/>
                  </a:lnTo>
                  <a:lnTo>
                    <a:pt x="1475284" y="1094592"/>
                  </a:lnTo>
                  <a:lnTo>
                    <a:pt x="1493326" y="1051931"/>
                  </a:lnTo>
                  <a:lnTo>
                    <a:pt x="1508841" y="1008010"/>
                  </a:lnTo>
                  <a:lnTo>
                    <a:pt x="1521738" y="962919"/>
                  </a:lnTo>
                  <a:lnTo>
                    <a:pt x="1531926" y="916748"/>
                  </a:lnTo>
                  <a:lnTo>
                    <a:pt x="1539315" y="869589"/>
                  </a:lnTo>
                  <a:lnTo>
                    <a:pt x="1543815" y="821532"/>
                  </a:lnTo>
                  <a:lnTo>
                    <a:pt x="1545336" y="772668"/>
                  </a:lnTo>
                  <a:lnTo>
                    <a:pt x="1543815" y="723803"/>
                  </a:lnTo>
                  <a:lnTo>
                    <a:pt x="1539315" y="675746"/>
                  </a:lnTo>
                  <a:lnTo>
                    <a:pt x="1531926" y="628587"/>
                  </a:lnTo>
                  <a:lnTo>
                    <a:pt x="1521738" y="582416"/>
                  </a:lnTo>
                  <a:lnTo>
                    <a:pt x="1508841" y="537325"/>
                  </a:lnTo>
                  <a:lnTo>
                    <a:pt x="1493326" y="493404"/>
                  </a:lnTo>
                  <a:lnTo>
                    <a:pt x="1475284" y="450743"/>
                  </a:lnTo>
                  <a:lnTo>
                    <a:pt x="1454805" y="409432"/>
                  </a:lnTo>
                  <a:lnTo>
                    <a:pt x="1431980" y="369563"/>
                  </a:lnTo>
                  <a:lnTo>
                    <a:pt x="1406899" y="331226"/>
                  </a:lnTo>
                  <a:lnTo>
                    <a:pt x="1379653" y="294510"/>
                  </a:lnTo>
                  <a:lnTo>
                    <a:pt x="1350332" y="259508"/>
                  </a:lnTo>
                  <a:lnTo>
                    <a:pt x="1319026" y="226309"/>
                  </a:lnTo>
                  <a:lnTo>
                    <a:pt x="1285827" y="195003"/>
                  </a:lnTo>
                  <a:lnTo>
                    <a:pt x="1250825" y="165682"/>
                  </a:lnTo>
                  <a:lnTo>
                    <a:pt x="1214109" y="138436"/>
                  </a:lnTo>
                  <a:lnTo>
                    <a:pt x="1175772" y="113355"/>
                  </a:lnTo>
                  <a:lnTo>
                    <a:pt x="1135903" y="90530"/>
                  </a:lnTo>
                  <a:lnTo>
                    <a:pt x="1094592" y="70051"/>
                  </a:lnTo>
                  <a:lnTo>
                    <a:pt x="1051931" y="52009"/>
                  </a:lnTo>
                  <a:lnTo>
                    <a:pt x="1008010" y="36494"/>
                  </a:lnTo>
                  <a:lnTo>
                    <a:pt x="962919" y="23597"/>
                  </a:lnTo>
                  <a:lnTo>
                    <a:pt x="916748" y="13409"/>
                  </a:lnTo>
                  <a:lnTo>
                    <a:pt x="869589" y="6020"/>
                  </a:lnTo>
                  <a:lnTo>
                    <a:pt x="821532" y="1520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528" y="1581911"/>
              <a:ext cx="1453896" cy="14538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4107" y="1650491"/>
              <a:ext cx="1262380" cy="1262380"/>
            </a:xfrm>
            <a:custGeom>
              <a:avLst/>
              <a:gdLst/>
              <a:ahLst/>
              <a:cxnLst/>
              <a:rect l="l" t="t" r="r" b="b"/>
              <a:pathLst>
                <a:path w="1262380" h="1262380">
                  <a:moveTo>
                    <a:pt x="630936" y="0"/>
                  </a:moveTo>
                  <a:lnTo>
                    <a:pt x="583847" y="1730"/>
                  </a:lnTo>
                  <a:lnTo>
                    <a:pt x="537699" y="6841"/>
                  </a:lnTo>
                  <a:lnTo>
                    <a:pt x="492613" y="15209"/>
                  </a:lnTo>
                  <a:lnTo>
                    <a:pt x="448711" y="26713"/>
                  </a:lnTo>
                  <a:lnTo>
                    <a:pt x="406114" y="41231"/>
                  </a:lnTo>
                  <a:lnTo>
                    <a:pt x="364946" y="58641"/>
                  </a:lnTo>
                  <a:lnTo>
                    <a:pt x="325328" y="78821"/>
                  </a:lnTo>
                  <a:lnTo>
                    <a:pt x="287381" y="101649"/>
                  </a:lnTo>
                  <a:lnTo>
                    <a:pt x="251229" y="127002"/>
                  </a:lnTo>
                  <a:lnTo>
                    <a:pt x="216993" y="154760"/>
                  </a:lnTo>
                  <a:lnTo>
                    <a:pt x="184794" y="184799"/>
                  </a:lnTo>
                  <a:lnTo>
                    <a:pt x="154755" y="216998"/>
                  </a:lnTo>
                  <a:lnTo>
                    <a:pt x="126999" y="251235"/>
                  </a:lnTo>
                  <a:lnTo>
                    <a:pt x="101646" y="287387"/>
                  </a:lnTo>
                  <a:lnTo>
                    <a:pt x="78819" y="325333"/>
                  </a:lnTo>
                  <a:lnTo>
                    <a:pt x="58639" y="364952"/>
                  </a:lnTo>
                  <a:lnTo>
                    <a:pt x="41230" y="406120"/>
                  </a:lnTo>
                  <a:lnTo>
                    <a:pt x="26712" y="448715"/>
                  </a:lnTo>
                  <a:lnTo>
                    <a:pt x="15208" y="492617"/>
                  </a:lnTo>
                  <a:lnTo>
                    <a:pt x="6840" y="537702"/>
                  </a:lnTo>
                  <a:lnTo>
                    <a:pt x="1730" y="583849"/>
                  </a:lnTo>
                  <a:lnTo>
                    <a:pt x="0" y="630936"/>
                  </a:lnTo>
                  <a:lnTo>
                    <a:pt x="1730" y="678022"/>
                  </a:lnTo>
                  <a:lnTo>
                    <a:pt x="6840" y="724169"/>
                  </a:lnTo>
                  <a:lnTo>
                    <a:pt x="15208" y="769254"/>
                  </a:lnTo>
                  <a:lnTo>
                    <a:pt x="26712" y="813156"/>
                  </a:lnTo>
                  <a:lnTo>
                    <a:pt x="41230" y="855751"/>
                  </a:lnTo>
                  <a:lnTo>
                    <a:pt x="58639" y="896919"/>
                  </a:lnTo>
                  <a:lnTo>
                    <a:pt x="78819" y="936538"/>
                  </a:lnTo>
                  <a:lnTo>
                    <a:pt x="101646" y="974484"/>
                  </a:lnTo>
                  <a:lnTo>
                    <a:pt x="126999" y="1010636"/>
                  </a:lnTo>
                  <a:lnTo>
                    <a:pt x="154755" y="1044873"/>
                  </a:lnTo>
                  <a:lnTo>
                    <a:pt x="184794" y="1077072"/>
                  </a:lnTo>
                  <a:lnTo>
                    <a:pt x="216993" y="1107111"/>
                  </a:lnTo>
                  <a:lnTo>
                    <a:pt x="251229" y="1134869"/>
                  </a:lnTo>
                  <a:lnTo>
                    <a:pt x="287381" y="1160222"/>
                  </a:lnTo>
                  <a:lnTo>
                    <a:pt x="325328" y="1183050"/>
                  </a:lnTo>
                  <a:lnTo>
                    <a:pt x="364946" y="1203230"/>
                  </a:lnTo>
                  <a:lnTo>
                    <a:pt x="406114" y="1220640"/>
                  </a:lnTo>
                  <a:lnTo>
                    <a:pt x="448711" y="1235158"/>
                  </a:lnTo>
                  <a:lnTo>
                    <a:pt x="492613" y="1246662"/>
                  </a:lnTo>
                  <a:lnTo>
                    <a:pt x="537699" y="1255030"/>
                  </a:lnTo>
                  <a:lnTo>
                    <a:pt x="583847" y="1260141"/>
                  </a:lnTo>
                  <a:lnTo>
                    <a:pt x="630936" y="1261872"/>
                  </a:lnTo>
                  <a:lnTo>
                    <a:pt x="678022" y="1260141"/>
                  </a:lnTo>
                  <a:lnTo>
                    <a:pt x="724169" y="1255030"/>
                  </a:lnTo>
                  <a:lnTo>
                    <a:pt x="769254" y="1246662"/>
                  </a:lnTo>
                  <a:lnTo>
                    <a:pt x="813156" y="1235158"/>
                  </a:lnTo>
                  <a:lnTo>
                    <a:pt x="855751" y="1220640"/>
                  </a:lnTo>
                  <a:lnTo>
                    <a:pt x="896919" y="1203230"/>
                  </a:lnTo>
                  <a:lnTo>
                    <a:pt x="936538" y="1183050"/>
                  </a:lnTo>
                  <a:lnTo>
                    <a:pt x="974484" y="1160222"/>
                  </a:lnTo>
                  <a:lnTo>
                    <a:pt x="1010636" y="1134869"/>
                  </a:lnTo>
                  <a:lnTo>
                    <a:pt x="1044873" y="1107111"/>
                  </a:lnTo>
                  <a:lnTo>
                    <a:pt x="1077072" y="1077072"/>
                  </a:lnTo>
                  <a:lnTo>
                    <a:pt x="1107111" y="1044873"/>
                  </a:lnTo>
                  <a:lnTo>
                    <a:pt x="1134869" y="1010636"/>
                  </a:lnTo>
                  <a:lnTo>
                    <a:pt x="1160222" y="974484"/>
                  </a:lnTo>
                  <a:lnTo>
                    <a:pt x="1183050" y="936538"/>
                  </a:lnTo>
                  <a:lnTo>
                    <a:pt x="1203230" y="896919"/>
                  </a:lnTo>
                  <a:lnTo>
                    <a:pt x="1220640" y="855751"/>
                  </a:lnTo>
                  <a:lnTo>
                    <a:pt x="1235158" y="813156"/>
                  </a:lnTo>
                  <a:lnTo>
                    <a:pt x="1246662" y="769254"/>
                  </a:lnTo>
                  <a:lnTo>
                    <a:pt x="1255030" y="724169"/>
                  </a:lnTo>
                  <a:lnTo>
                    <a:pt x="1260141" y="678022"/>
                  </a:lnTo>
                  <a:lnTo>
                    <a:pt x="1261872" y="630936"/>
                  </a:lnTo>
                  <a:lnTo>
                    <a:pt x="1260141" y="583849"/>
                  </a:lnTo>
                  <a:lnTo>
                    <a:pt x="1255030" y="537702"/>
                  </a:lnTo>
                  <a:lnTo>
                    <a:pt x="1246662" y="492617"/>
                  </a:lnTo>
                  <a:lnTo>
                    <a:pt x="1235158" y="448715"/>
                  </a:lnTo>
                  <a:lnTo>
                    <a:pt x="1220640" y="406120"/>
                  </a:lnTo>
                  <a:lnTo>
                    <a:pt x="1203230" y="364952"/>
                  </a:lnTo>
                  <a:lnTo>
                    <a:pt x="1183050" y="325333"/>
                  </a:lnTo>
                  <a:lnTo>
                    <a:pt x="1160222" y="287387"/>
                  </a:lnTo>
                  <a:lnTo>
                    <a:pt x="1134869" y="251235"/>
                  </a:lnTo>
                  <a:lnTo>
                    <a:pt x="1107111" y="216998"/>
                  </a:lnTo>
                  <a:lnTo>
                    <a:pt x="1077072" y="184799"/>
                  </a:lnTo>
                  <a:lnTo>
                    <a:pt x="1044873" y="154760"/>
                  </a:lnTo>
                  <a:lnTo>
                    <a:pt x="1010636" y="127002"/>
                  </a:lnTo>
                  <a:lnTo>
                    <a:pt x="974484" y="101649"/>
                  </a:lnTo>
                  <a:lnTo>
                    <a:pt x="936538" y="78821"/>
                  </a:lnTo>
                  <a:lnTo>
                    <a:pt x="896919" y="58641"/>
                  </a:lnTo>
                  <a:lnTo>
                    <a:pt x="855751" y="41231"/>
                  </a:lnTo>
                  <a:lnTo>
                    <a:pt x="813156" y="26713"/>
                  </a:lnTo>
                  <a:lnTo>
                    <a:pt x="769254" y="15209"/>
                  </a:lnTo>
                  <a:lnTo>
                    <a:pt x="724169" y="6841"/>
                  </a:lnTo>
                  <a:lnTo>
                    <a:pt x="678022" y="1730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32" y="1613916"/>
              <a:ext cx="1389888" cy="13898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2960" y="3227832"/>
              <a:ext cx="1337945" cy="0"/>
            </a:xfrm>
            <a:custGeom>
              <a:avLst/>
              <a:gdLst/>
              <a:ahLst/>
              <a:cxnLst/>
              <a:rect l="l" t="t" r="r" b="b"/>
              <a:pathLst>
                <a:path w="1337945">
                  <a:moveTo>
                    <a:pt x="0" y="0"/>
                  </a:moveTo>
                  <a:lnTo>
                    <a:pt x="1337564" y="0"/>
                  </a:lnTo>
                </a:path>
              </a:pathLst>
            </a:custGeom>
            <a:ln w="19050">
              <a:solidFill>
                <a:srgbClr val="EC3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4630" y="2006206"/>
              <a:ext cx="429259" cy="562610"/>
            </a:xfrm>
            <a:custGeom>
              <a:avLst/>
              <a:gdLst/>
              <a:ahLst/>
              <a:cxnLst/>
              <a:rect l="l" t="t" r="r" b="b"/>
              <a:pathLst>
                <a:path w="429260" h="562610">
                  <a:moveTo>
                    <a:pt x="429031" y="44869"/>
                  </a:moveTo>
                  <a:lnTo>
                    <a:pt x="425513" y="27724"/>
                  </a:lnTo>
                  <a:lnTo>
                    <a:pt x="419646" y="18948"/>
                  </a:lnTo>
                  <a:lnTo>
                    <a:pt x="416153" y="13716"/>
                  </a:lnTo>
                  <a:lnTo>
                    <a:pt x="411048" y="10223"/>
                  </a:lnTo>
                  <a:lnTo>
                    <a:pt x="411048" y="44869"/>
                  </a:lnTo>
                  <a:lnTo>
                    <a:pt x="411048" y="518198"/>
                  </a:lnTo>
                  <a:lnTo>
                    <a:pt x="409041" y="528294"/>
                  </a:lnTo>
                  <a:lnTo>
                    <a:pt x="403555" y="536536"/>
                  </a:lnTo>
                  <a:lnTo>
                    <a:pt x="395414" y="542099"/>
                  </a:lnTo>
                  <a:lnTo>
                    <a:pt x="385432" y="544131"/>
                  </a:lnTo>
                  <a:lnTo>
                    <a:pt x="43776" y="544131"/>
                  </a:lnTo>
                  <a:lnTo>
                    <a:pt x="33794" y="542099"/>
                  </a:lnTo>
                  <a:lnTo>
                    <a:pt x="25666" y="536536"/>
                  </a:lnTo>
                  <a:lnTo>
                    <a:pt x="20180" y="528294"/>
                  </a:lnTo>
                  <a:lnTo>
                    <a:pt x="18173" y="518198"/>
                  </a:lnTo>
                  <a:lnTo>
                    <a:pt x="18173" y="44869"/>
                  </a:lnTo>
                  <a:lnTo>
                    <a:pt x="20180" y="34772"/>
                  </a:lnTo>
                  <a:lnTo>
                    <a:pt x="25666" y="26530"/>
                  </a:lnTo>
                  <a:lnTo>
                    <a:pt x="33794" y="20980"/>
                  </a:lnTo>
                  <a:lnTo>
                    <a:pt x="43776" y="18948"/>
                  </a:lnTo>
                  <a:lnTo>
                    <a:pt x="58331" y="18948"/>
                  </a:lnTo>
                  <a:lnTo>
                    <a:pt x="58343" y="69215"/>
                  </a:lnTo>
                  <a:lnTo>
                    <a:pt x="62306" y="73279"/>
                  </a:lnTo>
                  <a:lnTo>
                    <a:pt x="67208" y="73367"/>
                  </a:lnTo>
                  <a:lnTo>
                    <a:pt x="361823" y="73367"/>
                  </a:lnTo>
                  <a:lnTo>
                    <a:pt x="366725" y="73279"/>
                  </a:lnTo>
                  <a:lnTo>
                    <a:pt x="370725" y="69215"/>
                  </a:lnTo>
                  <a:lnTo>
                    <a:pt x="370903" y="64173"/>
                  </a:lnTo>
                  <a:lnTo>
                    <a:pt x="370903" y="54978"/>
                  </a:lnTo>
                  <a:lnTo>
                    <a:pt x="370903" y="18948"/>
                  </a:lnTo>
                  <a:lnTo>
                    <a:pt x="385432" y="18948"/>
                  </a:lnTo>
                  <a:lnTo>
                    <a:pt x="395414" y="20980"/>
                  </a:lnTo>
                  <a:lnTo>
                    <a:pt x="403555" y="26530"/>
                  </a:lnTo>
                  <a:lnTo>
                    <a:pt x="409041" y="34772"/>
                  </a:lnTo>
                  <a:lnTo>
                    <a:pt x="411048" y="44869"/>
                  </a:lnTo>
                  <a:lnTo>
                    <a:pt x="411048" y="10223"/>
                  </a:lnTo>
                  <a:lnTo>
                    <a:pt x="402336" y="4254"/>
                  </a:lnTo>
                  <a:lnTo>
                    <a:pt x="385432" y="736"/>
                  </a:lnTo>
                  <a:lnTo>
                    <a:pt x="367449" y="736"/>
                  </a:lnTo>
                  <a:lnTo>
                    <a:pt x="366725" y="0"/>
                  </a:lnTo>
                  <a:lnTo>
                    <a:pt x="352920" y="0"/>
                  </a:lnTo>
                  <a:lnTo>
                    <a:pt x="352920" y="18948"/>
                  </a:lnTo>
                  <a:lnTo>
                    <a:pt x="352920" y="54978"/>
                  </a:lnTo>
                  <a:lnTo>
                    <a:pt x="76288" y="54978"/>
                  </a:lnTo>
                  <a:lnTo>
                    <a:pt x="76288" y="18948"/>
                  </a:lnTo>
                  <a:lnTo>
                    <a:pt x="352920" y="18948"/>
                  </a:lnTo>
                  <a:lnTo>
                    <a:pt x="352920" y="0"/>
                  </a:lnTo>
                  <a:lnTo>
                    <a:pt x="62306" y="0"/>
                  </a:lnTo>
                  <a:lnTo>
                    <a:pt x="61569" y="736"/>
                  </a:lnTo>
                  <a:lnTo>
                    <a:pt x="43776" y="736"/>
                  </a:lnTo>
                  <a:lnTo>
                    <a:pt x="26771" y="4203"/>
                  </a:lnTo>
                  <a:lnTo>
                    <a:pt x="12903" y="13652"/>
                  </a:lnTo>
                  <a:lnTo>
                    <a:pt x="3517" y="27686"/>
                  </a:lnTo>
                  <a:lnTo>
                    <a:pt x="0" y="44869"/>
                  </a:lnTo>
                  <a:lnTo>
                    <a:pt x="0" y="518198"/>
                  </a:lnTo>
                  <a:lnTo>
                    <a:pt x="3517" y="535368"/>
                  </a:lnTo>
                  <a:lnTo>
                    <a:pt x="12903" y="549363"/>
                  </a:lnTo>
                  <a:lnTo>
                    <a:pt x="26771" y="558761"/>
                  </a:lnTo>
                  <a:lnTo>
                    <a:pt x="43776" y="562152"/>
                  </a:lnTo>
                  <a:lnTo>
                    <a:pt x="385432" y="562152"/>
                  </a:lnTo>
                  <a:lnTo>
                    <a:pt x="402336" y="558698"/>
                  </a:lnTo>
                  <a:lnTo>
                    <a:pt x="416153" y="549287"/>
                  </a:lnTo>
                  <a:lnTo>
                    <a:pt x="419608" y="544131"/>
                  </a:lnTo>
                  <a:lnTo>
                    <a:pt x="425513" y="535330"/>
                  </a:lnTo>
                  <a:lnTo>
                    <a:pt x="429031" y="518198"/>
                  </a:lnTo>
                  <a:lnTo>
                    <a:pt x="429031" y="44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5638" y="2162818"/>
              <a:ext cx="87548" cy="65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5632" y="2277199"/>
              <a:ext cx="87548" cy="649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625" y="2391762"/>
              <a:ext cx="87548" cy="649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85125" y="2209406"/>
              <a:ext cx="147320" cy="247650"/>
            </a:xfrm>
            <a:custGeom>
              <a:avLst/>
              <a:gdLst/>
              <a:ahLst/>
              <a:cxnLst/>
              <a:rect l="l" t="t" r="r" b="b"/>
              <a:pathLst>
                <a:path w="147319" h="247650">
                  <a:moveTo>
                    <a:pt x="146570" y="233159"/>
                  </a:moveTo>
                  <a:lnTo>
                    <a:pt x="142582" y="229120"/>
                  </a:lnTo>
                  <a:lnTo>
                    <a:pt x="4165" y="229120"/>
                  </a:lnTo>
                  <a:lnTo>
                    <a:pt x="177" y="233133"/>
                  </a:lnTo>
                  <a:lnTo>
                    <a:pt x="0" y="238137"/>
                  </a:lnTo>
                  <a:lnTo>
                    <a:pt x="177" y="243179"/>
                  </a:lnTo>
                  <a:lnTo>
                    <a:pt x="4165" y="247243"/>
                  </a:lnTo>
                  <a:lnTo>
                    <a:pt x="137668" y="247332"/>
                  </a:lnTo>
                  <a:lnTo>
                    <a:pt x="142582" y="247243"/>
                  </a:lnTo>
                  <a:lnTo>
                    <a:pt x="146570" y="243141"/>
                  </a:lnTo>
                  <a:lnTo>
                    <a:pt x="146570" y="233159"/>
                  </a:lnTo>
                  <a:close/>
                </a:path>
                <a:path w="147319" h="247650">
                  <a:moveTo>
                    <a:pt x="146761" y="118503"/>
                  </a:moveTo>
                  <a:lnTo>
                    <a:pt x="142760" y="114376"/>
                  </a:lnTo>
                  <a:lnTo>
                    <a:pt x="4000" y="114376"/>
                  </a:lnTo>
                  <a:lnTo>
                    <a:pt x="0" y="118503"/>
                  </a:lnTo>
                  <a:lnTo>
                    <a:pt x="0" y="128651"/>
                  </a:lnTo>
                  <a:lnTo>
                    <a:pt x="4000" y="132765"/>
                  </a:lnTo>
                  <a:lnTo>
                    <a:pt x="137680" y="132765"/>
                  </a:lnTo>
                  <a:lnTo>
                    <a:pt x="142760" y="132765"/>
                  </a:lnTo>
                  <a:lnTo>
                    <a:pt x="146761" y="128651"/>
                  </a:lnTo>
                  <a:lnTo>
                    <a:pt x="146761" y="118503"/>
                  </a:lnTo>
                  <a:close/>
                </a:path>
                <a:path w="147319" h="247650">
                  <a:moveTo>
                    <a:pt x="146773" y="4114"/>
                  </a:moveTo>
                  <a:lnTo>
                    <a:pt x="142773" y="0"/>
                  </a:lnTo>
                  <a:lnTo>
                    <a:pt x="4000" y="0"/>
                  </a:lnTo>
                  <a:lnTo>
                    <a:pt x="0" y="4114"/>
                  </a:lnTo>
                  <a:lnTo>
                    <a:pt x="0" y="14262"/>
                  </a:lnTo>
                  <a:lnTo>
                    <a:pt x="4000" y="18389"/>
                  </a:lnTo>
                  <a:lnTo>
                    <a:pt x="137680" y="18389"/>
                  </a:lnTo>
                  <a:lnTo>
                    <a:pt x="142773" y="18389"/>
                  </a:lnTo>
                  <a:lnTo>
                    <a:pt x="146773" y="14262"/>
                  </a:lnTo>
                  <a:lnTo>
                    <a:pt x="146773" y="4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0415" y="3883094"/>
            <a:ext cx="204470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0355" marR="5080" indent="-288290">
              <a:lnSpc>
                <a:spcPts val="1660"/>
              </a:lnSpc>
              <a:spcBef>
                <a:spcPts val="17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100" dirty="0">
                <a:latin typeface="Tahoma"/>
                <a:cs typeface="Tahoma"/>
              </a:rPr>
              <a:t>s</a:t>
            </a:r>
            <a:r>
              <a:rPr sz="1400" spc="-8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me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110" dirty="0">
                <a:latin typeface="Tahoma"/>
                <a:cs typeface="Tahoma"/>
              </a:rPr>
              <a:t>f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E</a:t>
            </a:r>
            <a:r>
              <a:rPr sz="1400" spc="80" dirty="0">
                <a:latin typeface="Tahoma"/>
                <a:cs typeface="Tahoma"/>
              </a:rPr>
              <a:t>M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be</a:t>
            </a:r>
            <a:r>
              <a:rPr sz="1400" spc="-95" dirty="0">
                <a:latin typeface="Tahoma"/>
                <a:cs typeface="Tahoma"/>
              </a:rPr>
              <a:t>st  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c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45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c</a:t>
            </a:r>
            <a:r>
              <a:rPr sz="1400" spc="-60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b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70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g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f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ll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w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415" y="4523174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451" y="4523174"/>
            <a:ext cx="166243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0" dirty="0">
                <a:latin typeface="Tahoma"/>
                <a:cs typeface="Tahoma"/>
              </a:rPr>
              <a:t>i</a:t>
            </a:r>
            <a:r>
              <a:rPr sz="1400" spc="-75" dirty="0">
                <a:latin typeface="Tahoma"/>
                <a:cs typeface="Tahoma"/>
              </a:rPr>
              <a:t>g</a:t>
            </a:r>
            <a:r>
              <a:rPr sz="1400" spc="-30" dirty="0">
                <a:latin typeface="Tahoma"/>
                <a:cs typeface="Tahoma"/>
              </a:rPr>
              <a:t>h</a:t>
            </a:r>
            <a:r>
              <a:rPr sz="1400" spc="-80" dirty="0">
                <a:latin typeface="Tahoma"/>
                <a:cs typeface="Tahoma"/>
              </a:rPr>
              <a:t>-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g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 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5" dirty="0">
                <a:latin typeface="Tahoma"/>
                <a:cs typeface="Tahoma"/>
              </a:rPr>
              <a:t>x</a:t>
            </a:r>
            <a:r>
              <a:rPr sz="1400" spc="-55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as</a:t>
            </a:r>
            <a:r>
              <a:rPr sz="1400" spc="-100" dirty="0">
                <a:latin typeface="Tahoma"/>
                <a:cs typeface="Tahoma"/>
              </a:rPr>
              <a:t>s</a:t>
            </a:r>
            <a:r>
              <a:rPr sz="1400" spc="-8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me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8468" y="3358018"/>
            <a:ext cx="172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Tahoma"/>
                <a:cs typeface="Tahoma"/>
              </a:rPr>
              <a:t>P</a:t>
            </a:r>
            <a:r>
              <a:rPr sz="1800" b="1" spc="-55" dirty="0">
                <a:latin typeface="Tahoma"/>
                <a:cs typeface="Tahoma"/>
              </a:rPr>
              <a:t>l</a:t>
            </a:r>
            <a:r>
              <a:rPr sz="1800" b="1" spc="-180" dirty="0">
                <a:latin typeface="Tahoma"/>
                <a:cs typeface="Tahoma"/>
              </a:rPr>
              <a:t>a</a:t>
            </a:r>
            <a:r>
              <a:rPr sz="1800" b="1" spc="-125" dirty="0">
                <a:latin typeface="Tahoma"/>
                <a:cs typeface="Tahoma"/>
              </a:rPr>
              <a:t>nni</a:t>
            </a:r>
            <a:r>
              <a:rPr sz="1800" b="1" spc="-185" dirty="0">
                <a:latin typeface="Tahoma"/>
                <a:cs typeface="Tahoma"/>
              </a:rPr>
              <a:t>n</a:t>
            </a:r>
            <a:r>
              <a:rPr sz="1800" b="1" spc="-190" dirty="0">
                <a:latin typeface="Tahoma"/>
                <a:cs typeface="Tahoma"/>
              </a:rPr>
              <a:t>g</a:t>
            </a:r>
            <a:r>
              <a:rPr sz="1800" b="1" spc="-145" dirty="0">
                <a:latin typeface="Tahoma"/>
                <a:cs typeface="Tahoma"/>
              </a:rPr>
              <a:t> &amp;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245" dirty="0">
                <a:latin typeface="Tahoma"/>
                <a:cs typeface="Tahoma"/>
              </a:rPr>
              <a:t>S</a:t>
            </a:r>
            <a:r>
              <a:rPr sz="1800" b="1" spc="-100" dirty="0">
                <a:latin typeface="Tahoma"/>
                <a:cs typeface="Tahoma"/>
              </a:rPr>
              <a:t>e</a:t>
            </a:r>
            <a:r>
              <a:rPr sz="1800" b="1" spc="-180" dirty="0">
                <a:latin typeface="Tahoma"/>
                <a:cs typeface="Tahoma"/>
              </a:rPr>
              <a:t>t</a:t>
            </a:r>
            <a:r>
              <a:rPr sz="1800" b="1" spc="-145" dirty="0">
                <a:latin typeface="Tahoma"/>
                <a:cs typeface="Tahoma"/>
              </a:rPr>
              <a:t>u</a:t>
            </a:r>
            <a:r>
              <a:rPr sz="1800" b="1" spc="-140" dirty="0"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58084" y="1440179"/>
            <a:ext cx="1737360" cy="1797685"/>
            <a:chOff x="2958084" y="1440179"/>
            <a:chExt cx="1737360" cy="17976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1440179"/>
              <a:ext cx="1737360" cy="17373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26664" y="1508760"/>
              <a:ext cx="1545590" cy="1545590"/>
            </a:xfrm>
            <a:custGeom>
              <a:avLst/>
              <a:gdLst/>
              <a:ahLst/>
              <a:cxnLst/>
              <a:rect l="l" t="t" r="r" b="b"/>
              <a:pathLst>
                <a:path w="1545589" h="1545589">
                  <a:moveTo>
                    <a:pt x="772668" y="0"/>
                  </a:moveTo>
                  <a:lnTo>
                    <a:pt x="723803" y="1520"/>
                  </a:lnTo>
                  <a:lnTo>
                    <a:pt x="675746" y="6020"/>
                  </a:lnTo>
                  <a:lnTo>
                    <a:pt x="628587" y="13409"/>
                  </a:lnTo>
                  <a:lnTo>
                    <a:pt x="582416" y="23597"/>
                  </a:lnTo>
                  <a:lnTo>
                    <a:pt x="537325" y="36494"/>
                  </a:lnTo>
                  <a:lnTo>
                    <a:pt x="493404" y="52009"/>
                  </a:lnTo>
                  <a:lnTo>
                    <a:pt x="450743" y="70051"/>
                  </a:lnTo>
                  <a:lnTo>
                    <a:pt x="409432" y="90530"/>
                  </a:lnTo>
                  <a:lnTo>
                    <a:pt x="369563" y="113355"/>
                  </a:lnTo>
                  <a:lnTo>
                    <a:pt x="331226" y="138436"/>
                  </a:lnTo>
                  <a:lnTo>
                    <a:pt x="294510" y="165682"/>
                  </a:lnTo>
                  <a:lnTo>
                    <a:pt x="259508" y="195003"/>
                  </a:lnTo>
                  <a:lnTo>
                    <a:pt x="226309" y="226309"/>
                  </a:lnTo>
                  <a:lnTo>
                    <a:pt x="195003" y="259508"/>
                  </a:lnTo>
                  <a:lnTo>
                    <a:pt x="165682" y="294510"/>
                  </a:lnTo>
                  <a:lnTo>
                    <a:pt x="138436" y="331226"/>
                  </a:lnTo>
                  <a:lnTo>
                    <a:pt x="113355" y="369563"/>
                  </a:lnTo>
                  <a:lnTo>
                    <a:pt x="90530" y="409432"/>
                  </a:lnTo>
                  <a:lnTo>
                    <a:pt x="70051" y="450743"/>
                  </a:lnTo>
                  <a:lnTo>
                    <a:pt x="52009" y="493404"/>
                  </a:lnTo>
                  <a:lnTo>
                    <a:pt x="36494" y="537325"/>
                  </a:lnTo>
                  <a:lnTo>
                    <a:pt x="23597" y="582416"/>
                  </a:lnTo>
                  <a:lnTo>
                    <a:pt x="13409" y="628587"/>
                  </a:lnTo>
                  <a:lnTo>
                    <a:pt x="6020" y="675746"/>
                  </a:lnTo>
                  <a:lnTo>
                    <a:pt x="1520" y="723803"/>
                  </a:lnTo>
                  <a:lnTo>
                    <a:pt x="0" y="772668"/>
                  </a:lnTo>
                  <a:lnTo>
                    <a:pt x="1520" y="821532"/>
                  </a:lnTo>
                  <a:lnTo>
                    <a:pt x="6020" y="869589"/>
                  </a:lnTo>
                  <a:lnTo>
                    <a:pt x="13409" y="916748"/>
                  </a:lnTo>
                  <a:lnTo>
                    <a:pt x="23597" y="962919"/>
                  </a:lnTo>
                  <a:lnTo>
                    <a:pt x="36494" y="1008010"/>
                  </a:lnTo>
                  <a:lnTo>
                    <a:pt x="52009" y="1051931"/>
                  </a:lnTo>
                  <a:lnTo>
                    <a:pt x="70051" y="1094592"/>
                  </a:lnTo>
                  <a:lnTo>
                    <a:pt x="90530" y="1135903"/>
                  </a:lnTo>
                  <a:lnTo>
                    <a:pt x="113355" y="1175772"/>
                  </a:lnTo>
                  <a:lnTo>
                    <a:pt x="138436" y="1214109"/>
                  </a:lnTo>
                  <a:lnTo>
                    <a:pt x="165682" y="1250825"/>
                  </a:lnTo>
                  <a:lnTo>
                    <a:pt x="195003" y="1285827"/>
                  </a:lnTo>
                  <a:lnTo>
                    <a:pt x="226309" y="1319026"/>
                  </a:lnTo>
                  <a:lnTo>
                    <a:pt x="259508" y="1350332"/>
                  </a:lnTo>
                  <a:lnTo>
                    <a:pt x="294510" y="1379653"/>
                  </a:lnTo>
                  <a:lnTo>
                    <a:pt x="331226" y="1406899"/>
                  </a:lnTo>
                  <a:lnTo>
                    <a:pt x="369563" y="1431980"/>
                  </a:lnTo>
                  <a:lnTo>
                    <a:pt x="409432" y="1454805"/>
                  </a:lnTo>
                  <a:lnTo>
                    <a:pt x="450743" y="1475284"/>
                  </a:lnTo>
                  <a:lnTo>
                    <a:pt x="493404" y="1493326"/>
                  </a:lnTo>
                  <a:lnTo>
                    <a:pt x="537325" y="1508841"/>
                  </a:lnTo>
                  <a:lnTo>
                    <a:pt x="582416" y="1521738"/>
                  </a:lnTo>
                  <a:lnTo>
                    <a:pt x="628587" y="1531926"/>
                  </a:lnTo>
                  <a:lnTo>
                    <a:pt x="675746" y="1539315"/>
                  </a:lnTo>
                  <a:lnTo>
                    <a:pt x="723803" y="1543815"/>
                  </a:lnTo>
                  <a:lnTo>
                    <a:pt x="772668" y="1545336"/>
                  </a:lnTo>
                  <a:lnTo>
                    <a:pt x="821532" y="1543815"/>
                  </a:lnTo>
                  <a:lnTo>
                    <a:pt x="869589" y="1539315"/>
                  </a:lnTo>
                  <a:lnTo>
                    <a:pt x="916748" y="1531926"/>
                  </a:lnTo>
                  <a:lnTo>
                    <a:pt x="962919" y="1521738"/>
                  </a:lnTo>
                  <a:lnTo>
                    <a:pt x="1008010" y="1508841"/>
                  </a:lnTo>
                  <a:lnTo>
                    <a:pt x="1051931" y="1493326"/>
                  </a:lnTo>
                  <a:lnTo>
                    <a:pt x="1094592" y="1475284"/>
                  </a:lnTo>
                  <a:lnTo>
                    <a:pt x="1135903" y="1454805"/>
                  </a:lnTo>
                  <a:lnTo>
                    <a:pt x="1175772" y="1431980"/>
                  </a:lnTo>
                  <a:lnTo>
                    <a:pt x="1214109" y="1406899"/>
                  </a:lnTo>
                  <a:lnTo>
                    <a:pt x="1250825" y="1379653"/>
                  </a:lnTo>
                  <a:lnTo>
                    <a:pt x="1285827" y="1350332"/>
                  </a:lnTo>
                  <a:lnTo>
                    <a:pt x="1319026" y="1319026"/>
                  </a:lnTo>
                  <a:lnTo>
                    <a:pt x="1350332" y="1285827"/>
                  </a:lnTo>
                  <a:lnTo>
                    <a:pt x="1379653" y="1250825"/>
                  </a:lnTo>
                  <a:lnTo>
                    <a:pt x="1406899" y="1214109"/>
                  </a:lnTo>
                  <a:lnTo>
                    <a:pt x="1431980" y="1175772"/>
                  </a:lnTo>
                  <a:lnTo>
                    <a:pt x="1454805" y="1135903"/>
                  </a:lnTo>
                  <a:lnTo>
                    <a:pt x="1475284" y="1094592"/>
                  </a:lnTo>
                  <a:lnTo>
                    <a:pt x="1493326" y="1051931"/>
                  </a:lnTo>
                  <a:lnTo>
                    <a:pt x="1508841" y="1008010"/>
                  </a:lnTo>
                  <a:lnTo>
                    <a:pt x="1521738" y="962919"/>
                  </a:lnTo>
                  <a:lnTo>
                    <a:pt x="1531926" y="916748"/>
                  </a:lnTo>
                  <a:lnTo>
                    <a:pt x="1539315" y="869589"/>
                  </a:lnTo>
                  <a:lnTo>
                    <a:pt x="1543815" y="821532"/>
                  </a:lnTo>
                  <a:lnTo>
                    <a:pt x="1545336" y="772668"/>
                  </a:lnTo>
                  <a:lnTo>
                    <a:pt x="1543815" y="723803"/>
                  </a:lnTo>
                  <a:lnTo>
                    <a:pt x="1539315" y="675746"/>
                  </a:lnTo>
                  <a:lnTo>
                    <a:pt x="1531926" y="628587"/>
                  </a:lnTo>
                  <a:lnTo>
                    <a:pt x="1521738" y="582416"/>
                  </a:lnTo>
                  <a:lnTo>
                    <a:pt x="1508841" y="537325"/>
                  </a:lnTo>
                  <a:lnTo>
                    <a:pt x="1493326" y="493404"/>
                  </a:lnTo>
                  <a:lnTo>
                    <a:pt x="1475284" y="450743"/>
                  </a:lnTo>
                  <a:lnTo>
                    <a:pt x="1454805" y="409432"/>
                  </a:lnTo>
                  <a:lnTo>
                    <a:pt x="1431980" y="369563"/>
                  </a:lnTo>
                  <a:lnTo>
                    <a:pt x="1406899" y="331226"/>
                  </a:lnTo>
                  <a:lnTo>
                    <a:pt x="1379653" y="294510"/>
                  </a:lnTo>
                  <a:lnTo>
                    <a:pt x="1350332" y="259508"/>
                  </a:lnTo>
                  <a:lnTo>
                    <a:pt x="1319026" y="226309"/>
                  </a:lnTo>
                  <a:lnTo>
                    <a:pt x="1285827" y="195003"/>
                  </a:lnTo>
                  <a:lnTo>
                    <a:pt x="1250825" y="165682"/>
                  </a:lnTo>
                  <a:lnTo>
                    <a:pt x="1214109" y="138436"/>
                  </a:lnTo>
                  <a:lnTo>
                    <a:pt x="1175772" y="113355"/>
                  </a:lnTo>
                  <a:lnTo>
                    <a:pt x="1135903" y="90530"/>
                  </a:lnTo>
                  <a:lnTo>
                    <a:pt x="1094592" y="70051"/>
                  </a:lnTo>
                  <a:lnTo>
                    <a:pt x="1051931" y="52009"/>
                  </a:lnTo>
                  <a:lnTo>
                    <a:pt x="1008010" y="36494"/>
                  </a:lnTo>
                  <a:lnTo>
                    <a:pt x="962919" y="23597"/>
                  </a:lnTo>
                  <a:lnTo>
                    <a:pt x="916748" y="13409"/>
                  </a:lnTo>
                  <a:lnTo>
                    <a:pt x="869589" y="6020"/>
                  </a:lnTo>
                  <a:lnTo>
                    <a:pt x="821532" y="1520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9816" y="1581911"/>
              <a:ext cx="1453896" cy="14538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68395" y="1650491"/>
              <a:ext cx="1262380" cy="1262380"/>
            </a:xfrm>
            <a:custGeom>
              <a:avLst/>
              <a:gdLst/>
              <a:ahLst/>
              <a:cxnLst/>
              <a:rect l="l" t="t" r="r" b="b"/>
              <a:pathLst>
                <a:path w="1262379" h="1262380">
                  <a:moveTo>
                    <a:pt x="630936" y="0"/>
                  </a:moveTo>
                  <a:lnTo>
                    <a:pt x="583847" y="1730"/>
                  </a:lnTo>
                  <a:lnTo>
                    <a:pt x="537699" y="6841"/>
                  </a:lnTo>
                  <a:lnTo>
                    <a:pt x="492613" y="15209"/>
                  </a:lnTo>
                  <a:lnTo>
                    <a:pt x="448711" y="26713"/>
                  </a:lnTo>
                  <a:lnTo>
                    <a:pt x="406114" y="41231"/>
                  </a:lnTo>
                  <a:lnTo>
                    <a:pt x="364946" y="58641"/>
                  </a:lnTo>
                  <a:lnTo>
                    <a:pt x="325328" y="78821"/>
                  </a:lnTo>
                  <a:lnTo>
                    <a:pt x="287381" y="101649"/>
                  </a:lnTo>
                  <a:lnTo>
                    <a:pt x="251229" y="127002"/>
                  </a:lnTo>
                  <a:lnTo>
                    <a:pt x="216993" y="154760"/>
                  </a:lnTo>
                  <a:lnTo>
                    <a:pt x="184794" y="184799"/>
                  </a:lnTo>
                  <a:lnTo>
                    <a:pt x="154755" y="216998"/>
                  </a:lnTo>
                  <a:lnTo>
                    <a:pt x="126999" y="251235"/>
                  </a:lnTo>
                  <a:lnTo>
                    <a:pt x="101646" y="287387"/>
                  </a:lnTo>
                  <a:lnTo>
                    <a:pt x="78819" y="325333"/>
                  </a:lnTo>
                  <a:lnTo>
                    <a:pt x="58639" y="364952"/>
                  </a:lnTo>
                  <a:lnTo>
                    <a:pt x="41230" y="406120"/>
                  </a:lnTo>
                  <a:lnTo>
                    <a:pt x="26712" y="448715"/>
                  </a:lnTo>
                  <a:lnTo>
                    <a:pt x="15208" y="492617"/>
                  </a:lnTo>
                  <a:lnTo>
                    <a:pt x="6840" y="537702"/>
                  </a:lnTo>
                  <a:lnTo>
                    <a:pt x="1730" y="583849"/>
                  </a:lnTo>
                  <a:lnTo>
                    <a:pt x="0" y="630936"/>
                  </a:lnTo>
                  <a:lnTo>
                    <a:pt x="1730" y="678022"/>
                  </a:lnTo>
                  <a:lnTo>
                    <a:pt x="6840" y="724169"/>
                  </a:lnTo>
                  <a:lnTo>
                    <a:pt x="15208" y="769254"/>
                  </a:lnTo>
                  <a:lnTo>
                    <a:pt x="26712" y="813156"/>
                  </a:lnTo>
                  <a:lnTo>
                    <a:pt x="41230" y="855751"/>
                  </a:lnTo>
                  <a:lnTo>
                    <a:pt x="58639" y="896919"/>
                  </a:lnTo>
                  <a:lnTo>
                    <a:pt x="78819" y="936538"/>
                  </a:lnTo>
                  <a:lnTo>
                    <a:pt x="101646" y="974484"/>
                  </a:lnTo>
                  <a:lnTo>
                    <a:pt x="126999" y="1010636"/>
                  </a:lnTo>
                  <a:lnTo>
                    <a:pt x="154755" y="1044873"/>
                  </a:lnTo>
                  <a:lnTo>
                    <a:pt x="184794" y="1077072"/>
                  </a:lnTo>
                  <a:lnTo>
                    <a:pt x="216993" y="1107111"/>
                  </a:lnTo>
                  <a:lnTo>
                    <a:pt x="251229" y="1134869"/>
                  </a:lnTo>
                  <a:lnTo>
                    <a:pt x="287381" y="1160222"/>
                  </a:lnTo>
                  <a:lnTo>
                    <a:pt x="325328" y="1183050"/>
                  </a:lnTo>
                  <a:lnTo>
                    <a:pt x="364946" y="1203230"/>
                  </a:lnTo>
                  <a:lnTo>
                    <a:pt x="406114" y="1220640"/>
                  </a:lnTo>
                  <a:lnTo>
                    <a:pt x="448711" y="1235158"/>
                  </a:lnTo>
                  <a:lnTo>
                    <a:pt x="492613" y="1246662"/>
                  </a:lnTo>
                  <a:lnTo>
                    <a:pt x="537699" y="1255030"/>
                  </a:lnTo>
                  <a:lnTo>
                    <a:pt x="583847" y="1260141"/>
                  </a:lnTo>
                  <a:lnTo>
                    <a:pt x="630936" y="1261872"/>
                  </a:lnTo>
                  <a:lnTo>
                    <a:pt x="678024" y="1260141"/>
                  </a:lnTo>
                  <a:lnTo>
                    <a:pt x="724172" y="1255030"/>
                  </a:lnTo>
                  <a:lnTo>
                    <a:pt x="769258" y="1246662"/>
                  </a:lnTo>
                  <a:lnTo>
                    <a:pt x="813160" y="1235158"/>
                  </a:lnTo>
                  <a:lnTo>
                    <a:pt x="855757" y="1220640"/>
                  </a:lnTo>
                  <a:lnTo>
                    <a:pt x="896925" y="1203230"/>
                  </a:lnTo>
                  <a:lnTo>
                    <a:pt x="936543" y="1183050"/>
                  </a:lnTo>
                  <a:lnTo>
                    <a:pt x="974490" y="1160222"/>
                  </a:lnTo>
                  <a:lnTo>
                    <a:pt x="1010642" y="1134869"/>
                  </a:lnTo>
                  <a:lnTo>
                    <a:pt x="1044878" y="1107111"/>
                  </a:lnTo>
                  <a:lnTo>
                    <a:pt x="1077077" y="1077072"/>
                  </a:lnTo>
                  <a:lnTo>
                    <a:pt x="1107116" y="1044873"/>
                  </a:lnTo>
                  <a:lnTo>
                    <a:pt x="1134872" y="1010636"/>
                  </a:lnTo>
                  <a:lnTo>
                    <a:pt x="1160225" y="974484"/>
                  </a:lnTo>
                  <a:lnTo>
                    <a:pt x="1183052" y="936538"/>
                  </a:lnTo>
                  <a:lnTo>
                    <a:pt x="1203232" y="896919"/>
                  </a:lnTo>
                  <a:lnTo>
                    <a:pt x="1220641" y="855751"/>
                  </a:lnTo>
                  <a:lnTo>
                    <a:pt x="1235159" y="813156"/>
                  </a:lnTo>
                  <a:lnTo>
                    <a:pt x="1246663" y="769254"/>
                  </a:lnTo>
                  <a:lnTo>
                    <a:pt x="1255031" y="724169"/>
                  </a:lnTo>
                  <a:lnTo>
                    <a:pt x="1260141" y="678022"/>
                  </a:lnTo>
                  <a:lnTo>
                    <a:pt x="1261872" y="630936"/>
                  </a:lnTo>
                  <a:lnTo>
                    <a:pt x="1260141" y="583849"/>
                  </a:lnTo>
                  <a:lnTo>
                    <a:pt x="1255031" y="537702"/>
                  </a:lnTo>
                  <a:lnTo>
                    <a:pt x="1246663" y="492617"/>
                  </a:lnTo>
                  <a:lnTo>
                    <a:pt x="1235159" y="448715"/>
                  </a:lnTo>
                  <a:lnTo>
                    <a:pt x="1220641" y="406120"/>
                  </a:lnTo>
                  <a:lnTo>
                    <a:pt x="1203232" y="364952"/>
                  </a:lnTo>
                  <a:lnTo>
                    <a:pt x="1183052" y="325333"/>
                  </a:lnTo>
                  <a:lnTo>
                    <a:pt x="1160225" y="287387"/>
                  </a:lnTo>
                  <a:lnTo>
                    <a:pt x="1134872" y="251235"/>
                  </a:lnTo>
                  <a:lnTo>
                    <a:pt x="1107116" y="216998"/>
                  </a:lnTo>
                  <a:lnTo>
                    <a:pt x="1077077" y="184799"/>
                  </a:lnTo>
                  <a:lnTo>
                    <a:pt x="1044878" y="154760"/>
                  </a:lnTo>
                  <a:lnTo>
                    <a:pt x="1010642" y="127002"/>
                  </a:lnTo>
                  <a:lnTo>
                    <a:pt x="974490" y="101649"/>
                  </a:lnTo>
                  <a:lnTo>
                    <a:pt x="936543" y="78821"/>
                  </a:lnTo>
                  <a:lnTo>
                    <a:pt x="896925" y="58641"/>
                  </a:lnTo>
                  <a:lnTo>
                    <a:pt x="855757" y="41231"/>
                  </a:lnTo>
                  <a:lnTo>
                    <a:pt x="813160" y="26713"/>
                  </a:lnTo>
                  <a:lnTo>
                    <a:pt x="769258" y="15209"/>
                  </a:lnTo>
                  <a:lnTo>
                    <a:pt x="724172" y="6841"/>
                  </a:lnTo>
                  <a:lnTo>
                    <a:pt x="678024" y="1730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1820" y="1613916"/>
              <a:ext cx="1389888" cy="13898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31820" y="3227832"/>
              <a:ext cx="1337945" cy="0"/>
            </a:xfrm>
            <a:custGeom>
              <a:avLst/>
              <a:gdLst/>
              <a:ahLst/>
              <a:cxnLst/>
              <a:rect l="l" t="t" r="r" b="b"/>
              <a:pathLst>
                <a:path w="1337945">
                  <a:moveTo>
                    <a:pt x="0" y="0"/>
                  </a:moveTo>
                  <a:lnTo>
                    <a:pt x="1337564" y="0"/>
                  </a:lnTo>
                </a:path>
              </a:pathLst>
            </a:custGeom>
            <a:ln w="19050">
              <a:solidFill>
                <a:srgbClr val="EC3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9888" y="2011095"/>
              <a:ext cx="553085" cy="552450"/>
            </a:xfrm>
            <a:custGeom>
              <a:avLst/>
              <a:gdLst/>
              <a:ahLst/>
              <a:cxnLst/>
              <a:rect l="l" t="t" r="r" b="b"/>
              <a:pathLst>
                <a:path w="553085" h="552450">
                  <a:moveTo>
                    <a:pt x="422376" y="277012"/>
                  </a:moveTo>
                  <a:lnTo>
                    <a:pt x="414921" y="230771"/>
                  </a:lnTo>
                  <a:lnTo>
                    <a:pt x="404431" y="210489"/>
                  </a:lnTo>
                  <a:lnTo>
                    <a:pt x="404431" y="277012"/>
                  </a:lnTo>
                  <a:lnTo>
                    <a:pt x="394347" y="326974"/>
                  </a:lnTo>
                  <a:lnTo>
                    <a:pt x="366839" y="367779"/>
                  </a:lnTo>
                  <a:lnTo>
                    <a:pt x="326047" y="395287"/>
                  </a:lnTo>
                  <a:lnTo>
                    <a:pt x="276085" y="405371"/>
                  </a:lnTo>
                  <a:lnTo>
                    <a:pt x="226136" y="395287"/>
                  </a:lnTo>
                  <a:lnTo>
                    <a:pt x="185331" y="367779"/>
                  </a:lnTo>
                  <a:lnTo>
                    <a:pt x="157835" y="326974"/>
                  </a:lnTo>
                  <a:lnTo>
                    <a:pt x="147739" y="277012"/>
                  </a:lnTo>
                  <a:lnTo>
                    <a:pt x="157822" y="227088"/>
                  </a:lnTo>
                  <a:lnTo>
                    <a:pt x="185331" y="186258"/>
                  </a:lnTo>
                  <a:lnTo>
                    <a:pt x="226136" y="158750"/>
                  </a:lnTo>
                  <a:lnTo>
                    <a:pt x="276085" y="148653"/>
                  </a:lnTo>
                  <a:lnTo>
                    <a:pt x="326009" y="158800"/>
                  </a:lnTo>
                  <a:lnTo>
                    <a:pt x="366788" y="186309"/>
                  </a:lnTo>
                  <a:lnTo>
                    <a:pt x="394296" y="227088"/>
                  </a:lnTo>
                  <a:lnTo>
                    <a:pt x="404431" y="277012"/>
                  </a:lnTo>
                  <a:lnTo>
                    <a:pt x="404431" y="210489"/>
                  </a:lnTo>
                  <a:lnTo>
                    <a:pt x="362483" y="158940"/>
                  </a:lnTo>
                  <a:lnTo>
                    <a:pt x="322326" y="138163"/>
                  </a:lnTo>
                  <a:lnTo>
                    <a:pt x="276085" y="130708"/>
                  </a:lnTo>
                  <a:lnTo>
                    <a:pt x="229844" y="138163"/>
                  </a:lnTo>
                  <a:lnTo>
                    <a:pt x="189687" y="158940"/>
                  </a:lnTo>
                  <a:lnTo>
                    <a:pt x="158026" y="190614"/>
                  </a:lnTo>
                  <a:lnTo>
                    <a:pt x="137248" y="230771"/>
                  </a:lnTo>
                  <a:lnTo>
                    <a:pt x="129794" y="277012"/>
                  </a:lnTo>
                  <a:lnTo>
                    <a:pt x="137248" y="323240"/>
                  </a:lnTo>
                  <a:lnTo>
                    <a:pt x="158026" y="363423"/>
                  </a:lnTo>
                  <a:lnTo>
                    <a:pt x="189687" y="395097"/>
                  </a:lnTo>
                  <a:lnTo>
                    <a:pt x="229844" y="415861"/>
                  </a:lnTo>
                  <a:lnTo>
                    <a:pt x="276085" y="423316"/>
                  </a:lnTo>
                  <a:lnTo>
                    <a:pt x="322300" y="415810"/>
                  </a:lnTo>
                  <a:lnTo>
                    <a:pt x="342480" y="405371"/>
                  </a:lnTo>
                  <a:lnTo>
                    <a:pt x="362445" y="395033"/>
                  </a:lnTo>
                  <a:lnTo>
                    <a:pt x="394093" y="363372"/>
                  </a:lnTo>
                  <a:lnTo>
                    <a:pt x="414870" y="323253"/>
                  </a:lnTo>
                  <a:lnTo>
                    <a:pt x="422376" y="277012"/>
                  </a:lnTo>
                  <a:close/>
                </a:path>
                <a:path w="553085" h="552450">
                  <a:moveTo>
                    <a:pt x="552538" y="260350"/>
                  </a:moveTo>
                  <a:lnTo>
                    <a:pt x="549300" y="245110"/>
                  </a:lnTo>
                  <a:lnTo>
                    <a:pt x="540486" y="231140"/>
                  </a:lnTo>
                  <a:lnTo>
                    <a:pt x="534416" y="227025"/>
                  </a:lnTo>
                  <a:lnTo>
                    <a:pt x="534416" y="260350"/>
                  </a:lnTo>
                  <a:lnTo>
                    <a:pt x="534416" y="292100"/>
                  </a:lnTo>
                  <a:lnTo>
                    <a:pt x="532587" y="300990"/>
                  </a:lnTo>
                  <a:lnTo>
                    <a:pt x="527621" y="308610"/>
                  </a:lnTo>
                  <a:lnTo>
                    <a:pt x="520242" y="313690"/>
                  </a:lnTo>
                  <a:lnTo>
                    <a:pt x="511213" y="314960"/>
                  </a:lnTo>
                  <a:lnTo>
                    <a:pt x="472973" y="314960"/>
                  </a:lnTo>
                  <a:lnTo>
                    <a:pt x="469353" y="318770"/>
                  </a:lnTo>
                  <a:lnTo>
                    <a:pt x="452196" y="365760"/>
                  </a:lnTo>
                  <a:lnTo>
                    <a:pt x="442163" y="383540"/>
                  </a:lnTo>
                  <a:lnTo>
                    <a:pt x="442849" y="388620"/>
                  </a:lnTo>
                  <a:lnTo>
                    <a:pt x="446125" y="391160"/>
                  </a:lnTo>
                  <a:lnTo>
                    <a:pt x="469874" y="415290"/>
                  </a:lnTo>
                  <a:lnTo>
                    <a:pt x="474980" y="422910"/>
                  </a:lnTo>
                  <a:lnTo>
                    <a:pt x="476669" y="431800"/>
                  </a:lnTo>
                  <a:lnTo>
                    <a:pt x="474980" y="440690"/>
                  </a:lnTo>
                  <a:lnTo>
                    <a:pt x="469874" y="448310"/>
                  </a:lnTo>
                  <a:lnTo>
                    <a:pt x="447573" y="469900"/>
                  </a:lnTo>
                  <a:lnTo>
                    <a:pt x="439902" y="474980"/>
                  </a:lnTo>
                  <a:lnTo>
                    <a:pt x="431177" y="477520"/>
                  </a:lnTo>
                  <a:lnTo>
                    <a:pt x="422440" y="474980"/>
                  </a:lnTo>
                  <a:lnTo>
                    <a:pt x="414769" y="469900"/>
                  </a:lnTo>
                  <a:lnTo>
                    <a:pt x="408216" y="463550"/>
                  </a:lnTo>
                  <a:lnTo>
                    <a:pt x="391198" y="447040"/>
                  </a:lnTo>
                  <a:lnTo>
                    <a:pt x="388302" y="443230"/>
                  </a:lnTo>
                  <a:lnTo>
                    <a:pt x="383387" y="441960"/>
                  </a:lnTo>
                  <a:lnTo>
                    <a:pt x="337058" y="464820"/>
                  </a:lnTo>
                  <a:lnTo>
                    <a:pt x="321957" y="468630"/>
                  </a:lnTo>
                  <a:lnTo>
                    <a:pt x="317842" y="469900"/>
                  </a:lnTo>
                  <a:lnTo>
                    <a:pt x="314883" y="473710"/>
                  </a:lnTo>
                  <a:lnTo>
                    <a:pt x="314883" y="511810"/>
                  </a:lnTo>
                  <a:lnTo>
                    <a:pt x="313067" y="520700"/>
                  </a:lnTo>
                  <a:lnTo>
                    <a:pt x="308140" y="528320"/>
                  </a:lnTo>
                  <a:lnTo>
                    <a:pt x="300824" y="533400"/>
                  </a:lnTo>
                  <a:lnTo>
                    <a:pt x="291858" y="534670"/>
                  </a:lnTo>
                  <a:lnTo>
                    <a:pt x="260324" y="534670"/>
                  </a:lnTo>
                  <a:lnTo>
                    <a:pt x="251282" y="533400"/>
                  </a:lnTo>
                  <a:lnTo>
                    <a:pt x="243916" y="528320"/>
                  </a:lnTo>
                  <a:lnTo>
                    <a:pt x="238937" y="520700"/>
                  </a:lnTo>
                  <a:lnTo>
                    <a:pt x="237109" y="511810"/>
                  </a:lnTo>
                  <a:lnTo>
                    <a:pt x="237134" y="473710"/>
                  </a:lnTo>
                  <a:lnTo>
                    <a:pt x="234264" y="469900"/>
                  </a:lnTo>
                  <a:lnTo>
                    <a:pt x="230225" y="468630"/>
                  </a:lnTo>
                  <a:lnTo>
                    <a:pt x="215087" y="464820"/>
                  </a:lnTo>
                  <a:lnTo>
                    <a:pt x="211404" y="463550"/>
                  </a:lnTo>
                  <a:lnTo>
                    <a:pt x="200342" y="459740"/>
                  </a:lnTo>
                  <a:lnTo>
                    <a:pt x="186093" y="453390"/>
                  </a:lnTo>
                  <a:lnTo>
                    <a:pt x="172402" y="445770"/>
                  </a:lnTo>
                  <a:lnTo>
                    <a:pt x="170980" y="444500"/>
                  </a:lnTo>
                  <a:lnTo>
                    <a:pt x="169354" y="443230"/>
                  </a:lnTo>
                  <a:lnTo>
                    <a:pt x="167690" y="444500"/>
                  </a:lnTo>
                  <a:lnTo>
                    <a:pt x="167690" y="443230"/>
                  </a:lnTo>
                  <a:lnTo>
                    <a:pt x="165061" y="443230"/>
                  </a:lnTo>
                  <a:lnTo>
                    <a:pt x="162534" y="444500"/>
                  </a:lnTo>
                  <a:lnTo>
                    <a:pt x="160794" y="447040"/>
                  </a:lnTo>
                  <a:lnTo>
                    <a:pt x="137045" y="469900"/>
                  </a:lnTo>
                  <a:lnTo>
                    <a:pt x="129400" y="474980"/>
                  </a:lnTo>
                  <a:lnTo>
                    <a:pt x="120738" y="476250"/>
                  </a:lnTo>
                  <a:lnTo>
                    <a:pt x="112077" y="474980"/>
                  </a:lnTo>
                  <a:lnTo>
                    <a:pt x="104419" y="469900"/>
                  </a:lnTo>
                  <a:lnTo>
                    <a:pt x="82118" y="447040"/>
                  </a:lnTo>
                  <a:lnTo>
                    <a:pt x="77139" y="439420"/>
                  </a:lnTo>
                  <a:lnTo>
                    <a:pt x="75476" y="430530"/>
                  </a:lnTo>
                  <a:lnTo>
                    <a:pt x="77139" y="421640"/>
                  </a:lnTo>
                  <a:lnTo>
                    <a:pt x="82118" y="414020"/>
                  </a:lnTo>
                  <a:lnTo>
                    <a:pt x="105689" y="391160"/>
                  </a:lnTo>
                  <a:lnTo>
                    <a:pt x="109181" y="388620"/>
                  </a:lnTo>
                  <a:lnTo>
                    <a:pt x="109969" y="383540"/>
                  </a:lnTo>
                  <a:lnTo>
                    <a:pt x="87858" y="336550"/>
                  </a:lnTo>
                  <a:lnTo>
                    <a:pt x="82651" y="317500"/>
                  </a:lnTo>
                  <a:lnTo>
                    <a:pt x="79019" y="314960"/>
                  </a:lnTo>
                  <a:lnTo>
                    <a:pt x="40614" y="314960"/>
                  </a:lnTo>
                  <a:lnTo>
                    <a:pt x="31661" y="312420"/>
                  </a:lnTo>
                  <a:lnTo>
                    <a:pt x="24384" y="307340"/>
                  </a:lnTo>
                  <a:lnTo>
                    <a:pt x="19507" y="300990"/>
                  </a:lnTo>
                  <a:lnTo>
                    <a:pt x="17767" y="290830"/>
                  </a:lnTo>
                  <a:lnTo>
                    <a:pt x="17767" y="259080"/>
                  </a:lnTo>
                  <a:lnTo>
                    <a:pt x="19583" y="250190"/>
                  </a:lnTo>
                  <a:lnTo>
                    <a:pt x="24511" y="243840"/>
                  </a:lnTo>
                  <a:lnTo>
                    <a:pt x="31826" y="238760"/>
                  </a:lnTo>
                  <a:lnTo>
                    <a:pt x="40792" y="236220"/>
                  </a:lnTo>
                  <a:lnTo>
                    <a:pt x="79019" y="236220"/>
                  </a:lnTo>
                  <a:lnTo>
                    <a:pt x="82651" y="233680"/>
                  </a:lnTo>
                  <a:lnTo>
                    <a:pt x="99847" y="185420"/>
                  </a:lnTo>
                  <a:lnTo>
                    <a:pt x="109651" y="168910"/>
                  </a:lnTo>
                  <a:lnTo>
                    <a:pt x="109131" y="163830"/>
                  </a:lnTo>
                  <a:lnTo>
                    <a:pt x="77812" y="132080"/>
                  </a:lnTo>
                  <a:lnTo>
                    <a:pt x="75374" y="114300"/>
                  </a:lnTo>
                  <a:lnTo>
                    <a:pt x="77787" y="107950"/>
                  </a:lnTo>
                  <a:lnTo>
                    <a:pt x="104597" y="81280"/>
                  </a:lnTo>
                  <a:lnTo>
                    <a:pt x="112255" y="77470"/>
                  </a:lnTo>
                  <a:lnTo>
                    <a:pt x="120916" y="74930"/>
                  </a:lnTo>
                  <a:lnTo>
                    <a:pt x="129578" y="77470"/>
                  </a:lnTo>
                  <a:lnTo>
                    <a:pt x="137236" y="81280"/>
                  </a:lnTo>
                  <a:lnTo>
                    <a:pt x="161340" y="105410"/>
                  </a:lnTo>
                  <a:lnTo>
                    <a:pt x="164299" y="109220"/>
                  </a:lnTo>
                  <a:lnTo>
                    <a:pt x="168859" y="109220"/>
                  </a:lnTo>
                  <a:lnTo>
                    <a:pt x="215087" y="87630"/>
                  </a:lnTo>
                  <a:lnTo>
                    <a:pt x="230225" y="83820"/>
                  </a:lnTo>
                  <a:lnTo>
                    <a:pt x="234264" y="82550"/>
                  </a:lnTo>
                  <a:lnTo>
                    <a:pt x="237134" y="78740"/>
                  </a:lnTo>
                  <a:lnTo>
                    <a:pt x="237109" y="40640"/>
                  </a:lnTo>
                  <a:lnTo>
                    <a:pt x="238937" y="31750"/>
                  </a:lnTo>
                  <a:lnTo>
                    <a:pt x="243916" y="24130"/>
                  </a:lnTo>
                  <a:lnTo>
                    <a:pt x="251282" y="19050"/>
                  </a:lnTo>
                  <a:lnTo>
                    <a:pt x="260324" y="17780"/>
                  </a:lnTo>
                  <a:lnTo>
                    <a:pt x="292036" y="17780"/>
                  </a:lnTo>
                  <a:lnTo>
                    <a:pt x="300990" y="19050"/>
                  </a:lnTo>
                  <a:lnTo>
                    <a:pt x="308267" y="24130"/>
                  </a:lnTo>
                  <a:lnTo>
                    <a:pt x="313143" y="31750"/>
                  </a:lnTo>
                  <a:lnTo>
                    <a:pt x="314883" y="40640"/>
                  </a:lnTo>
                  <a:lnTo>
                    <a:pt x="314883" y="80010"/>
                  </a:lnTo>
                  <a:lnTo>
                    <a:pt x="317842" y="82550"/>
                  </a:lnTo>
                  <a:lnTo>
                    <a:pt x="321957" y="83820"/>
                  </a:lnTo>
                  <a:lnTo>
                    <a:pt x="337058" y="87630"/>
                  </a:lnTo>
                  <a:lnTo>
                    <a:pt x="351739" y="93980"/>
                  </a:lnTo>
                  <a:lnTo>
                    <a:pt x="365950" y="100330"/>
                  </a:lnTo>
                  <a:lnTo>
                    <a:pt x="379603" y="107950"/>
                  </a:lnTo>
                  <a:lnTo>
                    <a:pt x="383133" y="110490"/>
                  </a:lnTo>
                  <a:lnTo>
                    <a:pt x="387705" y="109220"/>
                  </a:lnTo>
                  <a:lnTo>
                    <a:pt x="390652" y="106680"/>
                  </a:lnTo>
                  <a:lnTo>
                    <a:pt x="409689" y="87630"/>
                  </a:lnTo>
                  <a:lnTo>
                    <a:pt x="414769" y="82550"/>
                  </a:lnTo>
                  <a:lnTo>
                    <a:pt x="422440" y="77470"/>
                  </a:lnTo>
                  <a:lnTo>
                    <a:pt x="431177" y="76200"/>
                  </a:lnTo>
                  <a:lnTo>
                    <a:pt x="439902" y="77470"/>
                  </a:lnTo>
                  <a:lnTo>
                    <a:pt x="447573" y="82550"/>
                  </a:lnTo>
                  <a:lnTo>
                    <a:pt x="474205" y="109220"/>
                  </a:lnTo>
                  <a:lnTo>
                    <a:pt x="476618" y="115570"/>
                  </a:lnTo>
                  <a:lnTo>
                    <a:pt x="476580" y="127000"/>
                  </a:lnTo>
                  <a:lnTo>
                    <a:pt x="474192" y="133350"/>
                  </a:lnTo>
                  <a:lnTo>
                    <a:pt x="469874" y="137160"/>
                  </a:lnTo>
                  <a:lnTo>
                    <a:pt x="445770" y="161290"/>
                  </a:lnTo>
                  <a:lnTo>
                    <a:pt x="442861" y="165100"/>
                  </a:lnTo>
                  <a:lnTo>
                    <a:pt x="442341" y="168910"/>
                  </a:lnTo>
                  <a:lnTo>
                    <a:pt x="444500" y="172720"/>
                  </a:lnTo>
                  <a:lnTo>
                    <a:pt x="452196" y="186690"/>
                  </a:lnTo>
                  <a:lnTo>
                    <a:pt x="458774" y="200660"/>
                  </a:lnTo>
                  <a:lnTo>
                    <a:pt x="464197" y="215900"/>
                  </a:lnTo>
                  <a:lnTo>
                    <a:pt x="468426" y="231140"/>
                  </a:lnTo>
                  <a:lnTo>
                    <a:pt x="469353" y="234950"/>
                  </a:lnTo>
                  <a:lnTo>
                    <a:pt x="472973" y="237490"/>
                  </a:lnTo>
                  <a:lnTo>
                    <a:pt x="511213" y="237490"/>
                  </a:lnTo>
                  <a:lnTo>
                    <a:pt x="520242" y="238760"/>
                  </a:lnTo>
                  <a:lnTo>
                    <a:pt x="527621" y="243840"/>
                  </a:lnTo>
                  <a:lnTo>
                    <a:pt x="532587" y="251460"/>
                  </a:lnTo>
                  <a:lnTo>
                    <a:pt x="534416" y="260350"/>
                  </a:lnTo>
                  <a:lnTo>
                    <a:pt x="534416" y="227025"/>
                  </a:lnTo>
                  <a:lnTo>
                    <a:pt x="527405" y="222250"/>
                  </a:lnTo>
                  <a:lnTo>
                    <a:pt x="511390" y="219710"/>
                  </a:lnTo>
                  <a:lnTo>
                    <a:pt x="484200" y="219710"/>
                  </a:lnTo>
                  <a:lnTo>
                    <a:pt x="480263" y="207010"/>
                  </a:lnTo>
                  <a:lnTo>
                    <a:pt x="475500" y="194310"/>
                  </a:lnTo>
                  <a:lnTo>
                    <a:pt x="469925" y="181610"/>
                  </a:lnTo>
                  <a:lnTo>
                    <a:pt x="463537" y="170180"/>
                  </a:lnTo>
                  <a:lnTo>
                    <a:pt x="482752" y="151130"/>
                  </a:lnTo>
                  <a:lnTo>
                    <a:pt x="491731" y="137160"/>
                  </a:lnTo>
                  <a:lnTo>
                    <a:pt x="494728" y="121920"/>
                  </a:lnTo>
                  <a:lnTo>
                    <a:pt x="491731" y="105410"/>
                  </a:lnTo>
                  <a:lnTo>
                    <a:pt x="482752" y="92710"/>
                  </a:lnTo>
                  <a:lnTo>
                    <a:pt x="466458" y="76200"/>
                  </a:lnTo>
                  <a:lnTo>
                    <a:pt x="460197" y="69850"/>
                  </a:lnTo>
                  <a:lnTo>
                    <a:pt x="446608" y="60960"/>
                  </a:lnTo>
                  <a:lnTo>
                    <a:pt x="431177" y="58420"/>
                  </a:lnTo>
                  <a:lnTo>
                    <a:pt x="415772" y="60960"/>
                  </a:lnTo>
                  <a:lnTo>
                    <a:pt x="402259" y="69850"/>
                  </a:lnTo>
                  <a:lnTo>
                    <a:pt x="383044" y="87630"/>
                  </a:lnTo>
                  <a:lnTo>
                    <a:pt x="371068" y="81280"/>
                  </a:lnTo>
                  <a:lnTo>
                    <a:pt x="358749" y="76200"/>
                  </a:lnTo>
                  <a:lnTo>
                    <a:pt x="346113" y="71120"/>
                  </a:lnTo>
                  <a:lnTo>
                    <a:pt x="333197" y="67310"/>
                  </a:lnTo>
                  <a:lnTo>
                    <a:pt x="333197" y="40640"/>
                  </a:lnTo>
                  <a:lnTo>
                    <a:pt x="329958" y="24130"/>
                  </a:lnTo>
                  <a:lnTo>
                    <a:pt x="325551" y="17780"/>
                  </a:lnTo>
                  <a:lnTo>
                    <a:pt x="321144" y="11430"/>
                  </a:lnTo>
                  <a:lnTo>
                    <a:pt x="308063" y="2540"/>
                  </a:lnTo>
                  <a:lnTo>
                    <a:pt x="292036" y="0"/>
                  </a:lnTo>
                  <a:lnTo>
                    <a:pt x="260502" y="0"/>
                  </a:lnTo>
                  <a:lnTo>
                    <a:pt x="244475" y="2540"/>
                  </a:lnTo>
                  <a:lnTo>
                    <a:pt x="231394" y="11430"/>
                  </a:lnTo>
                  <a:lnTo>
                    <a:pt x="222580" y="24130"/>
                  </a:lnTo>
                  <a:lnTo>
                    <a:pt x="219354" y="40640"/>
                  </a:lnTo>
                  <a:lnTo>
                    <a:pt x="219354" y="67310"/>
                  </a:lnTo>
                  <a:lnTo>
                    <a:pt x="206387" y="71120"/>
                  </a:lnTo>
                  <a:lnTo>
                    <a:pt x="193713" y="76200"/>
                  </a:lnTo>
                  <a:lnTo>
                    <a:pt x="181343" y="81280"/>
                  </a:lnTo>
                  <a:lnTo>
                    <a:pt x="169316" y="87630"/>
                  </a:lnTo>
                  <a:lnTo>
                    <a:pt x="155587" y="74930"/>
                  </a:lnTo>
                  <a:lnTo>
                    <a:pt x="121094" y="57150"/>
                  </a:lnTo>
                  <a:lnTo>
                    <a:pt x="113030" y="58420"/>
                  </a:lnTo>
                  <a:lnTo>
                    <a:pt x="69608" y="92710"/>
                  </a:lnTo>
                  <a:lnTo>
                    <a:pt x="57632" y="121920"/>
                  </a:lnTo>
                  <a:lnTo>
                    <a:pt x="60629" y="137160"/>
                  </a:lnTo>
                  <a:lnTo>
                    <a:pt x="69608" y="149860"/>
                  </a:lnTo>
                  <a:lnTo>
                    <a:pt x="88823" y="168910"/>
                  </a:lnTo>
                  <a:lnTo>
                    <a:pt x="82435" y="181610"/>
                  </a:lnTo>
                  <a:lnTo>
                    <a:pt x="76860" y="194310"/>
                  </a:lnTo>
                  <a:lnTo>
                    <a:pt x="72097" y="207010"/>
                  </a:lnTo>
                  <a:lnTo>
                    <a:pt x="68160" y="219710"/>
                  </a:lnTo>
                  <a:lnTo>
                    <a:pt x="40970" y="219710"/>
                  </a:lnTo>
                  <a:lnTo>
                    <a:pt x="25006" y="222250"/>
                  </a:lnTo>
                  <a:lnTo>
                    <a:pt x="11988" y="231140"/>
                  </a:lnTo>
                  <a:lnTo>
                    <a:pt x="3213" y="245110"/>
                  </a:lnTo>
                  <a:lnTo>
                    <a:pt x="0" y="260350"/>
                  </a:lnTo>
                  <a:lnTo>
                    <a:pt x="0" y="292100"/>
                  </a:lnTo>
                  <a:lnTo>
                    <a:pt x="3213" y="308610"/>
                  </a:lnTo>
                  <a:lnTo>
                    <a:pt x="11988" y="321310"/>
                  </a:lnTo>
                  <a:lnTo>
                    <a:pt x="25006" y="330200"/>
                  </a:lnTo>
                  <a:lnTo>
                    <a:pt x="40970" y="332740"/>
                  </a:lnTo>
                  <a:lnTo>
                    <a:pt x="68160" y="332740"/>
                  </a:lnTo>
                  <a:lnTo>
                    <a:pt x="72072" y="346710"/>
                  </a:lnTo>
                  <a:lnTo>
                    <a:pt x="76796" y="359410"/>
                  </a:lnTo>
                  <a:lnTo>
                    <a:pt x="82334" y="370840"/>
                  </a:lnTo>
                  <a:lnTo>
                    <a:pt x="88646" y="383540"/>
                  </a:lnTo>
                  <a:lnTo>
                    <a:pt x="69430" y="402590"/>
                  </a:lnTo>
                  <a:lnTo>
                    <a:pt x="60452" y="416560"/>
                  </a:lnTo>
                  <a:lnTo>
                    <a:pt x="57454" y="431800"/>
                  </a:lnTo>
                  <a:lnTo>
                    <a:pt x="60452" y="447040"/>
                  </a:lnTo>
                  <a:lnTo>
                    <a:pt x="91909" y="482600"/>
                  </a:lnTo>
                  <a:lnTo>
                    <a:pt x="120916" y="495300"/>
                  </a:lnTo>
                  <a:lnTo>
                    <a:pt x="128968" y="494030"/>
                  </a:lnTo>
                  <a:lnTo>
                    <a:pt x="136626" y="491490"/>
                  </a:lnTo>
                  <a:lnTo>
                    <a:pt x="143687" y="487680"/>
                  </a:lnTo>
                  <a:lnTo>
                    <a:pt x="149923" y="482600"/>
                  </a:lnTo>
                  <a:lnTo>
                    <a:pt x="156324" y="476250"/>
                  </a:lnTo>
                  <a:lnTo>
                    <a:pt x="169138" y="463550"/>
                  </a:lnTo>
                  <a:lnTo>
                    <a:pt x="181152" y="469900"/>
                  </a:lnTo>
                  <a:lnTo>
                    <a:pt x="193522" y="476250"/>
                  </a:lnTo>
                  <a:lnTo>
                    <a:pt x="206197" y="480060"/>
                  </a:lnTo>
                  <a:lnTo>
                    <a:pt x="219163" y="485140"/>
                  </a:lnTo>
                  <a:lnTo>
                    <a:pt x="219163" y="511810"/>
                  </a:lnTo>
                  <a:lnTo>
                    <a:pt x="222402" y="527050"/>
                  </a:lnTo>
                  <a:lnTo>
                    <a:pt x="231216" y="541020"/>
                  </a:lnTo>
                  <a:lnTo>
                    <a:pt x="244297" y="549910"/>
                  </a:lnTo>
                  <a:lnTo>
                    <a:pt x="260324" y="552450"/>
                  </a:lnTo>
                  <a:lnTo>
                    <a:pt x="291858" y="552450"/>
                  </a:lnTo>
                  <a:lnTo>
                    <a:pt x="307848" y="549910"/>
                  </a:lnTo>
                  <a:lnTo>
                    <a:pt x="320954" y="541020"/>
                  </a:lnTo>
                  <a:lnTo>
                    <a:pt x="325386" y="534670"/>
                  </a:lnTo>
                  <a:lnTo>
                    <a:pt x="329831" y="528320"/>
                  </a:lnTo>
                  <a:lnTo>
                    <a:pt x="333197" y="511810"/>
                  </a:lnTo>
                  <a:lnTo>
                    <a:pt x="333197" y="485140"/>
                  </a:lnTo>
                  <a:lnTo>
                    <a:pt x="346113" y="480060"/>
                  </a:lnTo>
                  <a:lnTo>
                    <a:pt x="358749" y="476250"/>
                  </a:lnTo>
                  <a:lnTo>
                    <a:pt x="371068" y="469900"/>
                  </a:lnTo>
                  <a:lnTo>
                    <a:pt x="383044" y="463550"/>
                  </a:lnTo>
                  <a:lnTo>
                    <a:pt x="402513" y="483870"/>
                  </a:lnTo>
                  <a:lnTo>
                    <a:pt x="416102" y="492760"/>
                  </a:lnTo>
                  <a:lnTo>
                    <a:pt x="431533" y="495300"/>
                  </a:lnTo>
                  <a:lnTo>
                    <a:pt x="446938" y="491490"/>
                  </a:lnTo>
                  <a:lnTo>
                    <a:pt x="460451" y="482600"/>
                  </a:lnTo>
                  <a:lnTo>
                    <a:pt x="465696" y="477520"/>
                  </a:lnTo>
                  <a:lnTo>
                    <a:pt x="482752" y="461010"/>
                  </a:lnTo>
                  <a:lnTo>
                    <a:pt x="491731" y="447040"/>
                  </a:lnTo>
                  <a:lnTo>
                    <a:pt x="494728" y="431800"/>
                  </a:lnTo>
                  <a:lnTo>
                    <a:pt x="491731" y="416560"/>
                  </a:lnTo>
                  <a:lnTo>
                    <a:pt x="482752" y="402590"/>
                  </a:lnTo>
                  <a:lnTo>
                    <a:pt x="463537" y="383540"/>
                  </a:lnTo>
                  <a:lnTo>
                    <a:pt x="469900" y="372110"/>
                  </a:lnTo>
                  <a:lnTo>
                    <a:pt x="475475" y="359410"/>
                  </a:lnTo>
                  <a:lnTo>
                    <a:pt x="480250" y="346710"/>
                  </a:lnTo>
                  <a:lnTo>
                    <a:pt x="484200" y="334010"/>
                  </a:lnTo>
                  <a:lnTo>
                    <a:pt x="511390" y="334010"/>
                  </a:lnTo>
                  <a:lnTo>
                    <a:pt x="527405" y="330200"/>
                  </a:lnTo>
                  <a:lnTo>
                    <a:pt x="540486" y="321310"/>
                  </a:lnTo>
                  <a:lnTo>
                    <a:pt x="549300" y="308610"/>
                  </a:lnTo>
                  <a:lnTo>
                    <a:pt x="552538" y="292100"/>
                  </a:lnTo>
                  <a:lnTo>
                    <a:pt x="552538" y="260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75134" y="3883094"/>
            <a:ext cx="1961514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0355" marR="5080" indent="-288290">
              <a:lnSpc>
                <a:spcPts val="1660"/>
              </a:lnSpc>
              <a:spcBef>
                <a:spcPts val="17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E</a:t>
            </a:r>
            <a:r>
              <a:rPr sz="1400" spc="80" dirty="0">
                <a:latin typeface="Tahoma"/>
                <a:cs typeface="Tahoma"/>
              </a:rPr>
              <a:t>M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C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45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c</a:t>
            </a:r>
            <a:r>
              <a:rPr sz="1400" spc="-55" dirty="0">
                <a:latin typeface="Tahoma"/>
                <a:cs typeface="Tahoma"/>
              </a:rPr>
              <a:t>e  </a:t>
            </a:r>
            <a:r>
              <a:rPr sz="1400" spc="-65" dirty="0">
                <a:latin typeface="Tahoma"/>
                <a:cs typeface="Tahoma"/>
              </a:rPr>
              <a:t>provisioning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75134" y="4523174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63170" y="4523174"/>
            <a:ext cx="1340485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45" dirty="0">
                <a:latin typeface="Tahoma"/>
                <a:cs typeface="Tahoma"/>
              </a:rPr>
              <a:t>t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i</a:t>
            </a:r>
            <a:r>
              <a:rPr sz="1400" spc="-1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d 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50" dirty="0">
                <a:latin typeface="Tahoma"/>
                <a:cs typeface="Tahoma"/>
              </a:rPr>
              <a:t>i</a:t>
            </a:r>
            <a:r>
              <a:rPr sz="1400" spc="-75" dirty="0">
                <a:latin typeface="Tahoma"/>
                <a:cs typeface="Tahoma"/>
              </a:rPr>
              <a:t>g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i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  </a:t>
            </a:r>
            <a:r>
              <a:rPr sz="1400" spc="-80" dirty="0">
                <a:latin typeface="Tahoma"/>
                <a:cs typeface="Tahoma"/>
              </a:rPr>
              <a:t>assessment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5134" y="5163254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63170" y="5163254"/>
            <a:ext cx="1602105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spc="-20" dirty="0">
                <a:latin typeface="Tahoma"/>
                <a:cs typeface="Tahoma"/>
              </a:rPr>
              <a:t>P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95" dirty="0">
                <a:latin typeface="Tahoma"/>
                <a:cs typeface="Tahoma"/>
              </a:rPr>
              <a:t>je</a:t>
            </a:r>
            <a:r>
              <a:rPr sz="1400" spc="-60" dirty="0">
                <a:latin typeface="Tahoma"/>
                <a:cs typeface="Tahoma"/>
              </a:rPr>
              <a:t>c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100" dirty="0">
                <a:latin typeface="Tahoma"/>
                <a:cs typeface="Tahoma"/>
              </a:rPr>
              <a:t>e</a:t>
            </a:r>
            <a:r>
              <a:rPr sz="1400" spc="-8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  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60" dirty="0">
                <a:latin typeface="Tahoma"/>
                <a:cs typeface="Tahoma"/>
              </a:rPr>
              <a:t>e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ce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nn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50592" y="2098547"/>
            <a:ext cx="416559" cy="416559"/>
            <a:chOff x="2450592" y="2098547"/>
            <a:chExt cx="416559" cy="41655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5164" y="2103120"/>
              <a:ext cx="406908" cy="40690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487166" y="213512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60070" y="0"/>
                  </a:moveTo>
                  <a:lnTo>
                    <a:pt x="27978" y="0"/>
                  </a:lnTo>
                  <a:lnTo>
                    <a:pt x="17086" y="2198"/>
                  </a:lnTo>
                  <a:lnTo>
                    <a:pt x="8193" y="8193"/>
                  </a:lnTo>
                  <a:lnTo>
                    <a:pt x="2198" y="17086"/>
                  </a:lnTo>
                  <a:lnTo>
                    <a:pt x="0" y="27978"/>
                  </a:lnTo>
                  <a:lnTo>
                    <a:pt x="0" y="260070"/>
                  </a:lnTo>
                  <a:lnTo>
                    <a:pt x="2198" y="270955"/>
                  </a:lnTo>
                  <a:lnTo>
                    <a:pt x="8193" y="279844"/>
                  </a:lnTo>
                  <a:lnTo>
                    <a:pt x="17086" y="285838"/>
                  </a:lnTo>
                  <a:lnTo>
                    <a:pt x="27978" y="288036"/>
                  </a:lnTo>
                  <a:lnTo>
                    <a:pt x="260070" y="288036"/>
                  </a:lnTo>
                  <a:lnTo>
                    <a:pt x="270955" y="285838"/>
                  </a:lnTo>
                  <a:lnTo>
                    <a:pt x="279844" y="279844"/>
                  </a:lnTo>
                  <a:lnTo>
                    <a:pt x="285838" y="270955"/>
                  </a:lnTo>
                  <a:lnTo>
                    <a:pt x="288035" y="260070"/>
                  </a:lnTo>
                  <a:lnTo>
                    <a:pt x="288035" y="227723"/>
                  </a:lnTo>
                  <a:lnTo>
                    <a:pt x="113360" y="227723"/>
                  </a:lnTo>
                  <a:lnTo>
                    <a:pt x="107797" y="225475"/>
                  </a:lnTo>
                  <a:lnTo>
                    <a:pt x="102704" y="222097"/>
                  </a:lnTo>
                  <a:lnTo>
                    <a:pt x="99326" y="217004"/>
                  </a:lnTo>
                  <a:lnTo>
                    <a:pt x="97078" y="211442"/>
                  </a:lnTo>
                  <a:lnTo>
                    <a:pt x="98209" y="204838"/>
                  </a:lnTo>
                  <a:lnTo>
                    <a:pt x="159016" y="144018"/>
                  </a:lnTo>
                  <a:lnTo>
                    <a:pt x="98209" y="83197"/>
                  </a:lnTo>
                  <a:lnTo>
                    <a:pt x="111620" y="61442"/>
                  </a:lnTo>
                  <a:lnTo>
                    <a:pt x="288035" y="61442"/>
                  </a:lnTo>
                  <a:lnTo>
                    <a:pt x="288035" y="27978"/>
                  </a:lnTo>
                  <a:lnTo>
                    <a:pt x="285838" y="17086"/>
                  </a:lnTo>
                  <a:lnTo>
                    <a:pt x="279844" y="8193"/>
                  </a:lnTo>
                  <a:lnTo>
                    <a:pt x="270955" y="2198"/>
                  </a:lnTo>
                  <a:lnTo>
                    <a:pt x="260070" y="0"/>
                  </a:lnTo>
                  <a:close/>
                </a:path>
                <a:path w="288289" h="288289">
                  <a:moveTo>
                    <a:pt x="288035" y="61442"/>
                  </a:moveTo>
                  <a:lnTo>
                    <a:pt x="117525" y="61442"/>
                  </a:lnTo>
                  <a:lnTo>
                    <a:pt x="121462" y="62941"/>
                  </a:lnTo>
                  <a:lnTo>
                    <a:pt x="194462" y="135940"/>
                  </a:lnTo>
                  <a:lnTo>
                    <a:pt x="195960" y="139877"/>
                  </a:lnTo>
                  <a:lnTo>
                    <a:pt x="195960" y="148158"/>
                  </a:lnTo>
                  <a:lnTo>
                    <a:pt x="194462" y="152095"/>
                  </a:lnTo>
                  <a:lnTo>
                    <a:pt x="119964" y="226593"/>
                  </a:lnTo>
                  <a:lnTo>
                    <a:pt x="113360" y="227723"/>
                  </a:lnTo>
                  <a:lnTo>
                    <a:pt x="288035" y="227723"/>
                  </a:lnTo>
                  <a:lnTo>
                    <a:pt x="288035" y="6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0592" y="2098547"/>
              <a:ext cx="416052" cy="41605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286533" y="3358018"/>
            <a:ext cx="1617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latin typeface="Tahoma"/>
                <a:cs typeface="Tahoma"/>
              </a:rPr>
              <a:t>Implementation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53228" y="1440179"/>
            <a:ext cx="2190115" cy="1797685"/>
            <a:chOff x="5253228" y="1440179"/>
            <a:chExt cx="2190115" cy="179768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228" y="1440179"/>
              <a:ext cx="1737360" cy="17373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321807" y="1508760"/>
              <a:ext cx="1545590" cy="1545590"/>
            </a:xfrm>
            <a:custGeom>
              <a:avLst/>
              <a:gdLst/>
              <a:ahLst/>
              <a:cxnLst/>
              <a:rect l="l" t="t" r="r" b="b"/>
              <a:pathLst>
                <a:path w="1545590" h="1545589">
                  <a:moveTo>
                    <a:pt x="772668" y="0"/>
                  </a:moveTo>
                  <a:lnTo>
                    <a:pt x="723803" y="1520"/>
                  </a:lnTo>
                  <a:lnTo>
                    <a:pt x="675746" y="6020"/>
                  </a:lnTo>
                  <a:lnTo>
                    <a:pt x="628587" y="13409"/>
                  </a:lnTo>
                  <a:lnTo>
                    <a:pt x="582416" y="23597"/>
                  </a:lnTo>
                  <a:lnTo>
                    <a:pt x="537325" y="36494"/>
                  </a:lnTo>
                  <a:lnTo>
                    <a:pt x="493404" y="52009"/>
                  </a:lnTo>
                  <a:lnTo>
                    <a:pt x="450743" y="70051"/>
                  </a:lnTo>
                  <a:lnTo>
                    <a:pt x="409432" y="90530"/>
                  </a:lnTo>
                  <a:lnTo>
                    <a:pt x="369563" y="113355"/>
                  </a:lnTo>
                  <a:lnTo>
                    <a:pt x="331226" y="138436"/>
                  </a:lnTo>
                  <a:lnTo>
                    <a:pt x="294510" y="165682"/>
                  </a:lnTo>
                  <a:lnTo>
                    <a:pt x="259508" y="195003"/>
                  </a:lnTo>
                  <a:lnTo>
                    <a:pt x="226309" y="226309"/>
                  </a:lnTo>
                  <a:lnTo>
                    <a:pt x="195003" y="259508"/>
                  </a:lnTo>
                  <a:lnTo>
                    <a:pt x="165682" y="294510"/>
                  </a:lnTo>
                  <a:lnTo>
                    <a:pt x="138436" y="331226"/>
                  </a:lnTo>
                  <a:lnTo>
                    <a:pt x="113355" y="369563"/>
                  </a:lnTo>
                  <a:lnTo>
                    <a:pt x="90530" y="409432"/>
                  </a:lnTo>
                  <a:lnTo>
                    <a:pt x="70051" y="450743"/>
                  </a:lnTo>
                  <a:lnTo>
                    <a:pt x="52009" y="493404"/>
                  </a:lnTo>
                  <a:lnTo>
                    <a:pt x="36494" y="537325"/>
                  </a:lnTo>
                  <a:lnTo>
                    <a:pt x="23597" y="582416"/>
                  </a:lnTo>
                  <a:lnTo>
                    <a:pt x="13409" y="628587"/>
                  </a:lnTo>
                  <a:lnTo>
                    <a:pt x="6020" y="675746"/>
                  </a:lnTo>
                  <a:lnTo>
                    <a:pt x="1520" y="723803"/>
                  </a:lnTo>
                  <a:lnTo>
                    <a:pt x="0" y="772668"/>
                  </a:lnTo>
                  <a:lnTo>
                    <a:pt x="1520" y="821532"/>
                  </a:lnTo>
                  <a:lnTo>
                    <a:pt x="6020" y="869589"/>
                  </a:lnTo>
                  <a:lnTo>
                    <a:pt x="13409" y="916748"/>
                  </a:lnTo>
                  <a:lnTo>
                    <a:pt x="23597" y="962919"/>
                  </a:lnTo>
                  <a:lnTo>
                    <a:pt x="36494" y="1008010"/>
                  </a:lnTo>
                  <a:lnTo>
                    <a:pt x="52009" y="1051931"/>
                  </a:lnTo>
                  <a:lnTo>
                    <a:pt x="70051" y="1094592"/>
                  </a:lnTo>
                  <a:lnTo>
                    <a:pt x="90530" y="1135903"/>
                  </a:lnTo>
                  <a:lnTo>
                    <a:pt x="113355" y="1175772"/>
                  </a:lnTo>
                  <a:lnTo>
                    <a:pt x="138436" y="1214109"/>
                  </a:lnTo>
                  <a:lnTo>
                    <a:pt x="165682" y="1250825"/>
                  </a:lnTo>
                  <a:lnTo>
                    <a:pt x="195003" y="1285827"/>
                  </a:lnTo>
                  <a:lnTo>
                    <a:pt x="226309" y="1319026"/>
                  </a:lnTo>
                  <a:lnTo>
                    <a:pt x="259508" y="1350332"/>
                  </a:lnTo>
                  <a:lnTo>
                    <a:pt x="294510" y="1379653"/>
                  </a:lnTo>
                  <a:lnTo>
                    <a:pt x="331226" y="1406899"/>
                  </a:lnTo>
                  <a:lnTo>
                    <a:pt x="369563" y="1431980"/>
                  </a:lnTo>
                  <a:lnTo>
                    <a:pt x="409432" y="1454805"/>
                  </a:lnTo>
                  <a:lnTo>
                    <a:pt x="450743" y="1475284"/>
                  </a:lnTo>
                  <a:lnTo>
                    <a:pt x="493404" y="1493326"/>
                  </a:lnTo>
                  <a:lnTo>
                    <a:pt x="537325" y="1508841"/>
                  </a:lnTo>
                  <a:lnTo>
                    <a:pt x="582416" y="1521738"/>
                  </a:lnTo>
                  <a:lnTo>
                    <a:pt x="628587" y="1531926"/>
                  </a:lnTo>
                  <a:lnTo>
                    <a:pt x="675746" y="1539315"/>
                  </a:lnTo>
                  <a:lnTo>
                    <a:pt x="723803" y="1543815"/>
                  </a:lnTo>
                  <a:lnTo>
                    <a:pt x="772668" y="1545336"/>
                  </a:lnTo>
                  <a:lnTo>
                    <a:pt x="821532" y="1543815"/>
                  </a:lnTo>
                  <a:lnTo>
                    <a:pt x="869589" y="1539315"/>
                  </a:lnTo>
                  <a:lnTo>
                    <a:pt x="916748" y="1531926"/>
                  </a:lnTo>
                  <a:lnTo>
                    <a:pt x="962919" y="1521738"/>
                  </a:lnTo>
                  <a:lnTo>
                    <a:pt x="1008010" y="1508841"/>
                  </a:lnTo>
                  <a:lnTo>
                    <a:pt x="1051931" y="1493326"/>
                  </a:lnTo>
                  <a:lnTo>
                    <a:pt x="1094592" y="1475284"/>
                  </a:lnTo>
                  <a:lnTo>
                    <a:pt x="1135903" y="1454805"/>
                  </a:lnTo>
                  <a:lnTo>
                    <a:pt x="1175772" y="1431980"/>
                  </a:lnTo>
                  <a:lnTo>
                    <a:pt x="1214109" y="1406899"/>
                  </a:lnTo>
                  <a:lnTo>
                    <a:pt x="1250825" y="1379653"/>
                  </a:lnTo>
                  <a:lnTo>
                    <a:pt x="1285827" y="1350332"/>
                  </a:lnTo>
                  <a:lnTo>
                    <a:pt x="1319026" y="1319026"/>
                  </a:lnTo>
                  <a:lnTo>
                    <a:pt x="1350332" y="1285827"/>
                  </a:lnTo>
                  <a:lnTo>
                    <a:pt x="1379653" y="1250825"/>
                  </a:lnTo>
                  <a:lnTo>
                    <a:pt x="1406899" y="1214109"/>
                  </a:lnTo>
                  <a:lnTo>
                    <a:pt x="1431980" y="1175772"/>
                  </a:lnTo>
                  <a:lnTo>
                    <a:pt x="1454805" y="1135903"/>
                  </a:lnTo>
                  <a:lnTo>
                    <a:pt x="1475284" y="1094592"/>
                  </a:lnTo>
                  <a:lnTo>
                    <a:pt x="1493326" y="1051931"/>
                  </a:lnTo>
                  <a:lnTo>
                    <a:pt x="1508841" y="1008010"/>
                  </a:lnTo>
                  <a:lnTo>
                    <a:pt x="1521738" y="962919"/>
                  </a:lnTo>
                  <a:lnTo>
                    <a:pt x="1531926" y="916748"/>
                  </a:lnTo>
                  <a:lnTo>
                    <a:pt x="1539315" y="869589"/>
                  </a:lnTo>
                  <a:lnTo>
                    <a:pt x="1543815" y="821532"/>
                  </a:lnTo>
                  <a:lnTo>
                    <a:pt x="1545336" y="772668"/>
                  </a:lnTo>
                  <a:lnTo>
                    <a:pt x="1543815" y="723803"/>
                  </a:lnTo>
                  <a:lnTo>
                    <a:pt x="1539315" y="675746"/>
                  </a:lnTo>
                  <a:lnTo>
                    <a:pt x="1531926" y="628587"/>
                  </a:lnTo>
                  <a:lnTo>
                    <a:pt x="1521738" y="582416"/>
                  </a:lnTo>
                  <a:lnTo>
                    <a:pt x="1508841" y="537325"/>
                  </a:lnTo>
                  <a:lnTo>
                    <a:pt x="1493326" y="493404"/>
                  </a:lnTo>
                  <a:lnTo>
                    <a:pt x="1475284" y="450743"/>
                  </a:lnTo>
                  <a:lnTo>
                    <a:pt x="1454805" y="409432"/>
                  </a:lnTo>
                  <a:lnTo>
                    <a:pt x="1431980" y="369563"/>
                  </a:lnTo>
                  <a:lnTo>
                    <a:pt x="1406899" y="331226"/>
                  </a:lnTo>
                  <a:lnTo>
                    <a:pt x="1379653" y="294510"/>
                  </a:lnTo>
                  <a:lnTo>
                    <a:pt x="1350332" y="259508"/>
                  </a:lnTo>
                  <a:lnTo>
                    <a:pt x="1319026" y="226309"/>
                  </a:lnTo>
                  <a:lnTo>
                    <a:pt x="1285827" y="195003"/>
                  </a:lnTo>
                  <a:lnTo>
                    <a:pt x="1250825" y="165682"/>
                  </a:lnTo>
                  <a:lnTo>
                    <a:pt x="1214109" y="138436"/>
                  </a:lnTo>
                  <a:lnTo>
                    <a:pt x="1175772" y="113355"/>
                  </a:lnTo>
                  <a:lnTo>
                    <a:pt x="1135903" y="90530"/>
                  </a:lnTo>
                  <a:lnTo>
                    <a:pt x="1094592" y="70051"/>
                  </a:lnTo>
                  <a:lnTo>
                    <a:pt x="1051931" y="52009"/>
                  </a:lnTo>
                  <a:lnTo>
                    <a:pt x="1008010" y="36494"/>
                  </a:lnTo>
                  <a:lnTo>
                    <a:pt x="962919" y="23597"/>
                  </a:lnTo>
                  <a:lnTo>
                    <a:pt x="916748" y="13409"/>
                  </a:lnTo>
                  <a:lnTo>
                    <a:pt x="869589" y="6020"/>
                  </a:lnTo>
                  <a:lnTo>
                    <a:pt x="821532" y="1520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EC3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960" y="1581911"/>
              <a:ext cx="1453896" cy="14538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63540" y="1650491"/>
              <a:ext cx="1262380" cy="1262380"/>
            </a:xfrm>
            <a:custGeom>
              <a:avLst/>
              <a:gdLst/>
              <a:ahLst/>
              <a:cxnLst/>
              <a:rect l="l" t="t" r="r" b="b"/>
              <a:pathLst>
                <a:path w="1262379" h="1262380">
                  <a:moveTo>
                    <a:pt x="630936" y="0"/>
                  </a:moveTo>
                  <a:lnTo>
                    <a:pt x="583847" y="1730"/>
                  </a:lnTo>
                  <a:lnTo>
                    <a:pt x="537699" y="6841"/>
                  </a:lnTo>
                  <a:lnTo>
                    <a:pt x="492613" y="15209"/>
                  </a:lnTo>
                  <a:lnTo>
                    <a:pt x="448711" y="26713"/>
                  </a:lnTo>
                  <a:lnTo>
                    <a:pt x="406114" y="41231"/>
                  </a:lnTo>
                  <a:lnTo>
                    <a:pt x="364946" y="58641"/>
                  </a:lnTo>
                  <a:lnTo>
                    <a:pt x="325328" y="78821"/>
                  </a:lnTo>
                  <a:lnTo>
                    <a:pt x="287381" y="101649"/>
                  </a:lnTo>
                  <a:lnTo>
                    <a:pt x="251229" y="127002"/>
                  </a:lnTo>
                  <a:lnTo>
                    <a:pt x="216993" y="154760"/>
                  </a:lnTo>
                  <a:lnTo>
                    <a:pt x="184794" y="184799"/>
                  </a:lnTo>
                  <a:lnTo>
                    <a:pt x="154755" y="216998"/>
                  </a:lnTo>
                  <a:lnTo>
                    <a:pt x="126999" y="251235"/>
                  </a:lnTo>
                  <a:lnTo>
                    <a:pt x="101646" y="287387"/>
                  </a:lnTo>
                  <a:lnTo>
                    <a:pt x="78819" y="325333"/>
                  </a:lnTo>
                  <a:lnTo>
                    <a:pt x="58639" y="364952"/>
                  </a:lnTo>
                  <a:lnTo>
                    <a:pt x="41230" y="406120"/>
                  </a:lnTo>
                  <a:lnTo>
                    <a:pt x="26712" y="448715"/>
                  </a:lnTo>
                  <a:lnTo>
                    <a:pt x="15208" y="492617"/>
                  </a:lnTo>
                  <a:lnTo>
                    <a:pt x="6840" y="537702"/>
                  </a:lnTo>
                  <a:lnTo>
                    <a:pt x="1730" y="583849"/>
                  </a:lnTo>
                  <a:lnTo>
                    <a:pt x="0" y="630936"/>
                  </a:lnTo>
                  <a:lnTo>
                    <a:pt x="1730" y="678022"/>
                  </a:lnTo>
                  <a:lnTo>
                    <a:pt x="6840" y="724169"/>
                  </a:lnTo>
                  <a:lnTo>
                    <a:pt x="15208" y="769254"/>
                  </a:lnTo>
                  <a:lnTo>
                    <a:pt x="26712" y="813156"/>
                  </a:lnTo>
                  <a:lnTo>
                    <a:pt x="41230" y="855751"/>
                  </a:lnTo>
                  <a:lnTo>
                    <a:pt x="58639" y="896919"/>
                  </a:lnTo>
                  <a:lnTo>
                    <a:pt x="78819" y="936538"/>
                  </a:lnTo>
                  <a:lnTo>
                    <a:pt x="101646" y="974484"/>
                  </a:lnTo>
                  <a:lnTo>
                    <a:pt x="126999" y="1010636"/>
                  </a:lnTo>
                  <a:lnTo>
                    <a:pt x="154755" y="1044873"/>
                  </a:lnTo>
                  <a:lnTo>
                    <a:pt x="184794" y="1077072"/>
                  </a:lnTo>
                  <a:lnTo>
                    <a:pt x="216993" y="1107111"/>
                  </a:lnTo>
                  <a:lnTo>
                    <a:pt x="251229" y="1134869"/>
                  </a:lnTo>
                  <a:lnTo>
                    <a:pt x="287381" y="1160222"/>
                  </a:lnTo>
                  <a:lnTo>
                    <a:pt x="325328" y="1183050"/>
                  </a:lnTo>
                  <a:lnTo>
                    <a:pt x="364946" y="1203230"/>
                  </a:lnTo>
                  <a:lnTo>
                    <a:pt x="406114" y="1220640"/>
                  </a:lnTo>
                  <a:lnTo>
                    <a:pt x="448711" y="1235158"/>
                  </a:lnTo>
                  <a:lnTo>
                    <a:pt x="492613" y="1246662"/>
                  </a:lnTo>
                  <a:lnTo>
                    <a:pt x="537699" y="1255030"/>
                  </a:lnTo>
                  <a:lnTo>
                    <a:pt x="583847" y="1260141"/>
                  </a:lnTo>
                  <a:lnTo>
                    <a:pt x="630936" y="1261872"/>
                  </a:lnTo>
                  <a:lnTo>
                    <a:pt x="678022" y="1260141"/>
                  </a:lnTo>
                  <a:lnTo>
                    <a:pt x="724169" y="1255030"/>
                  </a:lnTo>
                  <a:lnTo>
                    <a:pt x="769254" y="1246662"/>
                  </a:lnTo>
                  <a:lnTo>
                    <a:pt x="813156" y="1235158"/>
                  </a:lnTo>
                  <a:lnTo>
                    <a:pt x="855751" y="1220640"/>
                  </a:lnTo>
                  <a:lnTo>
                    <a:pt x="896919" y="1203230"/>
                  </a:lnTo>
                  <a:lnTo>
                    <a:pt x="936538" y="1183050"/>
                  </a:lnTo>
                  <a:lnTo>
                    <a:pt x="974484" y="1160222"/>
                  </a:lnTo>
                  <a:lnTo>
                    <a:pt x="1010636" y="1134869"/>
                  </a:lnTo>
                  <a:lnTo>
                    <a:pt x="1044873" y="1107111"/>
                  </a:lnTo>
                  <a:lnTo>
                    <a:pt x="1077072" y="1077072"/>
                  </a:lnTo>
                  <a:lnTo>
                    <a:pt x="1107111" y="1044873"/>
                  </a:lnTo>
                  <a:lnTo>
                    <a:pt x="1134869" y="1010636"/>
                  </a:lnTo>
                  <a:lnTo>
                    <a:pt x="1160222" y="974484"/>
                  </a:lnTo>
                  <a:lnTo>
                    <a:pt x="1183050" y="936538"/>
                  </a:lnTo>
                  <a:lnTo>
                    <a:pt x="1203230" y="896919"/>
                  </a:lnTo>
                  <a:lnTo>
                    <a:pt x="1220640" y="855751"/>
                  </a:lnTo>
                  <a:lnTo>
                    <a:pt x="1235158" y="813156"/>
                  </a:lnTo>
                  <a:lnTo>
                    <a:pt x="1246662" y="769254"/>
                  </a:lnTo>
                  <a:lnTo>
                    <a:pt x="1255030" y="724169"/>
                  </a:lnTo>
                  <a:lnTo>
                    <a:pt x="1260141" y="678022"/>
                  </a:lnTo>
                  <a:lnTo>
                    <a:pt x="1261872" y="630936"/>
                  </a:lnTo>
                  <a:lnTo>
                    <a:pt x="1260141" y="583849"/>
                  </a:lnTo>
                  <a:lnTo>
                    <a:pt x="1255030" y="537702"/>
                  </a:lnTo>
                  <a:lnTo>
                    <a:pt x="1246662" y="492617"/>
                  </a:lnTo>
                  <a:lnTo>
                    <a:pt x="1235158" y="448715"/>
                  </a:lnTo>
                  <a:lnTo>
                    <a:pt x="1220640" y="406120"/>
                  </a:lnTo>
                  <a:lnTo>
                    <a:pt x="1203230" y="364952"/>
                  </a:lnTo>
                  <a:lnTo>
                    <a:pt x="1183050" y="325333"/>
                  </a:lnTo>
                  <a:lnTo>
                    <a:pt x="1160222" y="287387"/>
                  </a:lnTo>
                  <a:lnTo>
                    <a:pt x="1134869" y="251235"/>
                  </a:lnTo>
                  <a:lnTo>
                    <a:pt x="1107111" y="216998"/>
                  </a:lnTo>
                  <a:lnTo>
                    <a:pt x="1077072" y="184799"/>
                  </a:lnTo>
                  <a:lnTo>
                    <a:pt x="1044873" y="154760"/>
                  </a:lnTo>
                  <a:lnTo>
                    <a:pt x="1010636" y="127002"/>
                  </a:lnTo>
                  <a:lnTo>
                    <a:pt x="974484" y="101649"/>
                  </a:lnTo>
                  <a:lnTo>
                    <a:pt x="936538" y="78821"/>
                  </a:lnTo>
                  <a:lnTo>
                    <a:pt x="896919" y="58641"/>
                  </a:lnTo>
                  <a:lnTo>
                    <a:pt x="855751" y="41231"/>
                  </a:lnTo>
                  <a:lnTo>
                    <a:pt x="813156" y="26713"/>
                  </a:lnTo>
                  <a:lnTo>
                    <a:pt x="769254" y="15209"/>
                  </a:lnTo>
                  <a:lnTo>
                    <a:pt x="724169" y="6841"/>
                  </a:lnTo>
                  <a:lnTo>
                    <a:pt x="678022" y="1730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6964" y="1613916"/>
              <a:ext cx="1389888" cy="138988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426963" y="3227832"/>
              <a:ext cx="1337945" cy="0"/>
            </a:xfrm>
            <a:custGeom>
              <a:avLst/>
              <a:gdLst/>
              <a:ahLst/>
              <a:cxnLst/>
              <a:rect l="l" t="t" r="r" b="b"/>
              <a:pathLst>
                <a:path w="1337945">
                  <a:moveTo>
                    <a:pt x="0" y="0"/>
                  </a:moveTo>
                  <a:lnTo>
                    <a:pt x="1337564" y="0"/>
                  </a:lnTo>
                </a:path>
              </a:pathLst>
            </a:custGeom>
            <a:ln w="19050">
              <a:solidFill>
                <a:srgbClr val="EC3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6461" y="2214806"/>
              <a:ext cx="182405" cy="18132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28792" y="2021877"/>
              <a:ext cx="456565" cy="452755"/>
            </a:xfrm>
            <a:custGeom>
              <a:avLst/>
              <a:gdLst/>
              <a:ahLst/>
              <a:cxnLst/>
              <a:rect l="l" t="t" r="r" b="b"/>
              <a:pathLst>
                <a:path w="456564" h="452755">
                  <a:moveTo>
                    <a:pt x="340271" y="273532"/>
                  </a:moveTo>
                  <a:lnTo>
                    <a:pt x="338162" y="263372"/>
                  </a:lnTo>
                  <a:lnTo>
                    <a:pt x="332422" y="254482"/>
                  </a:lnTo>
                  <a:lnTo>
                    <a:pt x="325945" y="250634"/>
                  </a:lnTo>
                  <a:lnTo>
                    <a:pt x="325945" y="298932"/>
                  </a:lnTo>
                  <a:lnTo>
                    <a:pt x="320433" y="304012"/>
                  </a:lnTo>
                  <a:lnTo>
                    <a:pt x="289458" y="304012"/>
                  </a:lnTo>
                  <a:lnTo>
                    <a:pt x="286524" y="306552"/>
                  </a:lnTo>
                  <a:lnTo>
                    <a:pt x="283248" y="317982"/>
                  </a:lnTo>
                  <a:lnTo>
                    <a:pt x="279984" y="326872"/>
                  </a:lnTo>
                  <a:lnTo>
                    <a:pt x="276021" y="335762"/>
                  </a:lnTo>
                  <a:lnTo>
                    <a:pt x="271386" y="343382"/>
                  </a:lnTo>
                  <a:lnTo>
                    <a:pt x="269544" y="347192"/>
                  </a:lnTo>
                  <a:lnTo>
                    <a:pt x="270002" y="351002"/>
                  </a:lnTo>
                  <a:lnTo>
                    <a:pt x="272478" y="353542"/>
                  </a:lnTo>
                  <a:lnTo>
                    <a:pt x="287172" y="367512"/>
                  </a:lnTo>
                  <a:lnTo>
                    <a:pt x="289572" y="370052"/>
                  </a:lnTo>
                  <a:lnTo>
                    <a:pt x="290868" y="373862"/>
                  </a:lnTo>
                  <a:lnTo>
                    <a:pt x="290728" y="376402"/>
                  </a:lnTo>
                  <a:lnTo>
                    <a:pt x="290842" y="380212"/>
                  </a:lnTo>
                  <a:lnTo>
                    <a:pt x="289560" y="382752"/>
                  </a:lnTo>
                  <a:lnTo>
                    <a:pt x="287172" y="385292"/>
                  </a:lnTo>
                  <a:lnTo>
                    <a:pt x="273558" y="399262"/>
                  </a:lnTo>
                  <a:lnTo>
                    <a:pt x="268757" y="404342"/>
                  </a:lnTo>
                  <a:lnTo>
                    <a:pt x="260946" y="404342"/>
                  </a:lnTo>
                  <a:lnTo>
                    <a:pt x="256146" y="399262"/>
                  </a:lnTo>
                  <a:lnTo>
                    <a:pt x="241452" y="385292"/>
                  </a:lnTo>
                  <a:lnTo>
                    <a:pt x="239039" y="382752"/>
                  </a:lnTo>
                  <a:lnTo>
                    <a:pt x="235216" y="381482"/>
                  </a:lnTo>
                  <a:lnTo>
                    <a:pt x="232321" y="384022"/>
                  </a:lnTo>
                  <a:lnTo>
                    <a:pt x="224091" y="387832"/>
                  </a:lnTo>
                  <a:lnTo>
                    <a:pt x="215544" y="391642"/>
                  </a:lnTo>
                  <a:lnTo>
                    <a:pt x="206717" y="395452"/>
                  </a:lnTo>
                  <a:lnTo>
                    <a:pt x="197650" y="397992"/>
                  </a:lnTo>
                  <a:lnTo>
                    <a:pt x="194398" y="399262"/>
                  </a:lnTo>
                  <a:lnTo>
                    <a:pt x="192112" y="401802"/>
                  </a:lnTo>
                  <a:lnTo>
                    <a:pt x="192036" y="432282"/>
                  </a:lnTo>
                  <a:lnTo>
                    <a:pt x="186537" y="437362"/>
                  </a:lnTo>
                  <a:lnTo>
                    <a:pt x="153708" y="437362"/>
                  </a:lnTo>
                  <a:lnTo>
                    <a:pt x="148196" y="432282"/>
                  </a:lnTo>
                  <a:lnTo>
                    <a:pt x="148158" y="401802"/>
                  </a:lnTo>
                  <a:lnTo>
                    <a:pt x="145859" y="399262"/>
                  </a:lnTo>
                  <a:lnTo>
                    <a:pt x="142621" y="397992"/>
                  </a:lnTo>
                  <a:lnTo>
                    <a:pt x="133553" y="395452"/>
                  </a:lnTo>
                  <a:lnTo>
                    <a:pt x="124726" y="391642"/>
                  </a:lnTo>
                  <a:lnTo>
                    <a:pt x="116179" y="387832"/>
                  </a:lnTo>
                  <a:lnTo>
                    <a:pt x="107950" y="384022"/>
                  </a:lnTo>
                  <a:lnTo>
                    <a:pt x="106794" y="382752"/>
                  </a:lnTo>
                  <a:lnTo>
                    <a:pt x="104114" y="382752"/>
                  </a:lnTo>
                  <a:lnTo>
                    <a:pt x="102349" y="381482"/>
                  </a:lnTo>
                  <a:lnTo>
                    <a:pt x="100469" y="382752"/>
                  </a:lnTo>
                  <a:lnTo>
                    <a:pt x="98818" y="382752"/>
                  </a:lnTo>
                  <a:lnTo>
                    <a:pt x="84137" y="397992"/>
                  </a:lnTo>
                  <a:lnTo>
                    <a:pt x="79260" y="401802"/>
                  </a:lnTo>
                  <a:lnTo>
                    <a:pt x="71577" y="401802"/>
                  </a:lnTo>
                  <a:lnTo>
                    <a:pt x="66700" y="397992"/>
                  </a:lnTo>
                  <a:lnTo>
                    <a:pt x="53098" y="384022"/>
                  </a:lnTo>
                  <a:lnTo>
                    <a:pt x="48285" y="378942"/>
                  </a:lnTo>
                  <a:lnTo>
                    <a:pt x="48298" y="371322"/>
                  </a:lnTo>
                  <a:lnTo>
                    <a:pt x="53111" y="366242"/>
                  </a:lnTo>
                  <a:lnTo>
                    <a:pt x="67792" y="352272"/>
                  </a:lnTo>
                  <a:lnTo>
                    <a:pt x="70281" y="349732"/>
                  </a:lnTo>
                  <a:lnTo>
                    <a:pt x="70700" y="345922"/>
                  </a:lnTo>
                  <a:lnTo>
                    <a:pt x="68795" y="343382"/>
                  </a:lnTo>
                  <a:lnTo>
                    <a:pt x="60274" y="326872"/>
                  </a:lnTo>
                  <a:lnTo>
                    <a:pt x="57023" y="317982"/>
                  </a:lnTo>
                  <a:lnTo>
                    <a:pt x="54470" y="309092"/>
                  </a:lnTo>
                  <a:lnTo>
                    <a:pt x="53682" y="305282"/>
                  </a:lnTo>
                  <a:lnTo>
                    <a:pt x="50787" y="302742"/>
                  </a:lnTo>
                  <a:lnTo>
                    <a:pt x="19837" y="302742"/>
                  </a:lnTo>
                  <a:lnTo>
                    <a:pt x="14325" y="297662"/>
                  </a:lnTo>
                  <a:lnTo>
                    <a:pt x="14376" y="264642"/>
                  </a:lnTo>
                  <a:lnTo>
                    <a:pt x="19862" y="259562"/>
                  </a:lnTo>
                  <a:lnTo>
                    <a:pt x="50787" y="259562"/>
                  </a:lnTo>
                  <a:lnTo>
                    <a:pt x="53682" y="257022"/>
                  </a:lnTo>
                  <a:lnTo>
                    <a:pt x="54470" y="254482"/>
                  </a:lnTo>
                  <a:lnTo>
                    <a:pt x="57023" y="245592"/>
                  </a:lnTo>
                  <a:lnTo>
                    <a:pt x="60274" y="236702"/>
                  </a:lnTo>
                  <a:lnTo>
                    <a:pt x="64211" y="227812"/>
                  </a:lnTo>
                  <a:lnTo>
                    <a:pt x="68795" y="220192"/>
                  </a:lnTo>
                  <a:lnTo>
                    <a:pt x="70700" y="216382"/>
                  </a:lnTo>
                  <a:lnTo>
                    <a:pt x="70281" y="212572"/>
                  </a:lnTo>
                  <a:lnTo>
                    <a:pt x="67792" y="210032"/>
                  </a:lnTo>
                  <a:lnTo>
                    <a:pt x="53098" y="196062"/>
                  </a:lnTo>
                  <a:lnTo>
                    <a:pt x="48285" y="190982"/>
                  </a:lnTo>
                  <a:lnTo>
                    <a:pt x="48298" y="183362"/>
                  </a:lnTo>
                  <a:lnTo>
                    <a:pt x="53111" y="178282"/>
                  </a:lnTo>
                  <a:lnTo>
                    <a:pt x="66700" y="165582"/>
                  </a:lnTo>
                  <a:lnTo>
                    <a:pt x="71577" y="160502"/>
                  </a:lnTo>
                  <a:lnTo>
                    <a:pt x="79260" y="160502"/>
                  </a:lnTo>
                  <a:lnTo>
                    <a:pt x="84137" y="165582"/>
                  </a:lnTo>
                  <a:lnTo>
                    <a:pt x="98818" y="179552"/>
                  </a:lnTo>
                  <a:lnTo>
                    <a:pt x="101219" y="182092"/>
                  </a:lnTo>
                  <a:lnTo>
                    <a:pt x="105029" y="182092"/>
                  </a:lnTo>
                  <a:lnTo>
                    <a:pt x="107950" y="180822"/>
                  </a:lnTo>
                  <a:lnTo>
                    <a:pt x="116166" y="175742"/>
                  </a:lnTo>
                  <a:lnTo>
                    <a:pt x="124714" y="171932"/>
                  </a:lnTo>
                  <a:lnTo>
                    <a:pt x="138087" y="168122"/>
                  </a:lnTo>
                  <a:lnTo>
                    <a:pt x="142621" y="166852"/>
                  </a:lnTo>
                  <a:lnTo>
                    <a:pt x="145910" y="165582"/>
                  </a:lnTo>
                  <a:lnTo>
                    <a:pt x="148221" y="163042"/>
                  </a:lnTo>
                  <a:lnTo>
                    <a:pt x="148196" y="132562"/>
                  </a:lnTo>
                  <a:lnTo>
                    <a:pt x="153708" y="126212"/>
                  </a:lnTo>
                  <a:lnTo>
                    <a:pt x="186537" y="126212"/>
                  </a:lnTo>
                  <a:lnTo>
                    <a:pt x="192036" y="132562"/>
                  </a:lnTo>
                  <a:lnTo>
                    <a:pt x="192049" y="163042"/>
                  </a:lnTo>
                  <a:lnTo>
                    <a:pt x="194360" y="165582"/>
                  </a:lnTo>
                  <a:lnTo>
                    <a:pt x="197650" y="166852"/>
                  </a:lnTo>
                  <a:lnTo>
                    <a:pt x="215569" y="171932"/>
                  </a:lnTo>
                  <a:lnTo>
                    <a:pt x="224104" y="175742"/>
                  </a:lnTo>
                  <a:lnTo>
                    <a:pt x="232321" y="180822"/>
                  </a:lnTo>
                  <a:lnTo>
                    <a:pt x="235242" y="182092"/>
                  </a:lnTo>
                  <a:lnTo>
                    <a:pt x="239052" y="182092"/>
                  </a:lnTo>
                  <a:lnTo>
                    <a:pt x="241452" y="179552"/>
                  </a:lnTo>
                  <a:lnTo>
                    <a:pt x="253466" y="168122"/>
                  </a:lnTo>
                  <a:lnTo>
                    <a:pt x="256146" y="165582"/>
                  </a:lnTo>
                  <a:lnTo>
                    <a:pt x="260972" y="160502"/>
                  </a:lnTo>
                  <a:lnTo>
                    <a:pt x="268732" y="160502"/>
                  </a:lnTo>
                  <a:lnTo>
                    <a:pt x="273570" y="165582"/>
                  </a:lnTo>
                  <a:lnTo>
                    <a:pt x="287172" y="178282"/>
                  </a:lnTo>
                  <a:lnTo>
                    <a:pt x="289534" y="180822"/>
                  </a:lnTo>
                  <a:lnTo>
                    <a:pt x="290817" y="184632"/>
                  </a:lnTo>
                  <a:lnTo>
                    <a:pt x="290868" y="190982"/>
                  </a:lnTo>
                  <a:lnTo>
                    <a:pt x="289572" y="194792"/>
                  </a:lnTo>
                  <a:lnTo>
                    <a:pt x="287172" y="197332"/>
                  </a:lnTo>
                  <a:lnTo>
                    <a:pt x="272478" y="211302"/>
                  </a:lnTo>
                  <a:lnTo>
                    <a:pt x="270002" y="213842"/>
                  </a:lnTo>
                  <a:lnTo>
                    <a:pt x="269544" y="217652"/>
                  </a:lnTo>
                  <a:lnTo>
                    <a:pt x="271386" y="220192"/>
                  </a:lnTo>
                  <a:lnTo>
                    <a:pt x="279984" y="236702"/>
                  </a:lnTo>
                  <a:lnTo>
                    <a:pt x="283248" y="245592"/>
                  </a:lnTo>
                  <a:lnTo>
                    <a:pt x="285800" y="254482"/>
                  </a:lnTo>
                  <a:lnTo>
                    <a:pt x="286524" y="258292"/>
                  </a:lnTo>
                  <a:lnTo>
                    <a:pt x="289458" y="260832"/>
                  </a:lnTo>
                  <a:lnTo>
                    <a:pt x="320408" y="260832"/>
                  </a:lnTo>
                  <a:lnTo>
                    <a:pt x="325907" y="265912"/>
                  </a:lnTo>
                  <a:lnTo>
                    <a:pt x="325945" y="298932"/>
                  </a:lnTo>
                  <a:lnTo>
                    <a:pt x="325945" y="250634"/>
                  </a:lnTo>
                  <a:lnTo>
                    <a:pt x="323888" y="249402"/>
                  </a:lnTo>
                  <a:lnTo>
                    <a:pt x="313448" y="246862"/>
                  </a:lnTo>
                  <a:lnTo>
                    <a:pt x="298208" y="246862"/>
                  </a:lnTo>
                  <a:lnTo>
                    <a:pt x="295922" y="239242"/>
                  </a:lnTo>
                  <a:lnTo>
                    <a:pt x="293204" y="232892"/>
                  </a:lnTo>
                  <a:lnTo>
                    <a:pt x="290080" y="225272"/>
                  </a:lnTo>
                  <a:lnTo>
                    <a:pt x="286524" y="218922"/>
                  </a:lnTo>
                  <a:lnTo>
                    <a:pt x="297205" y="208762"/>
                  </a:lnTo>
                  <a:lnTo>
                    <a:pt x="302247" y="203682"/>
                  </a:lnTo>
                  <a:lnTo>
                    <a:pt x="305079" y="196062"/>
                  </a:lnTo>
                  <a:lnTo>
                    <a:pt x="305104" y="182092"/>
                  </a:lnTo>
                  <a:lnTo>
                    <a:pt x="302272" y="175742"/>
                  </a:lnTo>
                  <a:lnTo>
                    <a:pt x="297205" y="170662"/>
                  </a:lnTo>
                  <a:lnTo>
                    <a:pt x="287312" y="160502"/>
                  </a:lnTo>
                  <a:lnTo>
                    <a:pt x="283603" y="156692"/>
                  </a:lnTo>
                  <a:lnTo>
                    <a:pt x="274713" y="151612"/>
                  </a:lnTo>
                  <a:lnTo>
                    <a:pt x="264617" y="149072"/>
                  </a:lnTo>
                  <a:lnTo>
                    <a:pt x="254520" y="151612"/>
                  </a:lnTo>
                  <a:lnTo>
                    <a:pt x="245643" y="156692"/>
                  </a:lnTo>
                  <a:lnTo>
                    <a:pt x="234975" y="168122"/>
                  </a:lnTo>
                  <a:lnTo>
                    <a:pt x="228142" y="164312"/>
                  </a:lnTo>
                  <a:lnTo>
                    <a:pt x="221119" y="160502"/>
                  </a:lnTo>
                  <a:lnTo>
                    <a:pt x="206590" y="155422"/>
                  </a:lnTo>
                  <a:lnTo>
                    <a:pt x="206590" y="140182"/>
                  </a:lnTo>
                  <a:lnTo>
                    <a:pt x="179768" y="114782"/>
                  </a:lnTo>
                  <a:lnTo>
                    <a:pt x="160515" y="114782"/>
                  </a:lnTo>
                  <a:lnTo>
                    <a:pt x="150063" y="116052"/>
                  </a:lnTo>
                  <a:lnTo>
                    <a:pt x="141541" y="122402"/>
                  </a:lnTo>
                  <a:lnTo>
                    <a:pt x="135788" y="130022"/>
                  </a:lnTo>
                  <a:lnTo>
                    <a:pt x="133680" y="140182"/>
                  </a:lnTo>
                  <a:lnTo>
                    <a:pt x="133680" y="155422"/>
                  </a:lnTo>
                  <a:lnTo>
                    <a:pt x="119151" y="160502"/>
                  </a:lnTo>
                  <a:lnTo>
                    <a:pt x="112128" y="164312"/>
                  </a:lnTo>
                  <a:lnTo>
                    <a:pt x="105308" y="168122"/>
                  </a:lnTo>
                  <a:lnTo>
                    <a:pt x="98120" y="160502"/>
                  </a:lnTo>
                  <a:lnTo>
                    <a:pt x="94538" y="156692"/>
                  </a:lnTo>
                  <a:lnTo>
                    <a:pt x="85623" y="151612"/>
                  </a:lnTo>
                  <a:lnTo>
                    <a:pt x="75565" y="149072"/>
                  </a:lnTo>
                  <a:lnTo>
                    <a:pt x="65493" y="151612"/>
                  </a:lnTo>
                  <a:lnTo>
                    <a:pt x="56667" y="156692"/>
                  </a:lnTo>
                  <a:lnTo>
                    <a:pt x="43065" y="170662"/>
                  </a:lnTo>
                  <a:lnTo>
                    <a:pt x="37160" y="179552"/>
                  </a:lnTo>
                  <a:lnTo>
                    <a:pt x="35204" y="189712"/>
                  </a:lnTo>
                  <a:lnTo>
                    <a:pt x="37172" y="199872"/>
                  </a:lnTo>
                  <a:lnTo>
                    <a:pt x="43065" y="208762"/>
                  </a:lnTo>
                  <a:lnTo>
                    <a:pt x="53746" y="218922"/>
                  </a:lnTo>
                  <a:lnTo>
                    <a:pt x="50203" y="225272"/>
                  </a:lnTo>
                  <a:lnTo>
                    <a:pt x="47053" y="232892"/>
                  </a:lnTo>
                  <a:lnTo>
                    <a:pt x="44310" y="239242"/>
                  </a:lnTo>
                  <a:lnTo>
                    <a:pt x="41973" y="246862"/>
                  </a:lnTo>
                  <a:lnTo>
                    <a:pt x="26822" y="246862"/>
                  </a:lnTo>
                  <a:lnTo>
                    <a:pt x="16383" y="249402"/>
                  </a:lnTo>
                  <a:lnTo>
                    <a:pt x="7861" y="254482"/>
                  </a:lnTo>
                  <a:lnTo>
                    <a:pt x="2108" y="263372"/>
                  </a:lnTo>
                  <a:lnTo>
                    <a:pt x="0" y="273532"/>
                  </a:lnTo>
                  <a:lnTo>
                    <a:pt x="0" y="292582"/>
                  </a:lnTo>
                  <a:lnTo>
                    <a:pt x="2108" y="302742"/>
                  </a:lnTo>
                  <a:lnTo>
                    <a:pt x="7861" y="311632"/>
                  </a:lnTo>
                  <a:lnTo>
                    <a:pt x="16383" y="316712"/>
                  </a:lnTo>
                  <a:lnTo>
                    <a:pt x="26822" y="319252"/>
                  </a:lnTo>
                  <a:lnTo>
                    <a:pt x="41973" y="319252"/>
                  </a:lnTo>
                  <a:lnTo>
                    <a:pt x="44297" y="326872"/>
                  </a:lnTo>
                  <a:lnTo>
                    <a:pt x="47040" y="333222"/>
                  </a:lnTo>
                  <a:lnTo>
                    <a:pt x="50190" y="340842"/>
                  </a:lnTo>
                  <a:lnTo>
                    <a:pt x="53746" y="347192"/>
                  </a:lnTo>
                  <a:lnTo>
                    <a:pt x="43065" y="358622"/>
                  </a:lnTo>
                  <a:lnTo>
                    <a:pt x="37147" y="367512"/>
                  </a:lnTo>
                  <a:lnTo>
                    <a:pt x="35204" y="377672"/>
                  </a:lnTo>
                  <a:lnTo>
                    <a:pt x="37185" y="386562"/>
                  </a:lnTo>
                  <a:lnTo>
                    <a:pt x="43065" y="395452"/>
                  </a:lnTo>
                  <a:lnTo>
                    <a:pt x="56667" y="409422"/>
                  </a:lnTo>
                  <a:lnTo>
                    <a:pt x="56984" y="409422"/>
                  </a:lnTo>
                  <a:lnTo>
                    <a:pt x="65811" y="415772"/>
                  </a:lnTo>
                  <a:lnTo>
                    <a:pt x="75819" y="417042"/>
                  </a:lnTo>
                  <a:lnTo>
                    <a:pt x="85801" y="415772"/>
                  </a:lnTo>
                  <a:lnTo>
                    <a:pt x="94538" y="409422"/>
                  </a:lnTo>
                  <a:lnTo>
                    <a:pt x="102616" y="401802"/>
                  </a:lnTo>
                  <a:lnTo>
                    <a:pt x="105308" y="399262"/>
                  </a:lnTo>
                  <a:lnTo>
                    <a:pt x="112128" y="401802"/>
                  </a:lnTo>
                  <a:lnTo>
                    <a:pt x="119151" y="405612"/>
                  </a:lnTo>
                  <a:lnTo>
                    <a:pt x="133680" y="410692"/>
                  </a:lnTo>
                  <a:lnTo>
                    <a:pt x="133680" y="425932"/>
                  </a:lnTo>
                  <a:lnTo>
                    <a:pt x="135788" y="436092"/>
                  </a:lnTo>
                  <a:lnTo>
                    <a:pt x="141541" y="444982"/>
                  </a:lnTo>
                  <a:lnTo>
                    <a:pt x="150063" y="450062"/>
                  </a:lnTo>
                  <a:lnTo>
                    <a:pt x="160515" y="452602"/>
                  </a:lnTo>
                  <a:lnTo>
                    <a:pt x="179768" y="452602"/>
                  </a:lnTo>
                  <a:lnTo>
                    <a:pt x="190207" y="450062"/>
                  </a:lnTo>
                  <a:lnTo>
                    <a:pt x="198729" y="444982"/>
                  </a:lnTo>
                  <a:lnTo>
                    <a:pt x="203657" y="437362"/>
                  </a:lnTo>
                  <a:lnTo>
                    <a:pt x="204482" y="436092"/>
                  </a:lnTo>
                  <a:lnTo>
                    <a:pt x="206590" y="425932"/>
                  </a:lnTo>
                  <a:lnTo>
                    <a:pt x="206590" y="410692"/>
                  </a:lnTo>
                  <a:lnTo>
                    <a:pt x="221119" y="405612"/>
                  </a:lnTo>
                  <a:lnTo>
                    <a:pt x="228142" y="401802"/>
                  </a:lnTo>
                  <a:lnTo>
                    <a:pt x="234975" y="399262"/>
                  </a:lnTo>
                  <a:lnTo>
                    <a:pt x="245668" y="409422"/>
                  </a:lnTo>
                  <a:lnTo>
                    <a:pt x="254546" y="415772"/>
                  </a:lnTo>
                  <a:lnTo>
                    <a:pt x="264642" y="417042"/>
                  </a:lnTo>
                  <a:lnTo>
                    <a:pt x="274739" y="415772"/>
                  </a:lnTo>
                  <a:lnTo>
                    <a:pt x="283603" y="409422"/>
                  </a:lnTo>
                  <a:lnTo>
                    <a:pt x="288556" y="404342"/>
                  </a:lnTo>
                  <a:lnTo>
                    <a:pt x="297205" y="395452"/>
                  </a:lnTo>
                  <a:lnTo>
                    <a:pt x="303123" y="386562"/>
                  </a:lnTo>
                  <a:lnTo>
                    <a:pt x="305066" y="377672"/>
                  </a:lnTo>
                  <a:lnTo>
                    <a:pt x="303085" y="367512"/>
                  </a:lnTo>
                  <a:lnTo>
                    <a:pt x="297205" y="358622"/>
                  </a:lnTo>
                  <a:lnTo>
                    <a:pt x="286524" y="347192"/>
                  </a:lnTo>
                  <a:lnTo>
                    <a:pt x="290080" y="340842"/>
                  </a:lnTo>
                  <a:lnTo>
                    <a:pt x="293217" y="333222"/>
                  </a:lnTo>
                  <a:lnTo>
                    <a:pt x="295935" y="326872"/>
                  </a:lnTo>
                  <a:lnTo>
                    <a:pt x="298208" y="319252"/>
                  </a:lnTo>
                  <a:lnTo>
                    <a:pt x="313448" y="319252"/>
                  </a:lnTo>
                  <a:lnTo>
                    <a:pt x="323888" y="316712"/>
                  </a:lnTo>
                  <a:lnTo>
                    <a:pt x="332422" y="311632"/>
                  </a:lnTo>
                  <a:lnTo>
                    <a:pt x="338162" y="302742"/>
                  </a:lnTo>
                  <a:lnTo>
                    <a:pt x="340271" y="292582"/>
                  </a:lnTo>
                  <a:lnTo>
                    <a:pt x="340271" y="273532"/>
                  </a:lnTo>
                  <a:close/>
                </a:path>
                <a:path w="456564" h="452755">
                  <a:moveTo>
                    <a:pt x="456171" y="285140"/>
                  </a:moveTo>
                  <a:lnTo>
                    <a:pt x="452310" y="238887"/>
                  </a:lnTo>
                  <a:lnTo>
                    <a:pt x="441363" y="195021"/>
                  </a:lnTo>
                  <a:lnTo>
                    <a:pt x="423900" y="154127"/>
                  </a:lnTo>
                  <a:lnTo>
                    <a:pt x="400507" y="116789"/>
                  </a:lnTo>
                  <a:lnTo>
                    <a:pt x="371792" y="83578"/>
                  </a:lnTo>
                  <a:lnTo>
                    <a:pt x="338328" y="55092"/>
                  </a:lnTo>
                  <a:lnTo>
                    <a:pt x="300710" y="31902"/>
                  </a:lnTo>
                  <a:lnTo>
                    <a:pt x="259524" y="14605"/>
                  </a:lnTo>
                  <a:lnTo>
                    <a:pt x="215366" y="3771"/>
                  </a:lnTo>
                  <a:lnTo>
                    <a:pt x="168808" y="0"/>
                  </a:lnTo>
                  <a:lnTo>
                    <a:pt x="168808" y="18135"/>
                  </a:lnTo>
                  <a:lnTo>
                    <a:pt x="217119" y="22479"/>
                  </a:lnTo>
                  <a:lnTo>
                    <a:pt x="262585" y="34912"/>
                  </a:lnTo>
                  <a:lnTo>
                    <a:pt x="304457" y="54673"/>
                  </a:lnTo>
                  <a:lnTo>
                    <a:pt x="341985" y="81013"/>
                  </a:lnTo>
                  <a:lnTo>
                    <a:pt x="374408" y="113182"/>
                  </a:lnTo>
                  <a:lnTo>
                    <a:pt x="400964" y="150431"/>
                  </a:lnTo>
                  <a:lnTo>
                    <a:pt x="420916" y="192011"/>
                  </a:lnTo>
                  <a:lnTo>
                    <a:pt x="433476" y="237159"/>
                  </a:lnTo>
                  <a:lnTo>
                    <a:pt x="437921" y="285140"/>
                  </a:lnTo>
                  <a:lnTo>
                    <a:pt x="456171" y="285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5291" y="1967200"/>
              <a:ext cx="124375" cy="13563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952521" y="2446355"/>
              <a:ext cx="392430" cy="153035"/>
            </a:xfrm>
            <a:custGeom>
              <a:avLst/>
              <a:gdLst/>
              <a:ahLst/>
              <a:cxnLst/>
              <a:rect l="l" t="t" r="r" b="b"/>
              <a:pathLst>
                <a:path w="392429" h="153035">
                  <a:moveTo>
                    <a:pt x="142352" y="152677"/>
                  </a:moveTo>
                  <a:lnTo>
                    <a:pt x="105112" y="150196"/>
                  </a:lnTo>
                  <a:lnTo>
                    <a:pt x="68667" y="142965"/>
                  </a:lnTo>
                  <a:lnTo>
                    <a:pt x="33477" y="131092"/>
                  </a:lnTo>
                  <a:lnTo>
                    <a:pt x="0" y="114689"/>
                  </a:lnTo>
                  <a:lnTo>
                    <a:pt x="9125" y="99004"/>
                  </a:lnTo>
                  <a:lnTo>
                    <a:pt x="53247" y="119144"/>
                  </a:lnTo>
                  <a:lnTo>
                    <a:pt x="98960" y="130851"/>
                  </a:lnTo>
                  <a:lnTo>
                    <a:pt x="145226" y="134403"/>
                  </a:lnTo>
                  <a:lnTo>
                    <a:pt x="191009" y="130077"/>
                  </a:lnTo>
                  <a:lnTo>
                    <a:pt x="235273" y="118152"/>
                  </a:lnTo>
                  <a:lnTo>
                    <a:pt x="276982" y="98903"/>
                  </a:lnTo>
                  <a:lnTo>
                    <a:pt x="315098" y="72610"/>
                  </a:lnTo>
                  <a:lnTo>
                    <a:pt x="348587" y="39550"/>
                  </a:lnTo>
                  <a:lnTo>
                    <a:pt x="376412" y="0"/>
                  </a:lnTo>
                  <a:lnTo>
                    <a:pt x="392198" y="9066"/>
                  </a:lnTo>
                  <a:lnTo>
                    <a:pt x="362998" y="50517"/>
                  </a:lnTo>
                  <a:lnTo>
                    <a:pt x="327500" y="85730"/>
                  </a:lnTo>
                  <a:lnTo>
                    <a:pt x="286699" y="114134"/>
                  </a:lnTo>
                  <a:lnTo>
                    <a:pt x="241592" y="135155"/>
                  </a:lnTo>
                  <a:lnTo>
                    <a:pt x="193175" y="148224"/>
                  </a:lnTo>
                  <a:lnTo>
                    <a:pt x="142443" y="152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1072" y="2362490"/>
              <a:ext cx="124987" cy="1349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813310" y="2061032"/>
              <a:ext cx="144780" cy="393700"/>
            </a:xfrm>
            <a:custGeom>
              <a:avLst/>
              <a:gdLst/>
              <a:ahLst/>
              <a:cxnLst/>
              <a:rect l="l" t="t" r="r" b="b"/>
              <a:pathLst>
                <a:path w="144779" h="393700">
                  <a:moveTo>
                    <a:pt x="42303" y="393117"/>
                  </a:moveTo>
                  <a:lnTo>
                    <a:pt x="20960" y="351794"/>
                  </a:lnTo>
                  <a:lnTo>
                    <a:pt x="6922" y="308766"/>
                  </a:lnTo>
                  <a:lnTo>
                    <a:pt x="0" y="264839"/>
                  </a:lnTo>
                  <a:lnTo>
                    <a:pt x="3" y="220821"/>
                  </a:lnTo>
                  <a:lnTo>
                    <a:pt x="6742" y="177519"/>
                  </a:lnTo>
                  <a:lnTo>
                    <a:pt x="20028" y="135740"/>
                  </a:lnTo>
                  <a:lnTo>
                    <a:pt x="39669" y="96291"/>
                  </a:lnTo>
                  <a:lnTo>
                    <a:pt x="65477" y="59980"/>
                  </a:lnTo>
                  <a:lnTo>
                    <a:pt x="97261" y="27613"/>
                  </a:lnTo>
                  <a:lnTo>
                    <a:pt x="134832" y="0"/>
                  </a:lnTo>
                  <a:lnTo>
                    <a:pt x="144505" y="15412"/>
                  </a:lnTo>
                  <a:lnTo>
                    <a:pt x="105735" y="44443"/>
                  </a:lnTo>
                  <a:lnTo>
                    <a:pt x="73679" y="78864"/>
                  </a:lnTo>
                  <a:lnTo>
                    <a:pt x="48583" y="117637"/>
                  </a:lnTo>
                  <a:lnTo>
                    <a:pt x="30689" y="159726"/>
                  </a:lnTo>
                  <a:lnTo>
                    <a:pt x="20242" y="204093"/>
                  </a:lnTo>
                  <a:lnTo>
                    <a:pt x="17487" y="249700"/>
                  </a:lnTo>
                  <a:lnTo>
                    <a:pt x="22669" y="295512"/>
                  </a:lnTo>
                  <a:lnTo>
                    <a:pt x="36030" y="340490"/>
                  </a:lnTo>
                  <a:lnTo>
                    <a:pt x="57816" y="383597"/>
                  </a:lnTo>
                  <a:lnTo>
                    <a:pt x="42303" y="393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0580" y="2404192"/>
              <a:ext cx="124412" cy="13508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36308" y="2103120"/>
              <a:ext cx="402336" cy="40690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068310" y="2135121"/>
              <a:ext cx="283845" cy="288290"/>
            </a:xfrm>
            <a:custGeom>
              <a:avLst/>
              <a:gdLst/>
              <a:ahLst/>
              <a:cxnLst/>
              <a:rect l="l" t="t" r="r" b="b"/>
              <a:pathLst>
                <a:path w="283845" h="288289">
                  <a:moveTo>
                    <a:pt x="255943" y="0"/>
                  </a:moveTo>
                  <a:lnTo>
                    <a:pt x="27533" y="0"/>
                  </a:lnTo>
                  <a:lnTo>
                    <a:pt x="16812" y="2198"/>
                  </a:lnTo>
                  <a:lnTo>
                    <a:pt x="8061" y="8193"/>
                  </a:lnTo>
                  <a:lnTo>
                    <a:pt x="2162" y="17086"/>
                  </a:lnTo>
                  <a:lnTo>
                    <a:pt x="0" y="27978"/>
                  </a:lnTo>
                  <a:lnTo>
                    <a:pt x="0" y="260070"/>
                  </a:lnTo>
                  <a:lnTo>
                    <a:pt x="2162" y="270955"/>
                  </a:lnTo>
                  <a:lnTo>
                    <a:pt x="8061" y="279844"/>
                  </a:lnTo>
                  <a:lnTo>
                    <a:pt x="16812" y="285838"/>
                  </a:lnTo>
                  <a:lnTo>
                    <a:pt x="27533" y="288036"/>
                  </a:lnTo>
                  <a:lnTo>
                    <a:pt x="255943" y="288036"/>
                  </a:lnTo>
                  <a:lnTo>
                    <a:pt x="266656" y="285838"/>
                  </a:lnTo>
                  <a:lnTo>
                    <a:pt x="275404" y="279844"/>
                  </a:lnTo>
                  <a:lnTo>
                    <a:pt x="281301" y="270955"/>
                  </a:lnTo>
                  <a:lnTo>
                    <a:pt x="283464" y="260070"/>
                  </a:lnTo>
                  <a:lnTo>
                    <a:pt x="283464" y="227723"/>
                  </a:lnTo>
                  <a:lnTo>
                    <a:pt x="111556" y="227723"/>
                  </a:lnTo>
                  <a:lnTo>
                    <a:pt x="106083" y="225475"/>
                  </a:lnTo>
                  <a:lnTo>
                    <a:pt x="101079" y="222097"/>
                  </a:lnTo>
                  <a:lnTo>
                    <a:pt x="97751" y="217004"/>
                  </a:lnTo>
                  <a:lnTo>
                    <a:pt x="95542" y="211442"/>
                  </a:lnTo>
                  <a:lnTo>
                    <a:pt x="96647" y="204838"/>
                  </a:lnTo>
                  <a:lnTo>
                    <a:pt x="156502" y="144018"/>
                  </a:lnTo>
                  <a:lnTo>
                    <a:pt x="96647" y="83197"/>
                  </a:lnTo>
                  <a:lnTo>
                    <a:pt x="109842" y="61442"/>
                  </a:lnTo>
                  <a:lnTo>
                    <a:pt x="283464" y="61442"/>
                  </a:lnTo>
                  <a:lnTo>
                    <a:pt x="283464" y="27978"/>
                  </a:lnTo>
                  <a:lnTo>
                    <a:pt x="281301" y="17086"/>
                  </a:lnTo>
                  <a:lnTo>
                    <a:pt x="275404" y="8193"/>
                  </a:lnTo>
                  <a:lnTo>
                    <a:pt x="266656" y="2198"/>
                  </a:lnTo>
                  <a:lnTo>
                    <a:pt x="255943" y="0"/>
                  </a:lnTo>
                  <a:close/>
                </a:path>
                <a:path w="283845" h="288289">
                  <a:moveTo>
                    <a:pt x="283464" y="61442"/>
                  </a:moveTo>
                  <a:lnTo>
                    <a:pt x="115658" y="61442"/>
                  </a:lnTo>
                  <a:lnTo>
                    <a:pt x="119532" y="62941"/>
                  </a:lnTo>
                  <a:lnTo>
                    <a:pt x="191376" y="135940"/>
                  </a:lnTo>
                  <a:lnTo>
                    <a:pt x="192849" y="139877"/>
                  </a:lnTo>
                  <a:lnTo>
                    <a:pt x="192849" y="148158"/>
                  </a:lnTo>
                  <a:lnTo>
                    <a:pt x="191376" y="152095"/>
                  </a:lnTo>
                  <a:lnTo>
                    <a:pt x="118059" y="226593"/>
                  </a:lnTo>
                  <a:lnTo>
                    <a:pt x="111556" y="227723"/>
                  </a:lnTo>
                  <a:lnTo>
                    <a:pt x="283464" y="227723"/>
                  </a:lnTo>
                  <a:lnTo>
                    <a:pt x="283464" y="6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31735" y="2098547"/>
              <a:ext cx="411480" cy="41605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4984432" y="3883094"/>
            <a:ext cx="1786255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0355" marR="5080" indent="-288290">
              <a:lnSpc>
                <a:spcPct val="99600"/>
              </a:lnSpc>
              <a:spcBef>
                <a:spcPts val="11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dirty="0">
                <a:latin typeface="Tahoma"/>
                <a:cs typeface="Tahoma"/>
              </a:rPr>
              <a:t>G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105" dirty="0">
                <a:latin typeface="Tahoma"/>
                <a:cs typeface="Tahoma"/>
              </a:rPr>
              <a:t>je</a:t>
            </a:r>
            <a:r>
              <a:rPr sz="1400" spc="-40" dirty="0">
                <a:latin typeface="Tahoma"/>
                <a:cs typeface="Tahoma"/>
              </a:rPr>
              <a:t>c</a:t>
            </a:r>
            <a:r>
              <a:rPr sz="1400" spc="-70" dirty="0">
                <a:latin typeface="Tahoma"/>
                <a:cs typeface="Tahoma"/>
              </a:rPr>
              <a:t>t  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50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u</a:t>
            </a:r>
            <a:r>
              <a:rPr sz="1400" spc="-40" dirty="0">
                <a:latin typeface="Tahoma"/>
                <a:cs typeface="Tahoma"/>
              </a:rPr>
              <a:t>c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75" dirty="0">
                <a:latin typeface="Tahoma"/>
                <a:cs typeface="Tahoma"/>
              </a:rPr>
              <a:t>re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r</a:t>
            </a:r>
            <a:r>
              <a:rPr sz="1400" spc="-110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f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r  </a:t>
            </a:r>
            <a:r>
              <a:rPr sz="1400" spc="-55" dirty="0">
                <a:latin typeface="Tahoma"/>
                <a:cs typeface="Tahoma"/>
              </a:rPr>
              <a:t>AEMaaCS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84432" y="4733486"/>
            <a:ext cx="2188845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0355" marR="5080" indent="-288290">
              <a:lnSpc>
                <a:spcPct val="100699"/>
              </a:lnSpc>
              <a:spcBef>
                <a:spcPts val="9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70" dirty="0">
                <a:latin typeface="Tahoma"/>
                <a:cs typeface="Tahoma"/>
              </a:rPr>
              <a:t>M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14" dirty="0">
                <a:latin typeface="Tahoma"/>
                <a:cs typeface="Tahoma"/>
              </a:rPr>
              <a:t>e</a:t>
            </a:r>
            <a:r>
              <a:rPr sz="1400" spc="-65" dirty="0">
                <a:latin typeface="Tahoma"/>
                <a:cs typeface="Tahoma"/>
              </a:rPr>
              <a:t>x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g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40" dirty="0">
                <a:latin typeface="Tahoma"/>
                <a:cs typeface="Tahoma"/>
              </a:rPr>
              <a:t>d  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C</a:t>
            </a:r>
            <a:r>
              <a:rPr sz="1400" spc="-20" dirty="0">
                <a:latin typeface="Tahoma"/>
                <a:cs typeface="Tahoma"/>
              </a:rPr>
              <a:t>L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C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45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c</a:t>
            </a:r>
            <a:r>
              <a:rPr sz="1400" spc="-75" dirty="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84432" y="5373566"/>
            <a:ext cx="2205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70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b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4" dirty="0">
                <a:latin typeface="Tahoma"/>
                <a:cs typeface="Tahoma"/>
              </a:rPr>
              <a:t>I</a:t>
            </a:r>
            <a:r>
              <a:rPr sz="1400" spc="70" dirty="0">
                <a:latin typeface="Tahoma"/>
                <a:cs typeface="Tahoma"/>
              </a:rPr>
              <a:t>M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40" dirty="0">
                <a:latin typeface="Tahoma"/>
                <a:cs typeface="Tahoma"/>
              </a:rPr>
              <a:t>SS</a:t>
            </a:r>
            <a:r>
              <a:rPr sz="1400" spc="-40" dirty="0">
                <a:latin typeface="Tahoma"/>
                <a:cs typeface="Tahoma"/>
              </a:rPr>
              <a:t>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f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95" dirty="0">
                <a:latin typeface="Tahoma"/>
                <a:cs typeface="Tahoma"/>
              </a:rPr>
              <a:t>u</a:t>
            </a:r>
            <a:r>
              <a:rPr sz="1400" spc="-50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h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54880" y="2098547"/>
            <a:ext cx="416559" cy="416559"/>
            <a:chOff x="4754880" y="2098547"/>
            <a:chExt cx="416559" cy="416559"/>
          </a:xfrm>
        </p:grpSpPr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9452" y="2103120"/>
              <a:ext cx="406908" cy="40690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791454" y="213512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60070" y="0"/>
                  </a:moveTo>
                  <a:lnTo>
                    <a:pt x="27978" y="0"/>
                  </a:lnTo>
                  <a:lnTo>
                    <a:pt x="17086" y="2198"/>
                  </a:lnTo>
                  <a:lnTo>
                    <a:pt x="8193" y="8193"/>
                  </a:lnTo>
                  <a:lnTo>
                    <a:pt x="2198" y="17086"/>
                  </a:lnTo>
                  <a:lnTo>
                    <a:pt x="0" y="27978"/>
                  </a:lnTo>
                  <a:lnTo>
                    <a:pt x="0" y="260070"/>
                  </a:lnTo>
                  <a:lnTo>
                    <a:pt x="2198" y="270955"/>
                  </a:lnTo>
                  <a:lnTo>
                    <a:pt x="8193" y="279844"/>
                  </a:lnTo>
                  <a:lnTo>
                    <a:pt x="17086" y="285838"/>
                  </a:lnTo>
                  <a:lnTo>
                    <a:pt x="27978" y="288036"/>
                  </a:lnTo>
                  <a:lnTo>
                    <a:pt x="260070" y="288036"/>
                  </a:lnTo>
                  <a:lnTo>
                    <a:pt x="270955" y="285838"/>
                  </a:lnTo>
                  <a:lnTo>
                    <a:pt x="279844" y="279844"/>
                  </a:lnTo>
                  <a:lnTo>
                    <a:pt x="285838" y="270955"/>
                  </a:lnTo>
                  <a:lnTo>
                    <a:pt x="288036" y="260070"/>
                  </a:lnTo>
                  <a:lnTo>
                    <a:pt x="288036" y="227723"/>
                  </a:lnTo>
                  <a:lnTo>
                    <a:pt x="113360" y="227723"/>
                  </a:lnTo>
                  <a:lnTo>
                    <a:pt x="107797" y="225475"/>
                  </a:lnTo>
                  <a:lnTo>
                    <a:pt x="102704" y="222097"/>
                  </a:lnTo>
                  <a:lnTo>
                    <a:pt x="99326" y="217004"/>
                  </a:lnTo>
                  <a:lnTo>
                    <a:pt x="97078" y="211442"/>
                  </a:lnTo>
                  <a:lnTo>
                    <a:pt x="98209" y="204838"/>
                  </a:lnTo>
                  <a:lnTo>
                    <a:pt x="159029" y="144018"/>
                  </a:lnTo>
                  <a:lnTo>
                    <a:pt x="98209" y="83197"/>
                  </a:lnTo>
                  <a:lnTo>
                    <a:pt x="111620" y="61442"/>
                  </a:lnTo>
                  <a:lnTo>
                    <a:pt x="288036" y="61442"/>
                  </a:lnTo>
                  <a:lnTo>
                    <a:pt x="288036" y="27978"/>
                  </a:lnTo>
                  <a:lnTo>
                    <a:pt x="285838" y="17086"/>
                  </a:lnTo>
                  <a:lnTo>
                    <a:pt x="279844" y="8193"/>
                  </a:lnTo>
                  <a:lnTo>
                    <a:pt x="270955" y="2198"/>
                  </a:lnTo>
                  <a:lnTo>
                    <a:pt x="260070" y="0"/>
                  </a:lnTo>
                  <a:close/>
                </a:path>
                <a:path w="288289" h="288289">
                  <a:moveTo>
                    <a:pt x="288036" y="61442"/>
                  </a:moveTo>
                  <a:lnTo>
                    <a:pt x="117525" y="61442"/>
                  </a:lnTo>
                  <a:lnTo>
                    <a:pt x="121462" y="62941"/>
                  </a:lnTo>
                  <a:lnTo>
                    <a:pt x="194462" y="135940"/>
                  </a:lnTo>
                  <a:lnTo>
                    <a:pt x="195961" y="139877"/>
                  </a:lnTo>
                  <a:lnTo>
                    <a:pt x="195961" y="148158"/>
                  </a:lnTo>
                  <a:lnTo>
                    <a:pt x="194462" y="152095"/>
                  </a:lnTo>
                  <a:lnTo>
                    <a:pt x="119964" y="226593"/>
                  </a:lnTo>
                  <a:lnTo>
                    <a:pt x="113360" y="227723"/>
                  </a:lnTo>
                  <a:lnTo>
                    <a:pt x="288036" y="227723"/>
                  </a:lnTo>
                  <a:lnTo>
                    <a:pt x="288036" y="6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4880" y="2098547"/>
              <a:ext cx="416052" cy="41605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8001316" y="3358018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ahoma"/>
                <a:cs typeface="Tahoma"/>
              </a:rPr>
              <a:t>G</a:t>
            </a:r>
            <a:r>
              <a:rPr sz="1800" b="1" spc="-85" dirty="0">
                <a:latin typeface="Tahoma"/>
                <a:cs typeface="Tahoma"/>
              </a:rPr>
              <a:t>o</a:t>
            </a:r>
            <a:r>
              <a:rPr sz="1800" b="1" spc="-170" dirty="0">
                <a:latin typeface="Tahoma"/>
                <a:cs typeface="Tahoma"/>
              </a:rPr>
              <a:t>-</a:t>
            </a:r>
            <a:r>
              <a:rPr sz="1800" b="1" spc="-45" dirty="0">
                <a:latin typeface="Tahoma"/>
                <a:cs typeface="Tahoma"/>
              </a:rPr>
              <a:t>l</a:t>
            </a:r>
            <a:r>
              <a:rPr sz="1800" b="1" spc="-85" dirty="0">
                <a:latin typeface="Tahoma"/>
                <a:cs typeface="Tahoma"/>
              </a:rPr>
              <a:t>i</a:t>
            </a:r>
            <a:r>
              <a:rPr sz="1800" b="1" spc="-140" dirty="0">
                <a:latin typeface="Tahoma"/>
                <a:cs typeface="Tahoma"/>
              </a:rPr>
              <a:t>v</a:t>
            </a:r>
            <a:r>
              <a:rPr sz="1800" b="1" spc="-15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534656" y="1440179"/>
            <a:ext cx="1737360" cy="1797685"/>
            <a:chOff x="7534656" y="1440179"/>
            <a:chExt cx="1737360" cy="1797685"/>
          </a:xfrm>
        </p:grpSpPr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4656" y="1440179"/>
              <a:ext cx="1737360" cy="173736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603237" y="1508760"/>
              <a:ext cx="1545590" cy="1545590"/>
            </a:xfrm>
            <a:custGeom>
              <a:avLst/>
              <a:gdLst/>
              <a:ahLst/>
              <a:cxnLst/>
              <a:rect l="l" t="t" r="r" b="b"/>
              <a:pathLst>
                <a:path w="1545590" h="1545589">
                  <a:moveTo>
                    <a:pt x="772668" y="0"/>
                  </a:moveTo>
                  <a:lnTo>
                    <a:pt x="723803" y="1520"/>
                  </a:lnTo>
                  <a:lnTo>
                    <a:pt x="675746" y="6020"/>
                  </a:lnTo>
                  <a:lnTo>
                    <a:pt x="628587" y="13409"/>
                  </a:lnTo>
                  <a:lnTo>
                    <a:pt x="582416" y="23597"/>
                  </a:lnTo>
                  <a:lnTo>
                    <a:pt x="537325" y="36494"/>
                  </a:lnTo>
                  <a:lnTo>
                    <a:pt x="493404" y="52009"/>
                  </a:lnTo>
                  <a:lnTo>
                    <a:pt x="450743" y="70051"/>
                  </a:lnTo>
                  <a:lnTo>
                    <a:pt x="409432" y="90530"/>
                  </a:lnTo>
                  <a:lnTo>
                    <a:pt x="369563" y="113355"/>
                  </a:lnTo>
                  <a:lnTo>
                    <a:pt x="331226" y="138436"/>
                  </a:lnTo>
                  <a:lnTo>
                    <a:pt x="294510" y="165682"/>
                  </a:lnTo>
                  <a:lnTo>
                    <a:pt x="259508" y="195003"/>
                  </a:lnTo>
                  <a:lnTo>
                    <a:pt x="226309" y="226309"/>
                  </a:lnTo>
                  <a:lnTo>
                    <a:pt x="195003" y="259508"/>
                  </a:lnTo>
                  <a:lnTo>
                    <a:pt x="165682" y="294510"/>
                  </a:lnTo>
                  <a:lnTo>
                    <a:pt x="138436" y="331226"/>
                  </a:lnTo>
                  <a:lnTo>
                    <a:pt x="113355" y="369563"/>
                  </a:lnTo>
                  <a:lnTo>
                    <a:pt x="90530" y="409432"/>
                  </a:lnTo>
                  <a:lnTo>
                    <a:pt x="70051" y="450743"/>
                  </a:lnTo>
                  <a:lnTo>
                    <a:pt x="52009" y="493404"/>
                  </a:lnTo>
                  <a:lnTo>
                    <a:pt x="36494" y="537325"/>
                  </a:lnTo>
                  <a:lnTo>
                    <a:pt x="23597" y="582416"/>
                  </a:lnTo>
                  <a:lnTo>
                    <a:pt x="13409" y="628587"/>
                  </a:lnTo>
                  <a:lnTo>
                    <a:pt x="6020" y="675746"/>
                  </a:lnTo>
                  <a:lnTo>
                    <a:pt x="1520" y="723803"/>
                  </a:lnTo>
                  <a:lnTo>
                    <a:pt x="0" y="772668"/>
                  </a:lnTo>
                  <a:lnTo>
                    <a:pt x="1520" y="821532"/>
                  </a:lnTo>
                  <a:lnTo>
                    <a:pt x="6020" y="869589"/>
                  </a:lnTo>
                  <a:lnTo>
                    <a:pt x="13409" y="916748"/>
                  </a:lnTo>
                  <a:lnTo>
                    <a:pt x="23597" y="962919"/>
                  </a:lnTo>
                  <a:lnTo>
                    <a:pt x="36494" y="1008010"/>
                  </a:lnTo>
                  <a:lnTo>
                    <a:pt x="52009" y="1051931"/>
                  </a:lnTo>
                  <a:lnTo>
                    <a:pt x="70051" y="1094592"/>
                  </a:lnTo>
                  <a:lnTo>
                    <a:pt x="90530" y="1135903"/>
                  </a:lnTo>
                  <a:lnTo>
                    <a:pt x="113355" y="1175772"/>
                  </a:lnTo>
                  <a:lnTo>
                    <a:pt x="138436" y="1214109"/>
                  </a:lnTo>
                  <a:lnTo>
                    <a:pt x="165682" y="1250825"/>
                  </a:lnTo>
                  <a:lnTo>
                    <a:pt x="195003" y="1285827"/>
                  </a:lnTo>
                  <a:lnTo>
                    <a:pt x="226309" y="1319026"/>
                  </a:lnTo>
                  <a:lnTo>
                    <a:pt x="259508" y="1350332"/>
                  </a:lnTo>
                  <a:lnTo>
                    <a:pt x="294510" y="1379653"/>
                  </a:lnTo>
                  <a:lnTo>
                    <a:pt x="331226" y="1406899"/>
                  </a:lnTo>
                  <a:lnTo>
                    <a:pt x="369563" y="1431980"/>
                  </a:lnTo>
                  <a:lnTo>
                    <a:pt x="409432" y="1454805"/>
                  </a:lnTo>
                  <a:lnTo>
                    <a:pt x="450743" y="1475284"/>
                  </a:lnTo>
                  <a:lnTo>
                    <a:pt x="493404" y="1493326"/>
                  </a:lnTo>
                  <a:lnTo>
                    <a:pt x="537325" y="1508841"/>
                  </a:lnTo>
                  <a:lnTo>
                    <a:pt x="582416" y="1521738"/>
                  </a:lnTo>
                  <a:lnTo>
                    <a:pt x="628587" y="1531926"/>
                  </a:lnTo>
                  <a:lnTo>
                    <a:pt x="675746" y="1539315"/>
                  </a:lnTo>
                  <a:lnTo>
                    <a:pt x="723803" y="1543815"/>
                  </a:lnTo>
                  <a:lnTo>
                    <a:pt x="772668" y="1545336"/>
                  </a:lnTo>
                  <a:lnTo>
                    <a:pt x="821532" y="1543815"/>
                  </a:lnTo>
                  <a:lnTo>
                    <a:pt x="869589" y="1539315"/>
                  </a:lnTo>
                  <a:lnTo>
                    <a:pt x="916748" y="1531926"/>
                  </a:lnTo>
                  <a:lnTo>
                    <a:pt x="962919" y="1521738"/>
                  </a:lnTo>
                  <a:lnTo>
                    <a:pt x="1008010" y="1508841"/>
                  </a:lnTo>
                  <a:lnTo>
                    <a:pt x="1051931" y="1493326"/>
                  </a:lnTo>
                  <a:lnTo>
                    <a:pt x="1094592" y="1475284"/>
                  </a:lnTo>
                  <a:lnTo>
                    <a:pt x="1135903" y="1454805"/>
                  </a:lnTo>
                  <a:lnTo>
                    <a:pt x="1175772" y="1431980"/>
                  </a:lnTo>
                  <a:lnTo>
                    <a:pt x="1214109" y="1406899"/>
                  </a:lnTo>
                  <a:lnTo>
                    <a:pt x="1250825" y="1379653"/>
                  </a:lnTo>
                  <a:lnTo>
                    <a:pt x="1285827" y="1350332"/>
                  </a:lnTo>
                  <a:lnTo>
                    <a:pt x="1319026" y="1319026"/>
                  </a:lnTo>
                  <a:lnTo>
                    <a:pt x="1350332" y="1285827"/>
                  </a:lnTo>
                  <a:lnTo>
                    <a:pt x="1379653" y="1250825"/>
                  </a:lnTo>
                  <a:lnTo>
                    <a:pt x="1406899" y="1214109"/>
                  </a:lnTo>
                  <a:lnTo>
                    <a:pt x="1431980" y="1175772"/>
                  </a:lnTo>
                  <a:lnTo>
                    <a:pt x="1454805" y="1135903"/>
                  </a:lnTo>
                  <a:lnTo>
                    <a:pt x="1475284" y="1094592"/>
                  </a:lnTo>
                  <a:lnTo>
                    <a:pt x="1493326" y="1051931"/>
                  </a:lnTo>
                  <a:lnTo>
                    <a:pt x="1508841" y="1008010"/>
                  </a:lnTo>
                  <a:lnTo>
                    <a:pt x="1521738" y="962919"/>
                  </a:lnTo>
                  <a:lnTo>
                    <a:pt x="1531926" y="916748"/>
                  </a:lnTo>
                  <a:lnTo>
                    <a:pt x="1539315" y="869589"/>
                  </a:lnTo>
                  <a:lnTo>
                    <a:pt x="1543815" y="821532"/>
                  </a:lnTo>
                  <a:lnTo>
                    <a:pt x="1545336" y="772668"/>
                  </a:lnTo>
                  <a:lnTo>
                    <a:pt x="1543815" y="723803"/>
                  </a:lnTo>
                  <a:lnTo>
                    <a:pt x="1539315" y="675746"/>
                  </a:lnTo>
                  <a:lnTo>
                    <a:pt x="1531926" y="628587"/>
                  </a:lnTo>
                  <a:lnTo>
                    <a:pt x="1521738" y="582416"/>
                  </a:lnTo>
                  <a:lnTo>
                    <a:pt x="1508841" y="537325"/>
                  </a:lnTo>
                  <a:lnTo>
                    <a:pt x="1493326" y="493404"/>
                  </a:lnTo>
                  <a:lnTo>
                    <a:pt x="1475284" y="450743"/>
                  </a:lnTo>
                  <a:lnTo>
                    <a:pt x="1454805" y="409432"/>
                  </a:lnTo>
                  <a:lnTo>
                    <a:pt x="1431980" y="369563"/>
                  </a:lnTo>
                  <a:lnTo>
                    <a:pt x="1406899" y="331226"/>
                  </a:lnTo>
                  <a:lnTo>
                    <a:pt x="1379653" y="294510"/>
                  </a:lnTo>
                  <a:lnTo>
                    <a:pt x="1350332" y="259508"/>
                  </a:lnTo>
                  <a:lnTo>
                    <a:pt x="1319026" y="226309"/>
                  </a:lnTo>
                  <a:lnTo>
                    <a:pt x="1285827" y="195003"/>
                  </a:lnTo>
                  <a:lnTo>
                    <a:pt x="1250825" y="165682"/>
                  </a:lnTo>
                  <a:lnTo>
                    <a:pt x="1214109" y="138436"/>
                  </a:lnTo>
                  <a:lnTo>
                    <a:pt x="1175772" y="113355"/>
                  </a:lnTo>
                  <a:lnTo>
                    <a:pt x="1135903" y="90530"/>
                  </a:lnTo>
                  <a:lnTo>
                    <a:pt x="1094592" y="70051"/>
                  </a:lnTo>
                  <a:lnTo>
                    <a:pt x="1051931" y="52009"/>
                  </a:lnTo>
                  <a:lnTo>
                    <a:pt x="1008010" y="36494"/>
                  </a:lnTo>
                  <a:lnTo>
                    <a:pt x="962919" y="23597"/>
                  </a:lnTo>
                  <a:lnTo>
                    <a:pt x="916748" y="13409"/>
                  </a:lnTo>
                  <a:lnTo>
                    <a:pt x="869589" y="6020"/>
                  </a:lnTo>
                  <a:lnTo>
                    <a:pt x="821532" y="1520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2B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6388" y="1581911"/>
              <a:ext cx="1453896" cy="145389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744968" y="1650491"/>
              <a:ext cx="1262380" cy="1262380"/>
            </a:xfrm>
            <a:custGeom>
              <a:avLst/>
              <a:gdLst/>
              <a:ahLst/>
              <a:cxnLst/>
              <a:rect l="l" t="t" r="r" b="b"/>
              <a:pathLst>
                <a:path w="1262379" h="1262380">
                  <a:moveTo>
                    <a:pt x="630936" y="0"/>
                  </a:moveTo>
                  <a:lnTo>
                    <a:pt x="583847" y="1730"/>
                  </a:lnTo>
                  <a:lnTo>
                    <a:pt x="537699" y="6841"/>
                  </a:lnTo>
                  <a:lnTo>
                    <a:pt x="492613" y="15209"/>
                  </a:lnTo>
                  <a:lnTo>
                    <a:pt x="448711" y="26713"/>
                  </a:lnTo>
                  <a:lnTo>
                    <a:pt x="406114" y="41231"/>
                  </a:lnTo>
                  <a:lnTo>
                    <a:pt x="364946" y="58641"/>
                  </a:lnTo>
                  <a:lnTo>
                    <a:pt x="325328" y="78821"/>
                  </a:lnTo>
                  <a:lnTo>
                    <a:pt x="287381" y="101649"/>
                  </a:lnTo>
                  <a:lnTo>
                    <a:pt x="251229" y="127002"/>
                  </a:lnTo>
                  <a:lnTo>
                    <a:pt x="216993" y="154760"/>
                  </a:lnTo>
                  <a:lnTo>
                    <a:pt x="184794" y="184799"/>
                  </a:lnTo>
                  <a:lnTo>
                    <a:pt x="154755" y="216998"/>
                  </a:lnTo>
                  <a:lnTo>
                    <a:pt x="126999" y="251235"/>
                  </a:lnTo>
                  <a:lnTo>
                    <a:pt x="101646" y="287387"/>
                  </a:lnTo>
                  <a:lnTo>
                    <a:pt x="78819" y="325333"/>
                  </a:lnTo>
                  <a:lnTo>
                    <a:pt x="58639" y="364952"/>
                  </a:lnTo>
                  <a:lnTo>
                    <a:pt x="41230" y="406120"/>
                  </a:lnTo>
                  <a:lnTo>
                    <a:pt x="26712" y="448715"/>
                  </a:lnTo>
                  <a:lnTo>
                    <a:pt x="15208" y="492617"/>
                  </a:lnTo>
                  <a:lnTo>
                    <a:pt x="6840" y="537702"/>
                  </a:lnTo>
                  <a:lnTo>
                    <a:pt x="1730" y="583849"/>
                  </a:lnTo>
                  <a:lnTo>
                    <a:pt x="0" y="630936"/>
                  </a:lnTo>
                  <a:lnTo>
                    <a:pt x="1730" y="678022"/>
                  </a:lnTo>
                  <a:lnTo>
                    <a:pt x="6840" y="724169"/>
                  </a:lnTo>
                  <a:lnTo>
                    <a:pt x="15208" y="769254"/>
                  </a:lnTo>
                  <a:lnTo>
                    <a:pt x="26712" y="813156"/>
                  </a:lnTo>
                  <a:lnTo>
                    <a:pt x="41230" y="855751"/>
                  </a:lnTo>
                  <a:lnTo>
                    <a:pt x="58639" y="896919"/>
                  </a:lnTo>
                  <a:lnTo>
                    <a:pt x="78819" y="936538"/>
                  </a:lnTo>
                  <a:lnTo>
                    <a:pt x="101646" y="974484"/>
                  </a:lnTo>
                  <a:lnTo>
                    <a:pt x="126999" y="1010636"/>
                  </a:lnTo>
                  <a:lnTo>
                    <a:pt x="154755" y="1044873"/>
                  </a:lnTo>
                  <a:lnTo>
                    <a:pt x="184794" y="1077072"/>
                  </a:lnTo>
                  <a:lnTo>
                    <a:pt x="216993" y="1107111"/>
                  </a:lnTo>
                  <a:lnTo>
                    <a:pt x="251229" y="1134869"/>
                  </a:lnTo>
                  <a:lnTo>
                    <a:pt x="287381" y="1160222"/>
                  </a:lnTo>
                  <a:lnTo>
                    <a:pt x="325328" y="1183050"/>
                  </a:lnTo>
                  <a:lnTo>
                    <a:pt x="364946" y="1203230"/>
                  </a:lnTo>
                  <a:lnTo>
                    <a:pt x="406114" y="1220640"/>
                  </a:lnTo>
                  <a:lnTo>
                    <a:pt x="448711" y="1235158"/>
                  </a:lnTo>
                  <a:lnTo>
                    <a:pt x="492613" y="1246662"/>
                  </a:lnTo>
                  <a:lnTo>
                    <a:pt x="537699" y="1255030"/>
                  </a:lnTo>
                  <a:lnTo>
                    <a:pt x="583847" y="1260141"/>
                  </a:lnTo>
                  <a:lnTo>
                    <a:pt x="630936" y="1261872"/>
                  </a:lnTo>
                  <a:lnTo>
                    <a:pt x="678022" y="1260141"/>
                  </a:lnTo>
                  <a:lnTo>
                    <a:pt x="724169" y="1255030"/>
                  </a:lnTo>
                  <a:lnTo>
                    <a:pt x="769254" y="1246662"/>
                  </a:lnTo>
                  <a:lnTo>
                    <a:pt x="813156" y="1235158"/>
                  </a:lnTo>
                  <a:lnTo>
                    <a:pt x="855751" y="1220640"/>
                  </a:lnTo>
                  <a:lnTo>
                    <a:pt x="896919" y="1203230"/>
                  </a:lnTo>
                  <a:lnTo>
                    <a:pt x="936538" y="1183050"/>
                  </a:lnTo>
                  <a:lnTo>
                    <a:pt x="974484" y="1160222"/>
                  </a:lnTo>
                  <a:lnTo>
                    <a:pt x="1010636" y="1134869"/>
                  </a:lnTo>
                  <a:lnTo>
                    <a:pt x="1044873" y="1107111"/>
                  </a:lnTo>
                  <a:lnTo>
                    <a:pt x="1077072" y="1077072"/>
                  </a:lnTo>
                  <a:lnTo>
                    <a:pt x="1107111" y="1044873"/>
                  </a:lnTo>
                  <a:lnTo>
                    <a:pt x="1134869" y="1010636"/>
                  </a:lnTo>
                  <a:lnTo>
                    <a:pt x="1160222" y="974484"/>
                  </a:lnTo>
                  <a:lnTo>
                    <a:pt x="1183050" y="936538"/>
                  </a:lnTo>
                  <a:lnTo>
                    <a:pt x="1203230" y="896919"/>
                  </a:lnTo>
                  <a:lnTo>
                    <a:pt x="1220640" y="855751"/>
                  </a:lnTo>
                  <a:lnTo>
                    <a:pt x="1235158" y="813156"/>
                  </a:lnTo>
                  <a:lnTo>
                    <a:pt x="1246662" y="769254"/>
                  </a:lnTo>
                  <a:lnTo>
                    <a:pt x="1255030" y="724169"/>
                  </a:lnTo>
                  <a:lnTo>
                    <a:pt x="1260141" y="678022"/>
                  </a:lnTo>
                  <a:lnTo>
                    <a:pt x="1261872" y="630936"/>
                  </a:lnTo>
                  <a:lnTo>
                    <a:pt x="1260141" y="583849"/>
                  </a:lnTo>
                  <a:lnTo>
                    <a:pt x="1255030" y="537702"/>
                  </a:lnTo>
                  <a:lnTo>
                    <a:pt x="1246662" y="492617"/>
                  </a:lnTo>
                  <a:lnTo>
                    <a:pt x="1235158" y="448715"/>
                  </a:lnTo>
                  <a:lnTo>
                    <a:pt x="1220640" y="406120"/>
                  </a:lnTo>
                  <a:lnTo>
                    <a:pt x="1203230" y="364952"/>
                  </a:lnTo>
                  <a:lnTo>
                    <a:pt x="1183050" y="325333"/>
                  </a:lnTo>
                  <a:lnTo>
                    <a:pt x="1160222" y="287387"/>
                  </a:lnTo>
                  <a:lnTo>
                    <a:pt x="1134869" y="251235"/>
                  </a:lnTo>
                  <a:lnTo>
                    <a:pt x="1107111" y="216998"/>
                  </a:lnTo>
                  <a:lnTo>
                    <a:pt x="1077072" y="184799"/>
                  </a:lnTo>
                  <a:lnTo>
                    <a:pt x="1044873" y="154760"/>
                  </a:lnTo>
                  <a:lnTo>
                    <a:pt x="1010636" y="127002"/>
                  </a:lnTo>
                  <a:lnTo>
                    <a:pt x="974484" y="101649"/>
                  </a:lnTo>
                  <a:lnTo>
                    <a:pt x="936538" y="78821"/>
                  </a:lnTo>
                  <a:lnTo>
                    <a:pt x="896919" y="58641"/>
                  </a:lnTo>
                  <a:lnTo>
                    <a:pt x="855751" y="41231"/>
                  </a:lnTo>
                  <a:lnTo>
                    <a:pt x="813156" y="26713"/>
                  </a:lnTo>
                  <a:lnTo>
                    <a:pt x="769254" y="15209"/>
                  </a:lnTo>
                  <a:lnTo>
                    <a:pt x="724169" y="6841"/>
                  </a:lnTo>
                  <a:lnTo>
                    <a:pt x="678022" y="1730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08392" y="1613916"/>
              <a:ext cx="1389888" cy="138988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703820" y="3227832"/>
              <a:ext cx="1337945" cy="0"/>
            </a:xfrm>
            <a:custGeom>
              <a:avLst/>
              <a:gdLst/>
              <a:ahLst/>
              <a:cxnLst/>
              <a:rect l="l" t="t" r="r" b="b"/>
              <a:pathLst>
                <a:path w="1337945">
                  <a:moveTo>
                    <a:pt x="0" y="0"/>
                  </a:moveTo>
                  <a:lnTo>
                    <a:pt x="1337564" y="0"/>
                  </a:lnTo>
                </a:path>
              </a:pathLst>
            </a:custGeom>
            <a:ln w="19050">
              <a:solidFill>
                <a:srgbClr val="EC3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18437" y="2005075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351967" y="147955"/>
                  </a:moveTo>
                  <a:lnTo>
                    <a:pt x="347954" y="127279"/>
                  </a:lnTo>
                  <a:lnTo>
                    <a:pt x="336042" y="109308"/>
                  </a:lnTo>
                  <a:lnTo>
                    <a:pt x="335864" y="109029"/>
                  </a:lnTo>
                  <a:lnTo>
                    <a:pt x="335711" y="108927"/>
                  </a:lnTo>
                  <a:lnTo>
                    <a:pt x="335711" y="148336"/>
                  </a:lnTo>
                  <a:lnTo>
                    <a:pt x="332841" y="162953"/>
                  </a:lnTo>
                  <a:lnTo>
                    <a:pt x="324358" y="175679"/>
                  </a:lnTo>
                  <a:lnTo>
                    <a:pt x="324281" y="175856"/>
                  </a:lnTo>
                  <a:lnTo>
                    <a:pt x="324116" y="175907"/>
                  </a:lnTo>
                  <a:lnTo>
                    <a:pt x="311264" y="184416"/>
                  </a:lnTo>
                  <a:lnTo>
                    <a:pt x="296672" y="187236"/>
                  </a:lnTo>
                  <a:lnTo>
                    <a:pt x="282067" y="184365"/>
                  </a:lnTo>
                  <a:lnTo>
                    <a:pt x="269316" y="175856"/>
                  </a:lnTo>
                  <a:lnTo>
                    <a:pt x="269214" y="175729"/>
                  </a:lnTo>
                  <a:lnTo>
                    <a:pt x="269049" y="175679"/>
                  </a:lnTo>
                  <a:lnTo>
                    <a:pt x="260591" y="162814"/>
                  </a:lnTo>
                  <a:lnTo>
                    <a:pt x="257810" y="148336"/>
                  </a:lnTo>
                  <a:lnTo>
                    <a:pt x="257822" y="147955"/>
                  </a:lnTo>
                  <a:lnTo>
                    <a:pt x="281825" y="112217"/>
                  </a:lnTo>
                  <a:lnTo>
                    <a:pt x="296672" y="109308"/>
                  </a:lnTo>
                  <a:lnTo>
                    <a:pt x="304355" y="110020"/>
                  </a:lnTo>
                  <a:lnTo>
                    <a:pt x="311658" y="112217"/>
                  </a:lnTo>
                  <a:lnTo>
                    <a:pt x="318363" y="115811"/>
                  </a:lnTo>
                  <a:lnTo>
                    <a:pt x="324281" y="120713"/>
                  </a:lnTo>
                  <a:lnTo>
                    <a:pt x="324446" y="120840"/>
                  </a:lnTo>
                  <a:lnTo>
                    <a:pt x="332917" y="133705"/>
                  </a:lnTo>
                  <a:lnTo>
                    <a:pt x="335711" y="148336"/>
                  </a:lnTo>
                  <a:lnTo>
                    <a:pt x="335711" y="108927"/>
                  </a:lnTo>
                  <a:lnTo>
                    <a:pt x="317614" y="96862"/>
                  </a:lnTo>
                  <a:lnTo>
                    <a:pt x="296837" y="92798"/>
                  </a:lnTo>
                  <a:lnTo>
                    <a:pt x="276047" y="96812"/>
                  </a:lnTo>
                  <a:lnTo>
                    <a:pt x="257810" y="108927"/>
                  </a:lnTo>
                  <a:lnTo>
                    <a:pt x="245618" y="127177"/>
                  </a:lnTo>
                  <a:lnTo>
                    <a:pt x="241541" y="147955"/>
                  </a:lnTo>
                  <a:lnTo>
                    <a:pt x="245541" y="168744"/>
                  </a:lnTo>
                  <a:lnTo>
                    <a:pt x="275475" y="199288"/>
                  </a:lnTo>
                  <a:lnTo>
                    <a:pt x="296672" y="203581"/>
                  </a:lnTo>
                  <a:lnTo>
                    <a:pt x="307555" y="202501"/>
                  </a:lnTo>
                  <a:lnTo>
                    <a:pt x="317931" y="199301"/>
                  </a:lnTo>
                  <a:lnTo>
                    <a:pt x="327482" y="194106"/>
                  </a:lnTo>
                  <a:lnTo>
                    <a:pt x="335622" y="187236"/>
                  </a:lnTo>
                  <a:lnTo>
                    <a:pt x="335864" y="187045"/>
                  </a:lnTo>
                  <a:lnTo>
                    <a:pt x="347954" y="168783"/>
                  </a:lnTo>
                  <a:lnTo>
                    <a:pt x="351929" y="148336"/>
                  </a:lnTo>
                  <a:lnTo>
                    <a:pt x="351967" y="147955"/>
                  </a:lnTo>
                  <a:close/>
                </a:path>
                <a:path w="445134" h="445135">
                  <a:moveTo>
                    <a:pt x="444512" y="9410"/>
                  </a:moveTo>
                  <a:lnTo>
                    <a:pt x="444017" y="3213"/>
                  </a:lnTo>
                  <a:lnTo>
                    <a:pt x="440055" y="0"/>
                  </a:lnTo>
                  <a:lnTo>
                    <a:pt x="364642" y="7759"/>
                  </a:lnTo>
                  <a:lnTo>
                    <a:pt x="298843" y="21323"/>
                  </a:lnTo>
                  <a:lnTo>
                    <a:pt x="237134" y="47955"/>
                  </a:lnTo>
                  <a:lnTo>
                    <a:pt x="193408" y="75450"/>
                  </a:lnTo>
                  <a:lnTo>
                    <a:pt x="152908" y="107162"/>
                  </a:lnTo>
                  <a:lnTo>
                    <a:pt x="115938" y="142798"/>
                  </a:lnTo>
                  <a:lnTo>
                    <a:pt x="82778" y="182092"/>
                  </a:lnTo>
                  <a:lnTo>
                    <a:pt x="53746" y="224751"/>
                  </a:lnTo>
                  <a:lnTo>
                    <a:pt x="0" y="312534"/>
                  </a:lnTo>
                  <a:lnTo>
                    <a:pt x="495" y="316661"/>
                  </a:lnTo>
                  <a:lnTo>
                    <a:pt x="51092" y="367499"/>
                  </a:lnTo>
                  <a:lnTo>
                    <a:pt x="56388" y="367499"/>
                  </a:lnTo>
                  <a:lnTo>
                    <a:pt x="62839" y="360781"/>
                  </a:lnTo>
                  <a:lnTo>
                    <a:pt x="62674" y="355752"/>
                  </a:lnTo>
                  <a:lnTo>
                    <a:pt x="19177" y="312407"/>
                  </a:lnTo>
                  <a:lnTo>
                    <a:pt x="67627" y="233184"/>
                  </a:lnTo>
                  <a:lnTo>
                    <a:pt x="95872" y="192100"/>
                  </a:lnTo>
                  <a:lnTo>
                    <a:pt x="128003" y="154241"/>
                  </a:lnTo>
                  <a:lnTo>
                    <a:pt x="163753" y="119900"/>
                  </a:lnTo>
                  <a:lnTo>
                    <a:pt x="202869" y="89344"/>
                  </a:lnTo>
                  <a:lnTo>
                    <a:pt x="245071" y="62839"/>
                  </a:lnTo>
                  <a:lnTo>
                    <a:pt x="303707" y="37452"/>
                  </a:lnTo>
                  <a:lnTo>
                    <a:pt x="366293" y="24460"/>
                  </a:lnTo>
                  <a:lnTo>
                    <a:pt x="427316" y="18186"/>
                  </a:lnTo>
                  <a:lnTo>
                    <a:pt x="421030" y="79209"/>
                  </a:lnTo>
                  <a:lnTo>
                    <a:pt x="407987" y="141782"/>
                  </a:lnTo>
                  <a:lnTo>
                    <a:pt x="382663" y="200444"/>
                  </a:lnTo>
                  <a:lnTo>
                    <a:pt x="356158" y="242646"/>
                  </a:lnTo>
                  <a:lnTo>
                    <a:pt x="325615" y="281774"/>
                  </a:lnTo>
                  <a:lnTo>
                    <a:pt x="291299" y="317550"/>
                  </a:lnTo>
                  <a:lnTo>
                    <a:pt x="253453" y="349681"/>
                  </a:lnTo>
                  <a:lnTo>
                    <a:pt x="212331" y="377901"/>
                  </a:lnTo>
                  <a:lnTo>
                    <a:pt x="133121" y="426364"/>
                  </a:lnTo>
                  <a:lnTo>
                    <a:pt x="88798" y="381850"/>
                  </a:lnTo>
                  <a:lnTo>
                    <a:pt x="83502" y="381850"/>
                  </a:lnTo>
                  <a:lnTo>
                    <a:pt x="77063" y="388569"/>
                  </a:lnTo>
                  <a:lnTo>
                    <a:pt x="77228" y="393598"/>
                  </a:lnTo>
                  <a:lnTo>
                    <a:pt x="127660" y="444004"/>
                  </a:lnTo>
                  <a:lnTo>
                    <a:pt x="129806" y="444919"/>
                  </a:lnTo>
                  <a:lnTo>
                    <a:pt x="131965" y="444881"/>
                  </a:lnTo>
                  <a:lnTo>
                    <a:pt x="220764" y="391299"/>
                  </a:lnTo>
                  <a:lnTo>
                    <a:pt x="263334" y="362191"/>
                  </a:lnTo>
                  <a:lnTo>
                    <a:pt x="302514" y="328993"/>
                  </a:lnTo>
                  <a:lnTo>
                    <a:pt x="338048" y="292023"/>
                  </a:lnTo>
                  <a:lnTo>
                    <a:pt x="369658" y="251548"/>
                  </a:lnTo>
                  <a:lnTo>
                    <a:pt x="397052" y="207886"/>
                  </a:lnTo>
                  <a:lnTo>
                    <a:pt x="423659" y="146177"/>
                  </a:lnTo>
                  <a:lnTo>
                    <a:pt x="437235" y="80365"/>
                  </a:lnTo>
                  <a:lnTo>
                    <a:pt x="444512" y="9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99695" y="2199684"/>
              <a:ext cx="369933" cy="36983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559431" y="2014641"/>
              <a:ext cx="96520" cy="95250"/>
            </a:xfrm>
            <a:custGeom>
              <a:avLst/>
              <a:gdLst/>
              <a:ahLst/>
              <a:cxnLst/>
              <a:rect l="l" t="t" r="r" b="b"/>
              <a:pathLst>
                <a:path w="96520" h="95250">
                  <a:moveTo>
                    <a:pt x="90624" y="94701"/>
                  </a:moveTo>
                  <a:lnTo>
                    <a:pt x="85994" y="94105"/>
                  </a:lnTo>
                  <a:lnTo>
                    <a:pt x="85828" y="93775"/>
                  </a:lnTo>
                  <a:lnTo>
                    <a:pt x="83844" y="93775"/>
                  </a:lnTo>
                  <a:lnTo>
                    <a:pt x="31276" y="63635"/>
                  </a:lnTo>
                  <a:lnTo>
                    <a:pt x="1157" y="11081"/>
                  </a:lnTo>
                  <a:lnTo>
                    <a:pt x="0" y="6747"/>
                  </a:lnTo>
                  <a:lnTo>
                    <a:pt x="2645" y="2315"/>
                  </a:lnTo>
                  <a:lnTo>
                    <a:pt x="11245" y="0"/>
                  </a:lnTo>
                  <a:lnTo>
                    <a:pt x="15875" y="2580"/>
                  </a:lnTo>
                  <a:lnTo>
                    <a:pt x="17033" y="6946"/>
                  </a:lnTo>
                  <a:lnTo>
                    <a:pt x="27167" y="31344"/>
                  </a:lnTo>
                  <a:lnTo>
                    <a:pt x="43038" y="51894"/>
                  </a:lnTo>
                  <a:lnTo>
                    <a:pt x="63684" y="67625"/>
                  </a:lnTo>
                  <a:lnTo>
                    <a:pt x="88143" y="77567"/>
                  </a:lnTo>
                  <a:lnTo>
                    <a:pt x="92774" y="78162"/>
                  </a:lnTo>
                  <a:lnTo>
                    <a:pt x="95916" y="82346"/>
                  </a:lnTo>
                  <a:lnTo>
                    <a:pt x="94758" y="91476"/>
                  </a:lnTo>
                  <a:lnTo>
                    <a:pt x="90624" y="94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327903" y="3883094"/>
            <a:ext cx="202565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0355" marR="5080" indent="-288290">
              <a:lnSpc>
                <a:spcPts val="1660"/>
              </a:lnSpc>
              <a:spcBef>
                <a:spcPts val="17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25" dirty="0">
                <a:latin typeface="Tahoma"/>
                <a:cs typeface="Tahoma"/>
              </a:rPr>
              <a:t>f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ee</a:t>
            </a:r>
            <a:r>
              <a:rPr sz="1400" spc="-90" dirty="0">
                <a:latin typeface="Tahoma"/>
                <a:cs typeface="Tahoma"/>
              </a:rPr>
              <a:t>z</a:t>
            </a:r>
            <a:r>
              <a:rPr sz="1400" spc="-55" dirty="0">
                <a:latin typeface="Tahoma"/>
                <a:cs typeface="Tahoma"/>
              </a:rPr>
              <a:t>e  </a:t>
            </a:r>
            <a:r>
              <a:rPr sz="1400" spc="-70" dirty="0">
                <a:latin typeface="Tahoma"/>
                <a:cs typeface="Tahoma"/>
              </a:rPr>
              <a:t>periods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27903" y="4523174"/>
            <a:ext cx="1539875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0355" marR="5080" indent="-288290">
              <a:lnSpc>
                <a:spcPts val="1660"/>
              </a:lnSpc>
              <a:spcBef>
                <a:spcPts val="17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20" dirty="0">
                <a:latin typeface="Tahoma"/>
                <a:cs typeface="Tahoma"/>
              </a:rPr>
              <a:t>P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f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40" dirty="0">
                <a:latin typeface="Tahoma"/>
                <a:cs typeface="Tahoma"/>
              </a:rPr>
              <a:t>d  </a:t>
            </a:r>
            <a:r>
              <a:rPr sz="1400" spc="-100" dirty="0">
                <a:latin typeface="Tahoma"/>
                <a:cs typeface="Tahoma"/>
              </a:rPr>
              <a:t>s</a:t>
            </a:r>
            <a:r>
              <a:rPr sz="1400" spc="-120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55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60" dirty="0">
                <a:latin typeface="Tahoma"/>
                <a:cs typeface="Tahoma"/>
              </a:rPr>
              <a:t>e</a:t>
            </a:r>
            <a:r>
              <a:rPr sz="1400" spc="-120" dirty="0">
                <a:latin typeface="Tahoma"/>
                <a:cs typeface="Tahoma"/>
              </a:rPr>
              <a:t>s</a:t>
            </a:r>
            <a:r>
              <a:rPr sz="1400" spc="-50" dirty="0">
                <a:latin typeface="Tahoma"/>
                <a:cs typeface="Tahoma"/>
              </a:rPr>
              <a:t>t</a:t>
            </a:r>
            <a:r>
              <a:rPr sz="1400" spc="-11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27903" y="5163254"/>
            <a:ext cx="909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120" dirty="0">
                <a:latin typeface="Tahoma"/>
                <a:cs typeface="Tahoma"/>
              </a:rPr>
              <a:t>C</a:t>
            </a:r>
            <a:r>
              <a:rPr sz="1400" spc="-75" dirty="0">
                <a:latin typeface="Tahoma"/>
                <a:cs typeface="Tahoma"/>
              </a:rPr>
              <a:t>u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45" dirty="0">
                <a:latin typeface="Tahoma"/>
                <a:cs typeface="Tahoma"/>
              </a:rPr>
              <a:t>-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95" dirty="0">
                <a:latin typeface="Tahoma"/>
                <a:cs typeface="Tahoma"/>
              </a:rPr>
              <a:t>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038349" y="3358018"/>
            <a:ext cx="131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Tahoma"/>
                <a:cs typeface="Tahoma"/>
              </a:rPr>
              <a:t>Optimization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852660" y="1440179"/>
            <a:ext cx="1737360" cy="1797685"/>
            <a:chOff x="9852660" y="1440179"/>
            <a:chExt cx="1737360" cy="1797685"/>
          </a:xfrm>
        </p:grpSpPr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2660" y="1440179"/>
              <a:ext cx="1737360" cy="173736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9921239" y="1508760"/>
              <a:ext cx="1545590" cy="1545590"/>
            </a:xfrm>
            <a:custGeom>
              <a:avLst/>
              <a:gdLst/>
              <a:ahLst/>
              <a:cxnLst/>
              <a:rect l="l" t="t" r="r" b="b"/>
              <a:pathLst>
                <a:path w="1545590" h="1545589">
                  <a:moveTo>
                    <a:pt x="772668" y="0"/>
                  </a:moveTo>
                  <a:lnTo>
                    <a:pt x="723803" y="1520"/>
                  </a:lnTo>
                  <a:lnTo>
                    <a:pt x="675746" y="6020"/>
                  </a:lnTo>
                  <a:lnTo>
                    <a:pt x="628587" y="13409"/>
                  </a:lnTo>
                  <a:lnTo>
                    <a:pt x="582416" y="23597"/>
                  </a:lnTo>
                  <a:lnTo>
                    <a:pt x="537325" y="36494"/>
                  </a:lnTo>
                  <a:lnTo>
                    <a:pt x="493404" y="52009"/>
                  </a:lnTo>
                  <a:lnTo>
                    <a:pt x="450743" y="70051"/>
                  </a:lnTo>
                  <a:lnTo>
                    <a:pt x="409432" y="90530"/>
                  </a:lnTo>
                  <a:lnTo>
                    <a:pt x="369563" y="113355"/>
                  </a:lnTo>
                  <a:lnTo>
                    <a:pt x="331226" y="138436"/>
                  </a:lnTo>
                  <a:lnTo>
                    <a:pt x="294510" y="165682"/>
                  </a:lnTo>
                  <a:lnTo>
                    <a:pt x="259508" y="195003"/>
                  </a:lnTo>
                  <a:lnTo>
                    <a:pt x="226309" y="226309"/>
                  </a:lnTo>
                  <a:lnTo>
                    <a:pt x="195003" y="259508"/>
                  </a:lnTo>
                  <a:lnTo>
                    <a:pt x="165682" y="294510"/>
                  </a:lnTo>
                  <a:lnTo>
                    <a:pt x="138436" y="331226"/>
                  </a:lnTo>
                  <a:lnTo>
                    <a:pt x="113355" y="369563"/>
                  </a:lnTo>
                  <a:lnTo>
                    <a:pt x="90530" y="409432"/>
                  </a:lnTo>
                  <a:lnTo>
                    <a:pt x="70051" y="450743"/>
                  </a:lnTo>
                  <a:lnTo>
                    <a:pt x="52009" y="493404"/>
                  </a:lnTo>
                  <a:lnTo>
                    <a:pt x="36494" y="537325"/>
                  </a:lnTo>
                  <a:lnTo>
                    <a:pt x="23597" y="582416"/>
                  </a:lnTo>
                  <a:lnTo>
                    <a:pt x="13409" y="628587"/>
                  </a:lnTo>
                  <a:lnTo>
                    <a:pt x="6020" y="675746"/>
                  </a:lnTo>
                  <a:lnTo>
                    <a:pt x="1520" y="723803"/>
                  </a:lnTo>
                  <a:lnTo>
                    <a:pt x="0" y="772668"/>
                  </a:lnTo>
                  <a:lnTo>
                    <a:pt x="1520" y="821532"/>
                  </a:lnTo>
                  <a:lnTo>
                    <a:pt x="6020" y="869589"/>
                  </a:lnTo>
                  <a:lnTo>
                    <a:pt x="13409" y="916748"/>
                  </a:lnTo>
                  <a:lnTo>
                    <a:pt x="23597" y="962919"/>
                  </a:lnTo>
                  <a:lnTo>
                    <a:pt x="36494" y="1008010"/>
                  </a:lnTo>
                  <a:lnTo>
                    <a:pt x="52009" y="1051931"/>
                  </a:lnTo>
                  <a:lnTo>
                    <a:pt x="70051" y="1094592"/>
                  </a:lnTo>
                  <a:lnTo>
                    <a:pt x="90530" y="1135903"/>
                  </a:lnTo>
                  <a:lnTo>
                    <a:pt x="113355" y="1175772"/>
                  </a:lnTo>
                  <a:lnTo>
                    <a:pt x="138436" y="1214109"/>
                  </a:lnTo>
                  <a:lnTo>
                    <a:pt x="165682" y="1250825"/>
                  </a:lnTo>
                  <a:lnTo>
                    <a:pt x="195003" y="1285827"/>
                  </a:lnTo>
                  <a:lnTo>
                    <a:pt x="226309" y="1319026"/>
                  </a:lnTo>
                  <a:lnTo>
                    <a:pt x="259508" y="1350332"/>
                  </a:lnTo>
                  <a:lnTo>
                    <a:pt x="294510" y="1379653"/>
                  </a:lnTo>
                  <a:lnTo>
                    <a:pt x="331226" y="1406899"/>
                  </a:lnTo>
                  <a:lnTo>
                    <a:pt x="369563" y="1431980"/>
                  </a:lnTo>
                  <a:lnTo>
                    <a:pt x="409432" y="1454805"/>
                  </a:lnTo>
                  <a:lnTo>
                    <a:pt x="450743" y="1475284"/>
                  </a:lnTo>
                  <a:lnTo>
                    <a:pt x="493404" y="1493326"/>
                  </a:lnTo>
                  <a:lnTo>
                    <a:pt x="537325" y="1508841"/>
                  </a:lnTo>
                  <a:lnTo>
                    <a:pt x="582416" y="1521738"/>
                  </a:lnTo>
                  <a:lnTo>
                    <a:pt x="628587" y="1531926"/>
                  </a:lnTo>
                  <a:lnTo>
                    <a:pt x="675746" y="1539315"/>
                  </a:lnTo>
                  <a:lnTo>
                    <a:pt x="723803" y="1543815"/>
                  </a:lnTo>
                  <a:lnTo>
                    <a:pt x="772668" y="1545336"/>
                  </a:lnTo>
                  <a:lnTo>
                    <a:pt x="821532" y="1543815"/>
                  </a:lnTo>
                  <a:lnTo>
                    <a:pt x="869589" y="1539315"/>
                  </a:lnTo>
                  <a:lnTo>
                    <a:pt x="916748" y="1531926"/>
                  </a:lnTo>
                  <a:lnTo>
                    <a:pt x="962919" y="1521738"/>
                  </a:lnTo>
                  <a:lnTo>
                    <a:pt x="1008010" y="1508841"/>
                  </a:lnTo>
                  <a:lnTo>
                    <a:pt x="1051931" y="1493326"/>
                  </a:lnTo>
                  <a:lnTo>
                    <a:pt x="1094592" y="1475284"/>
                  </a:lnTo>
                  <a:lnTo>
                    <a:pt x="1135903" y="1454805"/>
                  </a:lnTo>
                  <a:lnTo>
                    <a:pt x="1175772" y="1431980"/>
                  </a:lnTo>
                  <a:lnTo>
                    <a:pt x="1214109" y="1406899"/>
                  </a:lnTo>
                  <a:lnTo>
                    <a:pt x="1250825" y="1379653"/>
                  </a:lnTo>
                  <a:lnTo>
                    <a:pt x="1285827" y="1350332"/>
                  </a:lnTo>
                  <a:lnTo>
                    <a:pt x="1319026" y="1319026"/>
                  </a:lnTo>
                  <a:lnTo>
                    <a:pt x="1350332" y="1285827"/>
                  </a:lnTo>
                  <a:lnTo>
                    <a:pt x="1379653" y="1250825"/>
                  </a:lnTo>
                  <a:lnTo>
                    <a:pt x="1406899" y="1214109"/>
                  </a:lnTo>
                  <a:lnTo>
                    <a:pt x="1431980" y="1175772"/>
                  </a:lnTo>
                  <a:lnTo>
                    <a:pt x="1454805" y="1135903"/>
                  </a:lnTo>
                  <a:lnTo>
                    <a:pt x="1475284" y="1094592"/>
                  </a:lnTo>
                  <a:lnTo>
                    <a:pt x="1493326" y="1051931"/>
                  </a:lnTo>
                  <a:lnTo>
                    <a:pt x="1508841" y="1008010"/>
                  </a:lnTo>
                  <a:lnTo>
                    <a:pt x="1521738" y="962919"/>
                  </a:lnTo>
                  <a:lnTo>
                    <a:pt x="1531926" y="916748"/>
                  </a:lnTo>
                  <a:lnTo>
                    <a:pt x="1539315" y="869589"/>
                  </a:lnTo>
                  <a:lnTo>
                    <a:pt x="1543815" y="821532"/>
                  </a:lnTo>
                  <a:lnTo>
                    <a:pt x="1545336" y="772668"/>
                  </a:lnTo>
                  <a:lnTo>
                    <a:pt x="1543815" y="723803"/>
                  </a:lnTo>
                  <a:lnTo>
                    <a:pt x="1539315" y="675746"/>
                  </a:lnTo>
                  <a:lnTo>
                    <a:pt x="1531926" y="628587"/>
                  </a:lnTo>
                  <a:lnTo>
                    <a:pt x="1521738" y="582416"/>
                  </a:lnTo>
                  <a:lnTo>
                    <a:pt x="1508841" y="537325"/>
                  </a:lnTo>
                  <a:lnTo>
                    <a:pt x="1493326" y="493404"/>
                  </a:lnTo>
                  <a:lnTo>
                    <a:pt x="1475284" y="450743"/>
                  </a:lnTo>
                  <a:lnTo>
                    <a:pt x="1454805" y="409432"/>
                  </a:lnTo>
                  <a:lnTo>
                    <a:pt x="1431980" y="369563"/>
                  </a:lnTo>
                  <a:lnTo>
                    <a:pt x="1406899" y="331226"/>
                  </a:lnTo>
                  <a:lnTo>
                    <a:pt x="1379653" y="294510"/>
                  </a:lnTo>
                  <a:lnTo>
                    <a:pt x="1350332" y="259508"/>
                  </a:lnTo>
                  <a:lnTo>
                    <a:pt x="1319026" y="226309"/>
                  </a:lnTo>
                  <a:lnTo>
                    <a:pt x="1285827" y="195003"/>
                  </a:lnTo>
                  <a:lnTo>
                    <a:pt x="1250825" y="165682"/>
                  </a:lnTo>
                  <a:lnTo>
                    <a:pt x="1214109" y="138436"/>
                  </a:lnTo>
                  <a:lnTo>
                    <a:pt x="1175772" y="113355"/>
                  </a:lnTo>
                  <a:lnTo>
                    <a:pt x="1135903" y="90530"/>
                  </a:lnTo>
                  <a:lnTo>
                    <a:pt x="1094592" y="70051"/>
                  </a:lnTo>
                  <a:lnTo>
                    <a:pt x="1051931" y="52009"/>
                  </a:lnTo>
                  <a:lnTo>
                    <a:pt x="1008010" y="36494"/>
                  </a:lnTo>
                  <a:lnTo>
                    <a:pt x="962919" y="23597"/>
                  </a:lnTo>
                  <a:lnTo>
                    <a:pt x="916748" y="13409"/>
                  </a:lnTo>
                  <a:lnTo>
                    <a:pt x="869589" y="6020"/>
                  </a:lnTo>
                  <a:lnTo>
                    <a:pt x="821532" y="1520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2FAD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4392" y="1581911"/>
              <a:ext cx="1453896" cy="145389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0062972" y="1650491"/>
              <a:ext cx="1262380" cy="1262380"/>
            </a:xfrm>
            <a:custGeom>
              <a:avLst/>
              <a:gdLst/>
              <a:ahLst/>
              <a:cxnLst/>
              <a:rect l="l" t="t" r="r" b="b"/>
              <a:pathLst>
                <a:path w="1262379" h="1262380">
                  <a:moveTo>
                    <a:pt x="630936" y="0"/>
                  </a:moveTo>
                  <a:lnTo>
                    <a:pt x="583847" y="1730"/>
                  </a:lnTo>
                  <a:lnTo>
                    <a:pt x="537699" y="6841"/>
                  </a:lnTo>
                  <a:lnTo>
                    <a:pt x="492613" y="15209"/>
                  </a:lnTo>
                  <a:lnTo>
                    <a:pt x="448711" y="26713"/>
                  </a:lnTo>
                  <a:lnTo>
                    <a:pt x="406114" y="41231"/>
                  </a:lnTo>
                  <a:lnTo>
                    <a:pt x="364946" y="58641"/>
                  </a:lnTo>
                  <a:lnTo>
                    <a:pt x="325328" y="78821"/>
                  </a:lnTo>
                  <a:lnTo>
                    <a:pt x="287381" y="101649"/>
                  </a:lnTo>
                  <a:lnTo>
                    <a:pt x="251229" y="127002"/>
                  </a:lnTo>
                  <a:lnTo>
                    <a:pt x="216993" y="154760"/>
                  </a:lnTo>
                  <a:lnTo>
                    <a:pt x="184794" y="184799"/>
                  </a:lnTo>
                  <a:lnTo>
                    <a:pt x="154755" y="216998"/>
                  </a:lnTo>
                  <a:lnTo>
                    <a:pt x="126999" y="251235"/>
                  </a:lnTo>
                  <a:lnTo>
                    <a:pt x="101646" y="287387"/>
                  </a:lnTo>
                  <a:lnTo>
                    <a:pt x="78819" y="325333"/>
                  </a:lnTo>
                  <a:lnTo>
                    <a:pt x="58639" y="364952"/>
                  </a:lnTo>
                  <a:lnTo>
                    <a:pt x="41230" y="406120"/>
                  </a:lnTo>
                  <a:lnTo>
                    <a:pt x="26712" y="448715"/>
                  </a:lnTo>
                  <a:lnTo>
                    <a:pt x="15208" y="492617"/>
                  </a:lnTo>
                  <a:lnTo>
                    <a:pt x="6840" y="537702"/>
                  </a:lnTo>
                  <a:lnTo>
                    <a:pt x="1730" y="583849"/>
                  </a:lnTo>
                  <a:lnTo>
                    <a:pt x="0" y="630936"/>
                  </a:lnTo>
                  <a:lnTo>
                    <a:pt x="1730" y="678022"/>
                  </a:lnTo>
                  <a:lnTo>
                    <a:pt x="6840" y="724169"/>
                  </a:lnTo>
                  <a:lnTo>
                    <a:pt x="15208" y="769254"/>
                  </a:lnTo>
                  <a:lnTo>
                    <a:pt x="26712" y="813156"/>
                  </a:lnTo>
                  <a:lnTo>
                    <a:pt x="41230" y="855751"/>
                  </a:lnTo>
                  <a:lnTo>
                    <a:pt x="58639" y="896919"/>
                  </a:lnTo>
                  <a:lnTo>
                    <a:pt x="78819" y="936538"/>
                  </a:lnTo>
                  <a:lnTo>
                    <a:pt x="101646" y="974484"/>
                  </a:lnTo>
                  <a:lnTo>
                    <a:pt x="126999" y="1010636"/>
                  </a:lnTo>
                  <a:lnTo>
                    <a:pt x="154755" y="1044873"/>
                  </a:lnTo>
                  <a:lnTo>
                    <a:pt x="184794" y="1077072"/>
                  </a:lnTo>
                  <a:lnTo>
                    <a:pt x="216993" y="1107111"/>
                  </a:lnTo>
                  <a:lnTo>
                    <a:pt x="251229" y="1134869"/>
                  </a:lnTo>
                  <a:lnTo>
                    <a:pt x="287381" y="1160222"/>
                  </a:lnTo>
                  <a:lnTo>
                    <a:pt x="325328" y="1183050"/>
                  </a:lnTo>
                  <a:lnTo>
                    <a:pt x="364946" y="1203230"/>
                  </a:lnTo>
                  <a:lnTo>
                    <a:pt x="406114" y="1220640"/>
                  </a:lnTo>
                  <a:lnTo>
                    <a:pt x="448711" y="1235158"/>
                  </a:lnTo>
                  <a:lnTo>
                    <a:pt x="492613" y="1246662"/>
                  </a:lnTo>
                  <a:lnTo>
                    <a:pt x="537699" y="1255030"/>
                  </a:lnTo>
                  <a:lnTo>
                    <a:pt x="583847" y="1260141"/>
                  </a:lnTo>
                  <a:lnTo>
                    <a:pt x="630936" y="1261872"/>
                  </a:lnTo>
                  <a:lnTo>
                    <a:pt x="678022" y="1260141"/>
                  </a:lnTo>
                  <a:lnTo>
                    <a:pt x="724169" y="1255030"/>
                  </a:lnTo>
                  <a:lnTo>
                    <a:pt x="769254" y="1246662"/>
                  </a:lnTo>
                  <a:lnTo>
                    <a:pt x="813156" y="1235158"/>
                  </a:lnTo>
                  <a:lnTo>
                    <a:pt x="855751" y="1220640"/>
                  </a:lnTo>
                  <a:lnTo>
                    <a:pt x="896919" y="1203230"/>
                  </a:lnTo>
                  <a:lnTo>
                    <a:pt x="936538" y="1183050"/>
                  </a:lnTo>
                  <a:lnTo>
                    <a:pt x="974484" y="1160222"/>
                  </a:lnTo>
                  <a:lnTo>
                    <a:pt x="1010636" y="1134869"/>
                  </a:lnTo>
                  <a:lnTo>
                    <a:pt x="1044873" y="1107111"/>
                  </a:lnTo>
                  <a:lnTo>
                    <a:pt x="1077072" y="1077072"/>
                  </a:lnTo>
                  <a:lnTo>
                    <a:pt x="1107111" y="1044873"/>
                  </a:lnTo>
                  <a:lnTo>
                    <a:pt x="1134869" y="1010636"/>
                  </a:lnTo>
                  <a:lnTo>
                    <a:pt x="1160222" y="974484"/>
                  </a:lnTo>
                  <a:lnTo>
                    <a:pt x="1183050" y="936538"/>
                  </a:lnTo>
                  <a:lnTo>
                    <a:pt x="1203230" y="896919"/>
                  </a:lnTo>
                  <a:lnTo>
                    <a:pt x="1220640" y="855751"/>
                  </a:lnTo>
                  <a:lnTo>
                    <a:pt x="1235158" y="813156"/>
                  </a:lnTo>
                  <a:lnTo>
                    <a:pt x="1246662" y="769254"/>
                  </a:lnTo>
                  <a:lnTo>
                    <a:pt x="1255030" y="724169"/>
                  </a:lnTo>
                  <a:lnTo>
                    <a:pt x="1260141" y="678022"/>
                  </a:lnTo>
                  <a:lnTo>
                    <a:pt x="1261872" y="630936"/>
                  </a:lnTo>
                  <a:lnTo>
                    <a:pt x="1260141" y="583849"/>
                  </a:lnTo>
                  <a:lnTo>
                    <a:pt x="1255030" y="537702"/>
                  </a:lnTo>
                  <a:lnTo>
                    <a:pt x="1246662" y="492617"/>
                  </a:lnTo>
                  <a:lnTo>
                    <a:pt x="1235158" y="448715"/>
                  </a:lnTo>
                  <a:lnTo>
                    <a:pt x="1220640" y="406120"/>
                  </a:lnTo>
                  <a:lnTo>
                    <a:pt x="1203230" y="364952"/>
                  </a:lnTo>
                  <a:lnTo>
                    <a:pt x="1183050" y="325333"/>
                  </a:lnTo>
                  <a:lnTo>
                    <a:pt x="1160222" y="287387"/>
                  </a:lnTo>
                  <a:lnTo>
                    <a:pt x="1134869" y="251235"/>
                  </a:lnTo>
                  <a:lnTo>
                    <a:pt x="1107111" y="216998"/>
                  </a:lnTo>
                  <a:lnTo>
                    <a:pt x="1077072" y="184799"/>
                  </a:lnTo>
                  <a:lnTo>
                    <a:pt x="1044873" y="154760"/>
                  </a:lnTo>
                  <a:lnTo>
                    <a:pt x="1010636" y="127002"/>
                  </a:lnTo>
                  <a:lnTo>
                    <a:pt x="974484" y="101649"/>
                  </a:lnTo>
                  <a:lnTo>
                    <a:pt x="936538" y="78821"/>
                  </a:lnTo>
                  <a:lnTo>
                    <a:pt x="896919" y="58641"/>
                  </a:lnTo>
                  <a:lnTo>
                    <a:pt x="855751" y="41231"/>
                  </a:lnTo>
                  <a:lnTo>
                    <a:pt x="813156" y="26713"/>
                  </a:lnTo>
                  <a:lnTo>
                    <a:pt x="769254" y="15209"/>
                  </a:lnTo>
                  <a:lnTo>
                    <a:pt x="724169" y="6841"/>
                  </a:lnTo>
                  <a:lnTo>
                    <a:pt x="678022" y="1730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26396" y="1613916"/>
              <a:ext cx="1389888" cy="138988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0026396" y="3227832"/>
              <a:ext cx="1337945" cy="0"/>
            </a:xfrm>
            <a:custGeom>
              <a:avLst/>
              <a:gdLst/>
              <a:ahLst/>
              <a:cxnLst/>
              <a:rect l="l" t="t" r="r" b="b"/>
              <a:pathLst>
                <a:path w="1337945">
                  <a:moveTo>
                    <a:pt x="0" y="0"/>
                  </a:moveTo>
                  <a:lnTo>
                    <a:pt x="1337564" y="0"/>
                  </a:lnTo>
                </a:path>
              </a:pathLst>
            </a:custGeom>
            <a:ln w="19050">
              <a:solidFill>
                <a:srgbClr val="EC3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425169" y="2008120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09" h="549910">
                  <a:moveTo>
                    <a:pt x="549713" y="320689"/>
                  </a:moveTo>
                  <a:lnTo>
                    <a:pt x="549713" y="229074"/>
                  </a:lnTo>
                  <a:lnTo>
                    <a:pt x="499326" y="229074"/>
                  </a:lnTo>
                  <a:lnTo>
                    <a:pt x="493873" y="207815"/>
                  </a:lnTo>
                  <a:lnTo>
                    <a:pt x="486440" y="187235"/>
                  </a:lnTo>
                  <a:lnTo>
                    <a:pt x="477072" y="167464"/>
                  </a:lnTo>
                  <a:lnTo>
                    <a:pt x="465811" y="148632"/>
                  </a:lnTo>
                  <a:lnTo>
                    <a:pt x="501560" y="112957"/>
                  </a:lnTo>
                  <a:lnTo>
                    <a:pt x="436766" y="48157"/>
                  </a:lnTo>
                  <a:lnTo>
                    <a:pt x="401094" y="83909"/>
                  </a:lnTo>
                  <a:lnTo>
                    <a:pt x="382264" y="72648"/>
                  </a:lnTo>
                  <a:lnTo>
                    <a:pt x="362495" y="63288"/>
                  </a:lnTo>
                  <a:lnTo>
                    <a:pt x="341916" y="55878"/>
                  </a:lnTo>
                  <a:lnTo>
                    <a:pt x="320659" y="50468"/>
                  </a:lnTo>
                  <a:lnTo>
                    <a:pt x="320659" y="0"/>
                  </a:lnTo>
                  <a:lnTo>
                    <a:pt x="229053" y="0"/>
                  </a:lnTo>
                  <a:lnTo>
                    <a:pt x="229053" y="50468"/>
                  </a:lnTo>
                  <a:lnTo>
                    <a:pt x="207784" y="55878"/>
                  </a:lnTo>
                  <a:lnTo>
                    <a:pt x="187179" y="63288"/>
                  </a:lnTo>
                  <a:lnTo>
                    <a:pt x="167384" y="72648"/>
                  </a:lnTo>
                  <a:lnTo>
                    <a:pt x="148542" y="83909"/>
                  </a:lnTo>
                  <a:lnTo>
                    <a:pt x="112870" y="48157"/>
                  </a:lnTo>
                  <a:lnTo>
                    <a:pt x="48075" y="112957"/>
                  </a:lnTo>
                  <a:lnTo>
                    <a:pt x="83824" y="148632"/>
                  </a:lnTo>
                  <a:lnTo>
                    <a:pt x="72597" y="167464"/>
                  </a:lnTo>
                  <a:lnTo>
                    <a:pt x="63234" y="187235"/>
                  </a:lnTo>
                  <a:lnTo>
                    <a:pt x="55806" y="207815"/>
                  </a:lnTo>
                  <a:lnTo>
                    <a:pt x="50387" y="229074"/>
                  </a:lnTo>
                  <a:lnTo>
                    <a:pt x="0" y="229074"/>
                  </a:lnTo>
                  <a:lnTo>
                    <a:pt x="0" y="320689"/>
                  </a:lnTo>
                  <a:lnTo>
                    <a:pt x="50387" y="320689"/>
                  </a:lnTo>
                  <a:lnTo>
                    <a:pt x="55806" y="341960"/>
                  </a:lnTo>
                  <a:lnTo>
                    <a:pt x="63234" y="362566"/>
                  </a:lnTo>
                  <a:lnTo>
                    <a:pt x="72597" y="382364"/>
                  </a:lnTo>
                  <a:lnTo>
                    <a:pt x="83824" y="401208"/>
                  </a:lnTo>
                  <a:lnTo>
                    <a:pt x="48075" y="436883"/>
                  </a:lnTo>
                  <a:lnTo>
                    <a:pt x="112870" y="501683"/>
                  </a:lnTo>
                  <a:lnTo>
                    <a:pt x="148542" y="465931"/>
                  </a:lnTo>
                  <a:lnTo>
                    <a:pt x="167384" y="477192"/>
                  </a:lnTo>
                  <a:lnTo>
                    <a:pt x="187179" y="486552"/>
                  </a:lnTo>
                  <a:lnTo>
                    <a:pt x="207784" y="493962"/>
                  </a:lnTo>
                  <a:lnTo>
                    <a:pt x="229053" y="499372"/>
                  </a:lnTo>
                  <a:lnTo>
                    <a:pt x="229053" y="549763"/>
                  </a:lnTo>
                  <a:lnTo>
                    <a:pt x="320659" y="549763"/>
                  </a:lnTo>
                  <a:lnTo>
                    <a:pt x="320659" y="499372"/>
                  </a:lnTo>
                  <a:lnTo>
                    <a:pt x="341916" y="493962"/>
                  </a:lnTo>
                  <a:lnTo>
                    <a:pt x="362495" y="486552"/>
                  </a:lnTo>
                  <a:lnTo>
                    <a:pt x="382264" y="477192"/>
                  </a:lnTo>
                  <a:lnTo>
                    <a:pt x="401094" y="465931"/>
                  </a:lnTo>
                  <a:lnTo>
                    <a:pt x="436766" y="501683"/>
                  </a:lnTo>
                  <a:lnTo>
                    <a:pt x="501560" y="436883"/>
                  </a:lnTo>
                  <a:lnTo>
                    <a:pt x="465811" y="401208"/>
                  </a:lnTo>
                  <a:lnTo>
                    <a:pt x="477072" y="382364"/>
                  </a:lnTo>
                  <a:lnTo>
                    <a:pt x="486440" y="362566"/>
                  </a:lnTo>
                  <a:lnTo>
                    <a:pt x="493873" y="341960"/>
                  </a:lnTo>
                  <a:lnTo>
                    <a:pt x="499326" y="320689"/>
                  </a:lnTo>
                  <a:lnTo>
                    <a:pt x="549713" y="320689"/>
                  </a:lnTo>
                  <a:close/>
                </a:path>
              </a:pathLst>
            </a:custGeom>
            <a:ln w="19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591510" y="2171311"/>
              <a:ext cx="212090" cy="204470"/>
            </a:xfrm>
            <a:custGeom>
              <a:avLst/>
              <a:gdLst/>
              <a:ahLst/>
              <a:cxnLst/>
              <a:rect l="l" t="t" r="r" b="b"/>
              <a:pathLst>
                <a:path w="212090" h="204469">
                  <a:moveTo>
                    <a:pt x="163334" y="0"/>
                  </a:moveTo>
                  <a:lnTo>
                    <a:pt x="211872" y="0"/>
                  </a:lnTo>
                  <a:lnTo>
                    <a:pt x="211872" y="204341"/>
                  </a:lnTo>
                  <a:lnTo>
                    <a:pt x="163334" y="204341"/>
                  </a:lnTo>
                  <a:lnTo>
                    <a:pt x="163334" y="0"/>
                  </a:lnTo>
                  <a:close/>
                </a:path>
                <a:path w="212090" h="204469">
                  <a:moveTo>
                    <a:pt x="81667" y="100398"/>
                  </a:moveTo>
                  <a:lnTo>
                    <a:pt x="130205" y="100398"/>
                  </a:lnTo>
                  <a:lnTo>
                    <a:pt x="130205" y="204264"/>
                  </a:lnTo>
                  <a:lnTo>
                    <a:pt x="81667" y="204264"/>
                  </a:lnTo>
                  <a:lnTo>
                    <a:pt x="81667" y="100398"/>
                  </a:lnTo>
                  <a:close/>
                </a:path>
                <a:path w="212090" h="204469">
                  <a:moveTo>
                    <a:pt x="0" y="143855"/>
                  </a:moveTo>
                  <a:lnTo>
                    <a:pt x="48538" y="143855"/>
                  </a:lnTo>
                  <a:lnTo>
                    <a:pt x="48538" y="204264"/>
                  </a:lnTo>
                  <a:lnTo>
                    <a:pt x="0" y="204264"/>
                  </a:lnTo>
                  <a:lnTo>
                    <a:pt x="0" y="143855"/>
                  </a:lnTo>
                  <a:close/>
                </a:path>
              </a:pathLst>
            </a:custGeom>
            <a:ln w="19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556608" y="2413177"/>
              <a:ext cx="287020" cy="0"/>
            </a:xfrm>
            <a:custGeom>
              <a:avLst/>
              <a:gdLst/>
              <a:ahLst/>
              <a:cxnLst/>
              <a:rect l="l" t="t" r="r" b="b"/>
              <a:pathLst>
                <a:path w="287020">
                  <a:moveTo>
                    <a:pt x="286837" y="0"/>
                  </a:moveTo>
                  <a:lnTo>
                    <a:pt x="0" y="0"/>
                  </a:lnTo>
                </a:path>
              </a:pathLst>
            </a:custGeom>
            <a:ln w="19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81850" y="2136920"/>
              <a:ext cx="145746" cy="136896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9585402" y="3883094"/>
            <a:ext cx="1938655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0355" marR="5080" indent="-288290">
              <a:lnSpc>
                <a:spcPts val="1660"/>
              </a:lnSpc>
              <a:spcBef>
                <a:spcPts val="17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o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d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z</a:t>
            </a:r>
            <a:r>
              <a:rPr sz="1400" spc="-55" dirty="0">
                <a:latin typeface="Tahoma"/>
                <a:cs typeface="Tahoma"/>
              </a:rPr>
              <a:t>e  </a:t>
            </a:r>
            <a:r>
              <a:rPr sz="1400" spc="-65" dirty="0"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585402" y="4523174"/>
            <a:ext cx="1543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400" spc="-60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z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9322308" y="2098547"/>
            <a:ext cx="411480" cy="416559"/>
            <a:chOff x="9322308" y="2098547"/>
            <a:chExt cx="411480" cy="416559"/>
          </a:xfrm>
        </p:grpSpPr>
        <p:pic>
          <p:nvPicPr>
            <p:cNvPr id="91" name="object 9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26880" y="2103120"/>
              <a:ext cx="402336" cy="40690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9358884" y="2135121"/>
              <a:ext cx="283845" cy="288290"/>
            </a:xfrm>
            <a:custGeom>
              <a:avLst/>
              <a:gdLst/>
              <a:ahLst/>
              <a:cxnLst/>
              <a:rect l="l" t="t" r="r" b="b"/>
              <a:pathLst>
                <a:path w="283845" h="288289">
                  <a:moveTo>
                    <a:pt x="255943" y="0"/>
                  </a:moveTo>
                  <a:lnTo>
                    <a:pt x="27533" y="0"/>
                  </a:lnTo>
                  <a:lnTo>
                    <a:pt x="16812" y="2198"/>
                  </a:lnTo>
                  <a:lnTo>
                    <a:pt x="8061" y="8193"/>
                  </a:lnTo>
                  <a:lnTo>
                    <a:pt x="2162" y="17086"/>
                  </a:lnTo>
                  <a:lnTo>
                    <a:pt x="0" y="27978"/>
                  </a:lnTo>
                  <a:lnTo>
                    <a:pt x="0" y="260070"/>
                  </a:lnTo>
                  <a:lnTo>
                    <a:pt x="2162" y="270955"/>
                  </a:lnTo>
                  <a:lnTo>
                    <a:pt x="8061" y="279844"/>
                  </a:lnTo>
                  <a:lnTo>
                    <a:pt x="16812" y="285838"/>
                  </a:lnTo>
                  <a:lnTo>
                    <a:pt x="27533" y="288036"/>
                  </a:lnTo>
                  <a:lnTo>
                    <a:pt x="255943" y="288036"/>
                  </a:lnTo>
                  <a:lnTo>
                    <a:pt x="266656" y="285838"/>
                  </a:lnTo>
                  <a:lnTo>
                    <a:pt x="275404" y="279844"/>
                  </a:lnTo>
                  <a:lnTo>
                    <a:pt x="281301" y="270955"/>
                  </a:lnTo>
                  <a:lnTo>
                    <a:pt x="283464" y="260070"/>
                  </a:lnTo>
                  <a:lnTo>
                    <a:pt x="283464" y="227723"/>
                  </a:lnTo>
                  <a:lnTo>
                    <a:pt x="111556" y="227723"/>
                  </a:lnTo>
                  <a:lnTo>
                    <a:pt x="106083" y="225475"/>
                  </a:lnTo>
                  <a:lnTo>
                    <a:pt x="101079" y="222097"/>
                  </a:lnTo>
                  <a:lnTo>
                    <a:pt x="97751" y="217004"/>
                  </a:lnTo>
                  <a:lnTo>
                    <a:pt x="95542" y="211442"/>
                  </a:lnTo>
                  <a:lnTo>
                    <a:pt x="96647" y="204838"/>
                  </a:lnTo>
                  <a:lnTo>
                    <a:pt x="156502" y="144018"/>
                  </a:lnTo>
                  <a:lnTo>
                    <a:pt x="96647" y="83197"/>
                  </a:lnTo>
                  <a:lnTo>
                    <a:pt x="109842" y="61442"/>
                  </a:lnTo>
                  <a:lnTo>
                    <a:pt x="283464" y="61442"/>
                  </a:lnTo>
                  <a:lnTo>
                    <a:pt x="283464" y="27978"/>
                  </a:lnTo>
                  <a:lnTo>
                    <a:pt x="281301" y="17086"/>
                  </a:lnTo>
                  <a:lnTo>
                    <a:pt x="275404" y="8193"/>
                  </a:lnTo>
                  <a:lnTo>
                    <a:pt x="266656" y="2198"/>
                  </a:lnTo>
                  <a:lnTo>
                    <a:pt x="255943" y="0"/>
                  </a:lnTo>
                  <a:close/>
                </a:path>
                <a:path w="283845" h="288289">
                  <a:moveTo>
                    <a:pt x="283464" y="61442"/>
                  </a:moveTo>
                  <a:lnTo>
                    <a:pt x="115658" y="61442"/>
                  </a:lnTo>
                  <a:lnTo>
                    <a:pt x="119532" y="62941"/>
                  </a:lnTo>
                  <a:lnTo>
                    <a:pt x="191376" y="135940"/>
                  </a:lnTo>
                  <a:lnTo>
                    <a:pt x="192849" y="139877"/>
                  </a:lnTo>
                  <a:lnTo>
                    <a:pt x="192849" y="148158"/>
                  </a:lnTo>
                  <a:lnTo>
                    <a:pt x="191376" y="152095"/>
                  </a:lnTo>
                  <a:lnTo>
                    <a:pt x="118059" y="226593"/>
                  </a:lnTo>
                  <a:lnTo>
                    <a:pt x="111556" y="227723"/>
                  </a:lnTo>
                  <a:lnTo>
                    <a:pt x="283464" y="227723"/>
                  </a:lnTo>
                  <a:lnTo>
                    <a:pt x="283464" y="61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22308" y="2098547"/>
              <a:ext cx="411480" cy="416052"/>
            </a:xfrm>
            <a:prstGeom prst="rect">
              <a:avLst/>
            </a:prstGeom>
          </p:spPr>
        </p:pic>
      </p:grp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105848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80" dirty="0">
                <a:solidFill>
                  <a:srgbClr val="EB1000"/>
                </a:solidFill>
              </a:rPr>
              <a:t>S</a:t>
            </a:r>
            <a:r>
              <a:rPr sz="2800" spc="-260" dirty="0">
                <a:solidFill>
                  <a:srgbClr val="EB1000"/>
                </a:solidFill>
              </a:rPr>
              <a:t>t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65" dirty="0">
                <a:solidFill>
                  <a:srgbClr val="EB1000"/>
                </a:solidFill>
              </a:rPr>
              <a:t>r</a:t>
            </a:r>
            <a:r>
              <a:rPr sz="2800" spc="-250" dirty="0">
                <a:solidFill>
                  <a:srgbClr val="EB1000"/>
                </a:solidFill>
              </a:rPr>
              <a:t>t</a:t>
            </a:r>
            <a:r>
              <a:rPr sz="2800" spc="-190" dirty="0">
                <a:solidFill>
                  <a:srgbClr val="EB1000"/>
                </a:solidFill>
              </a:rPr>
              <a:t> </a:t>
            </a:r>
            <a:r>
              <a:rPr sz="2800" spc="-245" dirty="0">
                <a:solidFill>
                  <a:srgbClr val="EB1000"/>
                </a:solidFill>
              </a:rPr>
              <a:t>y</a:t>
            </a:r>
            <a:r>
              <a:rPr sz="2800" spc="-185" dirty="0">
                <a:solidFill>
                  <a:srgbClr val="EB1000"/>
                </a:solidFill>
              </a:rPr>
              <a:t>o</a:t>
            </a:r>
            <a:r>
              <a:rPr sz="2800" spc="-250" dirty="0">
                <a:solidFill>
                  <a:srgbClr val="EB1000"/>
                </a:solidFill>
              </a:rPr>
              <a:t>u</a:t>
            </a:r>
            <a:r>
              <a:rPr sz="2800" spc="-195" dirty="0">
                <a:solidFill>
                  <a:srgbClr val="EB1000"/>
                </a:solidFill>
              </a:rPr>
              <a:t>r</a:t>
            </a:r>
            <a:r>
              <a:rPr sz="2800" spc="-150" dirty="0">
                <a:solidFill>
                  <a:srgbClr val="EB1000"/>
                </a:solidFill>
              </a:rPr>
              <a:t> </a:t>
            </a:r>
            <a:r>
              <a:rPr sz="2800" spc="-175" dirty="0">
                <a:solidFill>
                  <a:srgbClr val="EB1000"/>
                </a:solidFill>
              </a:rPr>
              <a:t>r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20" dirty="0">
                <a:solidFill>
                  <a:srgbClr val="EB1000"/>
                </a:solidFill>
              </a:rPr>
              <a:t>d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215" dirty="0">
                <a:solidFill>
                  <a:srgbClr val="EB1000"/>
                </a:solidFill>
              </a:rPr>
              <a:t>n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60" dirty="0">
                <a:solidFill>
                  <a:srgbClr val="EB1000"/>
                </a:solidFill>
              </a:rPr>
              <a:t>s</a:t>
            </a:r>
            <a:r>
              <a:rPr sz="2800" spc="-290" dirty="0">
                <a:solidFill>
                  <a:srgbClr val="EB1000"/>
                </a:solidFill>
              </a:rPr>
              <a:t>s</a:t>
            </a:r>
            <a:r>
              <a:rPr sz="2800" spc="-285" dirty="0">
                <a:solidFill>
                  <a:srgbClr val="EB1000"/>
                </a:solidFill>
              </a:rPr>
              <a:t> </a:t>
            </a:r>
            <a:r>
              <a:rPr sz="2800" spc="-295" dirty="0">
                <a:solidFill>
                  <a:srgbClr val="EB1000"/>
                </a:solidFill>
              </a:rPr>
              <a:t>s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0" dirty="0">
                <a:solidFill>
                  <a:srgbClr val="EB1000"/>
                </a:solidFill>
              </a:rPr>
              <a:t>l</a:t>
            </a:r>
            <a:r>
              <a:rPr sz="2800" spc="-175" dirty="0">
                <a:solidFill>
                  <a:srgbClr val="EB1000"/>
                </a:solidFill>
              </a:rPr>
              <a:t>f</a:t>
            </a:r>
            <a:r>
              <a:rPr sz="2800" spc="-240" dirty="0">
                <a:solidFill>
                  <a:srgbClr val="EB1000"/>
                </a:solidFill>
              </a:rPr>
              <a:t>-a</a:t>
            </a:r>
            <a:r>
              <a:rPr sz="2800" spc="-260" dirty="0">
                <a:solidFill>
                  <a:srgbClr val="EB1000"/>
                </a:solidFill>
              </a:rPr>
              <a:t>s</a:t>
            </a:r>
            <a:r>
              <a:rPr sz="2800" spc="-295" dirty="0">
                <a:solidFill>
                  <a:srgbClr val="EB1000"/>
                </a:solidFill>
              </a:rPr>
              <a:t>s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60" dirty="0">
                <a:solidFill>
                  <a:srgbClr val="EB1000"/>
                </a:solidFill>
              </a:rPr>
              <a:t>s</a:t>
            </a:r>
            <a:r>
              <a:rPr sz="2800" spc="-295" dirty="0">
                <a:solidFill>
                  <a:srgbClr val="EB1000"/>
                </a:solidFill>
              </a:rPr>
              <a:t>s</a:t>
            </a:r>
            <a:r>
              <a:rPr sz="2800" spc="-260" dirty="0">
                <a:solidFill>
                  <a:srgbClr val="EB1000"/>
                </a:solidFill>
              </a:rPr>
              <a:t>m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215" dirty="0">
                <a:solidFill>
                  <a:srgbClr val="EB1000"/>
                </a:solidFill>
              </a:rPr>
              <a:t>n</a:t>
            </a:r>
            <a:r>
              <a:rPr sz="2800" spc="-250" dirty="0">
                <a:solidFill>
                  <a:srgbClr val="EB1000"/>
                </a:solidFill>
              </a:rPr>
              <a:t>t</a:t>
            </a:r>
            <a:r>
              <a:rPr sz="2800" spc="-300" dirty="0">
                <a:solidFill>
                  <a:srgbClr val="EB1000"/>
                </a:solidFill>
              </a:rPr>
              <a:t> </a:t>
            </a:r>
            <a:r>
              <a:rPr sz="2800" spc="-370" dirty="0">
                <a:solidFill>
                  <a:srgbClr val="EB1000"/>
                </a:solidFill>
              </a:rPr>
              <a:t>w</a:t>
            </a:r>
            <a:r>
              <a:rPr sz="2800" spc="-95" dirty="0">
                <a:solidFill>
                  <a:srgbClr val="EB1000"/>
                </a:solidFill>
              </a:rPr>
              <a:t>i</a:t>
            </a:r>
            <a:r>
              <a:rPr sz="2800" spc="-204" dirty="0">
                <a:solidFill>
                  <a:srgbClr val="EB1000"/>
                </a:solidFill>
              </a:rPr>
              <a:t>t</a:t>
            </a:r>
            <a:r>
              <a:rPr sz="2800" spc="-290" dirty="0">
                <a:solidFill>
                  <a:srgbClr val="EB1000"/>
                </a:solidFill>
              </a:rPr>
              <a:t>h</a:t>
            </a:r>
            <a:r>
              <a:rPr sz="2800" spc="-160" dirty="0">
                <a:solidFill>
                  <a:srgbClr val="EB1000"/>
                </a:solidFill>
              </a:rPr>
              <a:t> </a:t>
            </a:r>
            <a:r>
              <a:rPr sz="2800" spc="-204" dirty="0">
                <a:solidFill>
                  <a:srgbClr val="EB1000"/>
                </a:solidFill>
              </a:rPr>
              <a:t>t</a:t>
            </a:r>
            <a:r>
              <a:rPr sz="2800" spc="-280" dirty="0">
                <a:solidFill>
                  <a:srgbClr val="EB1000"/>
                </a:solidFill>
              </a:rPr>
              <a:t>h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170" dirty="0">
                <a:solidFill>
                  <a:srgbClr val="EB1000"/>
                </a:solidFill>
              </a:rPr>
              <a:t> </a:t>
            </a:r>
            <a:r>
              <a:rPr sz="2800" spc="-270" dirty="0">
                <a:solidFill>
                  <a:srgbClr val="EB1000"/>
                </a:solidFill>
              </a:rPr>
              <a:t>B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60" dirty="0">
                <a:solidFill>
                  <a:srgbClr val="EB1000"/>
                </a:solidFill>
              </a:rPr>
              <a:t>s</a:t>
            </a:r>
            <a:r>
              <a:rPr sz="2800" spc="-250" dirty="0">
                <a:solidFill>
                  <a:srgbClr val="EB1000"/>
                </a:solidFill>
              </a:rPr>
              <a:t>t</a:t>
            </a:r>
            <a:r>
              <a:rPr sz="2800" spc="-225" dirty="0">
                <a:solidFill>
                  <a:srgbClr val="EB1000"/>
                </a:solidFill>
              </a:rPr>
              <a:t> </a:t>
            </a:r>
            <a:r>
              <a:rPr sz="2800" spc="-260" dirty="0">
                <a:solidFill>
                  <a:srgbClr val="EB1000"/>
                </a:solidFill>
              </a:rPr>
              <a:t>P</a:t>
            </a:r>
            <a:r>
              <a:rPr sz="2800" spc="-210" dirty="0">
                <a:solidFill>
                  <a:srgbClr val="EB1000"/>
                </a:solidFill>
              </a:rPr>
              <a:t>r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185" dirty="0">
                <a:solidFill>
                  <a:srgbClr val="EB1000"/>
                </a:solidFill>
              </a:rPr>
              <a:t>c</a:t>
            </a:r>
            <a:r>
              <a:rPr sz="2800" spc="-270" dirty="0">
                <a:solidFill>
                  <a:srgbClr val="EB1000"/>
                </a:solidFill>
              </a:rPr>
              <a:t>t</a:t>
            </a:r>
            <a:r>
              <a:rPr sz="2800" spc="-130" dirty="0">
                <a:solidFill>
                  <a:srgbClr val="EB1000"/>
                </a:solidFill>
              </a:rPr>
              <a:t>i</a:t>
            </a:r>
            <a:r>
              <a:rPr sz="2800" spc="-260" dirty="0">
                <a:solidFill>
                  <a:srgbClr val="EB1000"/>
                </a:solidFill>
              </a:rPr>
              <a:t>c</a:t>
            </a:r>
            <a:r>
              <a:rPr sz="2800" spc="-190" dirty="0">
                <a:solidFill>
                  <a:srgbClr val="EB1000"/>
                </a:solidFill>
              </a:rPr>
              <a:t>e</a:t>
            </a:r>
            <a:r>
              <a:rPr sz="2800" spc="-290" dirty="0">
                <a:solidFill>
                  <a:srgbClr val="EB1000"/>
                </a:solidFill>
              </a:rPr>
              <a:t>s</a:t>
            </a:r>
            <a:r>
              <a:rPr sz="2800" spc="-175" dirty="0">
                <a:solidFill>
                  <a:srgbClr val="EB1000"/>
                </a:solidFill>
              </a:rPr>
              <a:t> </a:t>
            </a:r>
            <a:r>
              <a:rPr sz="2800" spc="-195" dirty="0">
                <a:solidFill>
                  <a:srgbClr val="EB1000"/>
                </a:solidFill>
              </a:rPr>
              <a:t>A</a:t>
            </a:r>
            <a:r>
              <a:rPr sz="2800" spc="-215" dirty="0">
                <a:solidFill>
                  <a:srgbClr val="EB1000"/>
                </a:solidFill>
              </a:rPr>
              <a:t>n</a:t>
            </a:r>
            <a:r>
              <a:rPr sz="2800" spc="-240" dirty="0">
                <a:solidFill>
                  <a:srgbClr val="EB1000"/>
                </a:solidFill>
              </a:rPr>
              <a:t>a</a:t>
            </a:r>
            <a:r>
              <a:rPr sz="2800" spc="-20" dirty="0">
                <a:solidFill>
                  <a:srgbClr val="EB1000"/>
                </a:solidFill>
              </a:rPr>
              <a:t>l</a:t>
            </a:r>
            <a:r>
              <a:rPr sz="2800" spc="-140" dirty="0">
                <a:solidFill>
                  <a:srgbClr val="EB1000"/>
                </a:solidFill>
              </a:rPr>
              <a:t>y</a:t>
            </a:r>
            <a:r>
              <a:rPr sz="2800" spc="-215" dirty="0">
                <a:solidFill>
                  <a:srgbClr val="EB1000"/>
                </a:solidFill>
              </a:rPr>
              <a:t>z</a:t>
            </a:r>
            <a:r>
              <a:rPr sz="2800" spc="-225" dirty="0">
                <a:solidFill>
                  <a:srgbClr val="EB1000"/>
                </a:solidFill>
              </a:rPr>
              <a:t>e</a:t>
            </a:r>
            <a:r>
              <a:rPr sz="2800" spc="-195" dirty="0">
                <a:solidFill>
                  <a:srgbClr val="EB1000"/>
                </a:solidFill>
              </a:rPr>
              <a:t>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461" y="1309416"/>
            <a:ext cx="3639820" cy="447802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70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40" dirty="0">
                <a:latin typeface="Tahoma"/>
                <a:cs typeface="Tahoma"/>
              </a:rPr>
              <a:t>A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80" dirty="0">
                <a:latin typeface="Tahoma"/>
                <a:cs typeface="Tahoma"/>
              </a:rPr>
              <a:t>w</a:t>
            </a:r>
            <a:r>
              <a:rPr sz="1800" spc="-155" dirty="0">
                <a:latin typeface="Tahoma"/>
                <a:cs typeface="Tahoma"/>
              </a:rPr>
              <a:t>a</a:t>
            </a:r>
            <a:r>
              <a:rPr sz="1800" spc="-35" dirty="0">
                <a:latin typeface="Tahoma"/>
                <a:cs typeface="Tahoma"/>
              </a:rPr>
              <a:t>y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u</a:t>
            </a:r>
            <a:r>
              <a:rPr sz="1800" spc="-130" dirty="0">
                <a:latin typeface="Tahoma"/>
                <a:cs typeface="Tahoma"/>
              </a:rPr>
              <a:t>se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h</a:t>
            </a:r>
            <a:r>
              <a:rPr sz="1800" spc="-75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55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s</a:t>
            </a:r>
            <a:r>
              <a:rPr sz="1800" spc="-100" dirty="0">
                <a:latin typeface="Tahoma"/>
                <a:cs typeface="Tahoma"/>
              </a:rPr>
              <a:t>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v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5" dirty="0">
                <a:latin typeface="Tahoma"/>
                <a:cs typeface="Tahoma"/>
              </a:rPr>
              <a:t>r</a:t>
            </a:r>
            <a:r>
              <a:rPr sz="1800" spc="-130" dirty="0">
                <a:latin typeface="Tahoma"/>
                <a:cs typeface="Tahoma"/>
              </a:rPr>
              <a:t>s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45" dirty="0">
                <a:latin typeface="Tahoma"/>
                <a:cs typeface="Tahoma"/>
              </a:rPr>
              <a:t>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B</a:t>
            </a:r>
            <a:r>
              <a:rPr sz="1800" spc="-95" dirty="0">
                <a:latin typeface="Tahoma"/>
                <a:cs typeface="Tahoma"/>
              </a:rPr>
              <a:t>P</a:t>
            </a:r>
            <a:r>
              <a:rPr sz="1800" spc="-45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ts val="2050"/>
              </a:lnSpc>
              <a:spcBef>
                <a:spcPts val="969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90" dirty="0">
                <a:latin typeface="Tahoma"/>
                <a:cs typeface="Tahoma"/>
              </a:rPr>
              <a:t>n</a:t>
            </a:r>
            <a:r>
              <a:rPr sz="1800" spc="-60" dirty="0">
                <a:latin typeface="Tahoma"/>
                <a:cs typeface="Tahoma"/>
              </a:rPr>
              <a:t>c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125" dirty="0">
                <a:latin typeface="Tahoma"/>
                <a:cs typeface="Tahoma"/>
              </a:rPr>
              <a:t>n</a:t>
            </a:r>
            <a:r>
              <a:rPr sz="1800" spc="-110" dirty="0">
                <a:latin typeface="Tahoma"/>
                <a:cs typeface="Tahoma"/>
              </a:rPr>
              <a:t>s</a:t>
            </a:r>
            <a:r>
              <a:rPr sz="1800" spc="-65" dirty="0">
                <a:latin typeface="Tahoma"/>
                <a:cs typeface="Tahoma"/>
              </a:rPr>
              <a:t>t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15" dirty="0">
                <a:latin typeface="Tahoma"/>
                <a:cs typeface="Tahoma"/>
              </a:rPr>
              <a:t>ll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30" dirty="0">
                <a:latin typeface="Tahoma"/>
                <a:cs typeface="Tahoma"/>
              </a:rPr>
              <a:t>d</a:t>
            </a:r>
            <a:r>
              <a:rPr sz="1800" spc="-270" dirty="0">
                <a:latin typeface="Tahoma"/>
                <a:cs typeface="Tahoma"/>
              </a:rPr>
              <a:t>,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55" dirty="0">
                <a:latin typeface="Tahoma"/>
                <a:cs typeface="Tahoma"/>
              </a:rPr>
              <a:t>a</a:t>
            </a:r>
            <a:r>
              <a:rPr sz="1800" spc="-114" dirty="0">
                <a:latin typeface="Tahoma"/>
                <a:cs typeface="Tahoma"/>
              </a:rPr>
              <a:t>va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60" dirty="0">
                <a:latin typeface="Tahoma"/>
                <a:cs typeface="Tahoma"/>
              </a:rPr>
              <a:t>b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un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60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oo</a:t>
            </a:r>
            <a:r>
              <a:rPr sz="1800" spc="70" dirty="0">
                <a:latin typeface="Tahoma"/>
                <a:cs typeface="Tahoma"/>
              </a:rPr>
              <a:t>l</a:t>
            </a:r>
            <a:r>
              <a:rPr sz="1800" spc="-14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300355" marR="502920">
              <a:lnSpc>
                <a:spcPts val="1939"/>
              </a:lnSpc>
              <a:spcBef>
                <a:spcPts val="140"/>
              </a:spcBef>
            </a:pPr>
            <a:r>
              <a:rPr sz="1800" spc="-335" dirty="0">
                <a:latin typeface="Tahoma"/>
                <a:cs typeface="Tahoma"/>
              </a:rPr>
              <a:t>&gt;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30" dirty="0">
                <a:latin typeface="Tahoma"/>
                <a:cs typeface="Tahoma"/>
              </a:rPr>
              <a:t>p</a:t>
            </a:r>
            <a:r>
              <a:rPr sz="1800" spc="-55" dirty="0">
                <a:latin typeface="Tahoma"/>
                <a:cs typeface="Tahoma"/>
              </a:rPr>
              <a:t>e</a:t>
            </a: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-65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335" dirty="0">
                <a:latin typeface="Tahoma"/>
                <a:cs typeface="Tahoma"/>
              </a:rPr>
              <a:t>&gt;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Be</a:t>
            </a:r>
            <a:r>
              <a:rPr sz="1800" spc="-85" dirty="0">
                <a:latin typeface="Tahoma"/>
                <a:cs typeface="Tahoma"/>
              </a:rPr>
              <a:t>s</a:t>
            </a:r>
            <a:r>
              <a:rPr sz="1800" spc="-95" dirty="0">
                <a:latin typeface="Tahoma"/>
                <a:cs typeface="Tahoma"/>
              </a:rPr>
              <a:t>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c</a:t>
            </a:r>
            <a:r>
              <a:rPr sz="1800" spc="-30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spc="-40" dirty="0">
                <a:latin typeface="Tahoma"/>
                <a:cs typeface="Tahoma"/>
              </a:rPr>
              <a:t>c</a:t>
            </a:r>
            <a:r>
              <a:rPr sz="1800" spc="-20" dirty="0">
                <a:latin typeface="Tahoma"/>
                <a:cs typeface="Tahoma"/>
              </a:rPr>
              <a:t>e</a:t>
            </a:r>
            <a:r>
              <a:rPr sz="1800" spc="-114" dirty="0">
                <a:latin typeface="Tahoma"/>
                <a:cs typeface="Tahoma"/>
              </a:rPr>
              <a:t>s  </a:t>
            </a:r>
            <a:r>
              <a:rPr sz="1800" spc="-20" dirty="0">
                <a:latin typeface="Tahoma"/>
                <a:cs typeface="Tahoma"/>
              </a:rPr>
              <a:t>Analyzer</a:t>
            </a:r>
            <a:endParaRPr sz="1800">
              <a:latin typeface="Tahoma"/>
              <a:cs typeface="Tahoma"/>
            </a:endParaRPr>
          </a:p>
          <a:p>
            <a:pPr marL="300355" marR="151130" indent="-288290">
              <a:lnSpc>
                <a:spcPts val="1939"/>
              </a:lnSpc>
              <a:spcBef>
                <a:spcPts val="1200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5" dirty="0">
                <a:latin typeface="Tahoma"/>
                <a:cs typeface="Tahoma"/>
              </a:rPr>
              <a:t>l</a:t>
            </a:r>
            <a:r>
              <a:rPr sz="1800" spc="-55" dirty="0">
                <a:latin typeface="Tahoma"/>
                <a:cs typeface="Tahoma"/>
              </a:rPr>
              <a:t>y</a:t>
            </a:r>
            <a:r>
              <a:rPr sz="1800" spc="-155" dirty="0">
                <a:latin typeface="Tahoma"/>
                <a:cs typeface="Tahoma"/>
              </a:rPr>
              <a:t> a</a:t>
            </a:r>
            <a:r>
              <a:rPr sz="1800" spc="-110" dirty="0">
                <a:latin typeface="Tahoma"/>
                <a:cs typeface="Tahoma"/>
              </a:rPr>
              <a:t>v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20" dirty="0">
                <a:latin typeface="Tahoma"/>
                <a:cs typeface="Tahoma"/>
              </a:rPr>
              <a:t>il</a:t>
            </a:r>
            <a:r>
              <a:rPr sz="1800" spc="-85" dirty="0">
                <a:latin typeface="Tahoma"/>
                <a:cs typeface="Tahoma"/>
              </a:rPr>
              <a:t>a</a:t>
            </a:r>
            <a:r>
              <a:rPr sz="1800" spc="-60" dirty="0">
                <a:latin typeface="Tahoma"/>
                <a:cs typeface="Tahoma"/>
              </a:rPr>
              <a:t>b</a:t>
            </a:r>
            <a:r>
              <a:rPr sz="1800" spc="-15" dirty="0">
                <a:latin typeface="Tahoma"/>
                <a:cs typeface="Tahoma"/>
              </a:rPr>
              <a:t>l</a:t>
            </a:r>
            <a:r>
              <a:rPr sz="1800" spc="-65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5" dirty="0">
                <a:latin typeface="Tahoma"/>
                <a:cs typeface="Tahoma"/>
              </a:rPr>
              <a:t>m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u</a:t>
            </a:r>
            <a:r>
              <a:rPr sz="1800" spc="-130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e</a:t>
            </a:r>
            <a:r>
              <a:rPr sz="1800" spc="-7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40" dirty="0">
                <a:latin typeface="Tahoma"/>
                <a:cs typeface="Tahoma"/>
              </a:rPr>
              <a:t>n  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100" dirty="0">
                <a:latin typeface="Tahoma"/>
                <a:cs typeface="Tahoma"/>
              </a:rPr>
              <a:t>h</a:t>
            </a:r>
            <a:r>
              <a:rPr sz="1800" spc="-75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35" dirty="0">
                <a:latin typeface="Tahoma"/>
                <a:cs typeface="Tahoma"/>
              </a:rPr>
              <a:t>m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55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s</a:t>
            </a:r>
            <a:r>
              <a:rPr sz="1800" spc="-30" dirty="0">
                <a:latin typeface="Tahoma"/>
                <a:cs typeface="Tahoma"/>
              </a:rPr>
              <a:t>t</a:t>
            </a: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-65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t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spc="-5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s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40" dirty="0">
                <a:latin typeface="Tahoma"/>
                <a:cs typeface="Tahoma"/>
              </a:rPr>
              <a:t>g</a:t>
            </a:r>
            <a:r>
              <a:rPr sz="1800" spc="-105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60" dirty="0">
                <a:latin typeface="Tahoma"/>
                <a:cs typeface="Tahoma"/>
              </a:rPr>
              <a:t>u</a:t>
            </a:r>
            <a:r>
              <a:rPr sz="1800" spc="-70" dirty="0"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985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50" dirty="0">
                <a:latin typeface="Tahoma"/>
                <a:cs typeface="Tahoma"/>
              </a:rPr>
              <a:t>6</a:t>
            </a:r>
            <a:r>
              <a:rPr sz="1800" spc="-300" dirty="0">
                <a:latin typeface="Tahoma"/>
                <a:cs typeface="Tahoma"/>
              </a:rPr>
              <a:t>.</a:t>
            </a:r>
            <a:r>
              <a:rPr sz="1800" spc="-425" dirty="0">
                <a:latin typeface="Tahoma"/>
                <a:cs typeface="Tahoma"/>
              </a:rPr>
              <a:t>1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or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60" dirty="0">
                <a:latin typeface="Tahoma"/>
                <a:cs typeface="Tahoma"/>
              </a:rPr>
              <a:t>b</a:t>
            </a:r>
            <a:r>
              <a:rPr sz="1800" spc="-70" dirty="0">
                <a:latin typeface="Tahoma"/>
                <a:cs typeface="Tahoma"/>
              </a:rPr>
              <a:t>o</a:t>
            </a:r>
            <a:r>
              <a:rPr sz="1800" spc="-80" dirty="0">
                <a:latin typeface="Tahoma"/>
                <a:cs typeface="Tahoma"/>
              </a:rPr>
              <a:t>v</a:t>
            </a:r>
            <a:r>
              <a:rPr sz="1800" spc="-1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300355" marR="879475" indent="-288290">
              <a:lnSpc>
                <a:spcPts val="1939"/>
              </a:lnSpc>
              <a:spcBef>
                <a:spcPts val="1215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80" dirty="0">
                <a:latin typeface="Tahoma"/>
                <a:cs typeface="Tahoma"/>
              </a:rPr>
              <a:t>c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40" dirty="0">
                <a:latin typeface="Tahoma"/>
                <a:cs typeface="Tahoma"/>
              </a:rPr>
              <a:t>mm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5" dirty="0"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0" dirty="0">
                <a:latin typeface="Tahoma"/>
                <a:cs typeface="Tahoma"/>
              </a:rPr>
              <a:t>d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o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a  </a:t>
            </a:r>
            <a:r>
              <a:rPr sz="1800" spc="-65" dirty="0">
                <a:latin typeface="Tahoma"/>
                <a:cs typeface="Tahoma"/>
              </a:rPr>
              <a:t>p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50" dirty="0">
                <a:latin typeface="Tahoma"/>
                <a:cs typeface="Tahoma"/>
              </a:rPr>
              <a:t>d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40" dirty="0">
                <a:latin typeface="Tahoma"/>
                <a:cs typeface="Tahoma"/>
              </a:rPr>
              <a:t>c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50" dirty="0">
                <a:latin typeface="Tahoma"/>
                <a:cs typeface="Tahoma"/>
              </a:rPr>
              <a:t>on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80" dirty="0">
                <a:latin typeface="Tahoma"/>
                <a:cs typeface="Tahoma"/>
              </a:rPr>
              <a:t>c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50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n</a:t>
            </a:r>
            <a:r>
              <a:rPr sz="1800" spc="-1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300355" indent="-288290">
              <a:lnSpc>
                <a:spcPct val="100000"/>
              </a:lnSpc>
              <a:spcBef>
                <a:spcPts val="950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105" dirty="0">
                <a:latin typeface="Tahoma"/>
                <a:cs typeface="Tahoma"/>
              </a:rPr>
              <a:t>4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importance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levels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for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70" dirty="0">
                <a:latin typeface="Tahoma"/>
                <a:cs typeface="Tahoma"/>
              </a:rPr>
              <a:t>violations</a:t>
            </a:r>
            <a:endParaRPr sz="18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434"/>
              </a:spcBef>
              <a:buClr>
                <a:srgbClr val="EB1000"/>
              </a:buClr>
              <a:buSzPct val="89285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400" spc="-75" dirty="0">
                <a:latin typeface="Tahoma"/>
                <a:cs typeface="Tahoma"/>
              </a:rPr>
              <a:t>INFO</a:t>
            </a:r>
            <a:endParaRPr sz="14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445"/>
              </a:spcBef>
              <a:buClr>
                <a:srgbClr val="EB1000"/>
              </a:buClr>
              <a:buSzPct val="89285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400" spc="-85" dirty="0">
                <a:latin typeface="Tahoma"/>
                <a:cs typeface="Tahoma"/>
              </a:rPr>
              <a:t>ADVISORY</a:t>
            </a:r>
            <a:endParaRPr sz="14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445"/>
              </a:spcBef>
              <a:buClr>
                <a:srgbClr val="EB1000"/>
              </a:buClr>
              <a:buSzPct val="89285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400" spc="-50" dirty="0">
                <a:latin typeface="Tahoma"/>
                <a:cs typeface="Tahoma"/>
              </a:rPr>
              <a:t>MAJOR</a:t>
            </a:r>
            <a:endParaRPr sz="1400">
              <a:latin typeface="Tahoma"/>
              <a:cs typeface="Tahoma"/>
            </a:endParaRPr>
          </a:p>
          <a:p>
            <a:pPr marL="757555" lvl="1" indent="-288290">
              <a:lnSpc>
                <a:spcPct val="100000"/>
              </a:lnSpc>
              <a:spcBef>
                <a:spcPts val="405"/>
              </a:spcBef>
              <a:buClr>
                <a:srgbClr val="EB1000"/>
              </a:buClr>
              <a:buSzPct val="89285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400" spc="-100" dirty="0">
                <a:latin typeface="Tahoma"/>
                <a:cs typeface="Tahoma"/>
              </a:rPr>
              <a:t>CRITICAL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1567" y="1193292"/>
            <a:ext cx="8787765" cy="5637530"/>
            <a:chOff x="3401567" y="1193292"/>
            <a:chExt cx="8787765" cy="5637530"/>
          </a:xfrm>
        </p:grpSpPr>
        <p:sp>
          <p:nvSpPr>
            <p:cNvPr id="5" name="object 5"/>
            <p:cNvSpPr/>
            <p:nvPr/>
          </p:nvSpPr>
          <p:spPr>
            <a:xfrm>
              <a:off x="4658867" y="1737359"/>
              <a:ext cx="6245860" cy="3937000"/>
            </a:xfrm>
            <a:custGeom>
              <a:avLst/>
              <a:gdLst/>
              <a:ahLst/>
              <a:cxnLst/>
              <a:rect l="l" t="t" r="r" b="b"/>
              <a:pathLst>
                <a:path w="6245859" h="3937000">
                  <a:moveTo>
                    <a:pt x="6245351" y="0"/>
                  </a:moveTo>
                  <a:lnTo>
                    <a:pt x="0" y="0"/>
                  </a:lnTo>
                  <a:lnTo>
                    <a:pt x="0" y="3936491"/>
                  </a:lnTo>
                  <a:lnTo>
                    <a:pt x="6245351" y="3936491"/>
                  </a:lnTo>
                  <a:lnTo>
                    <a:pt x="624535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8867" y="1737359"/>
              <a:ext cx="6245351" cy="27441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1193292"/>
              <a:ext cx="8787384" cy="5637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9911" y="4882896"/>
              <a:ext cx="3749040" cy="7726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26779" y="4914900"/>
              <a:ext cx="3662679" cy="654050"/>
            </a:xfrm>
            <a:custGeom>
              <a:avLst/>
              <a:gdLst/>
              <a:ahLst/>
              <a:cxnLst/>
              <a:rect l="l" t="t" r="r" b="b"/>
              <a:pathLst>
                <a:path w="3662679" h="654050">
                  <a:moveTo>
                    <a:pt x="3662172" y="0"/>
                  </a:moveTo>
                  <a:lnTo>
                    <a:pt x="326898" y="0"/>
                  </a:lnTo>
                  <a:lnTo>
                    <a:pt x="278590" y="3544"/>
                  </a:lnTo>
                  <a:lnTo>
                    <a:pt x="232484" y="13840"/>
                  </a:lnTo>
                  <a:lnTo>
                    <a:pt x="189085" y="30382"/>
                  </a:lnTo>
                  <a:lnTo>
                    <a:pt x="148897" y="52664"/>
                  </a:lnTo>
                  <a:lnTo>
                    <a:pt x="112427" y="80181"/>
                  </a:lnTo>
                  <a:lnTo>
                    <a:pt x="80181" y="112427"/>
                  </a:lnTo>
                  <a:lnTo>
                    <a:pt x="52664" y="148897"/>
                  </a:lnTo>
                  <a:lnTo>
                    <a:pt x="30382" y="189085"/>
                  </a:lnTo>
                  <a:lnTo>
                    <a:pt x="13840" y="232484"/>
                  </a:lnTo>
                  <a:lnTo>
                    <a:pt x="3544" y="278590"/>
                  </a:lnTo>
                  <a:lnTo>
                    <a:pt x="0" y="326897"/>
                  </a:lnTo>
                  <a:lnTo>
                    <a:pt x="3544" y="375205"/>
                  </a:lnTo>
                  <a:lnTo>
                    <a:pt x="13840" y="421311"/>
                  </a:lnTo>
                  <a:lnTo>
                    <a:pt x="30382" y="464710"/>
                  </a:lnTo>
                  <a:lnTo>
                    <a:pt x="52664" y="504898"/>
                  </a:lnTo>
                  <a:lnTo>
                    <a:pt x="80181" y="541368"/>
                  </a:lnTo>
                  <a:lnTo>
                    <a:pt x="112427" y="573614"/>
                  </a:lnTo>
                  <a:lnTo>
                    <a:pt x="148897" y="601131"/>
                  </a:lnTo>
                  <a:lnTo>
                    <a:pt x="189085" y="623413"/>
                  </a:lnTo>
                  <a:lnTo>
                    <a:pt x="232484" y="639955"/>
                  </a:lnTo>
                  <a:lnTo>
                    <a:pt x="278590" y="650251"/>
                  </a:lnTo>
                  <a:lnTo>
                    <a:pt x="326898" y="653795"/>
                  </a:lnTo>
                  <a:lnTo>
                    <a:pt x="3662172" y="653795"/>
                  </a:lnTo>
                  <a:lnTo>
                    <a:pt x="3662172" y="0"/>
                  </a:lnTo>
                  <a:close/>
                </a:path>
              </a:pathLst>
            </a:custGeom>
            <a:solidFill>
              <a:srgbClr val="EB1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18471" y="5047350"/>
            <a:ext cx="269113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https://adobe.ly/3qvrWQ0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3864" y="1252728"/>
            <a:ext cx="8705215" cy="5605780"/>
            <a:chOff x="3483864" y="1252728"/>
            <a:chExt cx="8705215" cy="5605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5176" y="6528816"/>
              <a:ext cx="187451" cy="2560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3864" y="1252728"/>
              <a:ext cx="8705087" cy="56052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4316" y="2002536"/>
              <a:ext cx="6208775" cy="312267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324" y="6569964"/>
            <a:ext cx="1216152" cy="1417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107213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65" dirty="0">
                <a:solidFill>
                  <a:srgbClr val="EB1000"/>
                </a:solidFill>
              </a:rPr>
              <a:t>Review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your</a:t>
            </a:r>
            <a:r>
              <a:rPr sz="2800" spc="-180" dirty="0">
                <a:solidFill>
                  <a:srgbClr val="EB1000"/>
                </a:solidFill>
              </a:rPr>
              <a:t> </a:t>
            </a:r>
            <a:r>
              <a:rPr sz="2800" spc="-215" dirty="0">
                <a:solidFill>
                  <a:srgbClr val="EB1000"/>
                </a:solidFill>
              </a:rPr>
              <a:t>readiness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29" dirty="0">
                <a:solidFill>
                  <a:srgbClr val="EB1000"/>
                </a:solidFill>
              </a:rPr>
              <a:t>self-assessment</a:t>
            </a:r>
            <a:r>
              <a:rPr sz="2800" spc="-295" dirty="0">
                <a:solidFill>
                  <a:srgbClr val="EB1000"/>
                </a:solidFill>
              </a:rPr>
              <a:t> </a:t>
            </a:r>
            <a:r>
              <a:rPr sz="2800" spc="-180" dirty="0">
                <a:solidFill>
                  <a:srgbClr val="EB1000"/>
                </a:solidFill>
              </a:rPr>
              <a:t>in</a:t>
            </a:r>
            <a:r>
              <a:rPr sz="2800" spc="-190" dirty="0">
                <a:solidFill>
                  <a:srgbClr val="EB1000"/>
                </a:solidFill>
              </a:rPr>
              <a:t> </a:t>
            </a:r>
            <a:r>
              <a:rPr sz="2800" spc="-200" dirty="0">
                <a:solidFill>
                  <a:srgbClr val="EB1000"/>
                </a:solidFill>
              </a:rPr>
              <a:t>Cloud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04" dirty="0">
                <a:solidFill>
                  <a:srgbClr val="EB1000"/>
                </a:solidFill>
              </a:rPr>
              <a:t>Acceleration</a:t>
            </a:r>
            <a:r>
              <a:rPr sz="2800" spc="-229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Manager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83142" y="2502320"/>
            <a:ext cx="3171825" cy="281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marR="727075" indent="-287655" algn="r">
              <a:lnSpc>
                <a:spcPts val="2085"/>
              </a:lnSpc>
              <a:spcBef>
                <a:spcPts val="100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1800" spc="-25" dirty="0">
                <a:latin typeface="Tahoma"/>
                <a:cs typeface="Tahoma"/>
              </a:rPr>
              <a:t>P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90" dirty="0">
                <a:latin typeface="Tahoma"/>
                <a:cs typeface="Tahoma"/>
              </a:rPr>
              <a:t>a</a:t>
            </a:r>
            <a:r>
              <a:rPr sz="1800" spc="-85" dirty="0">
                <a:latin typeface="Tahoma"/>
                <a:cs typeface="Tahoma"/>
              </a:rPr>
              <a:t>n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b</a:t>
            </a:r>
            <a:r>
              <a:rPr sz="1800" spc="-55" dirty="0">
                <a:latin typeface="Tahoma"/>
                <a:cs typeface="Tahoma"/>
              </a:rPr>
              <a:t>e</a:t>
            </a:r>
            <a:r>
              <a:rPr sz="1800" spc="-105" dirty="0">
                <a:latin typeface="Tahoma"/>
                <a:cs typeface="Tahoma"/>
              </a:rPr>
              <a:t>tt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a</a:t>
            </a:r>
            <a:r>
              <a:rPr sz="1800" spc="-100" dirty="0">
                <a:latin typeface="Tahoma"/>
                <a:cs typeface="Tahoma"/>
              </a:rPr>
              <a:t>n</a:t>
            </a:r>
            <a:r>
              <a:rPr sz="1800" spc="-70" dirty="0">
                <a:latin typeface="Tahoma"/>
                <a:cs typeface="Tahoma"/>
              </a:rPr>
              <a:t>d</a:t>
            </a:r>
            <a:r>
              <a:rPr sz="1800" spc="-160" dirty="0">
                <a:latin typeface="Tahoma"/>
                <a:cs typeface="Tahoma"/>
              </a:rPr>
              <a:t> s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135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r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00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287655" marR="772160" lvl="1" indent="-287655" algn="r">
              <a:lnSpc>
                <a:spcPts val="1720"/>
              </a:lnSpc>
              <a:buClr>
                <a:srgbClr val="EB1000"/>
              </a:buClr>
              <a:buSzPct val="93548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1550" spc="-60" dirty="0">
                <a:latin typeface="Tahoma"/>
                <a:cs typeface="Tahoma"/>
              </a:rPr>
              <a:t>Content</a:t>
            </a:r>
            <a:r>
              <a:rPr sz="1550" spc="-25" dirty="0">
                <a:latin typeface="Tahoma"/>
                <a:cs typeface="Tahoma"/>
              </a:rPr>
              <a:t> </a:t>
            </a:r>
            <a:r>
              <a:rPr sz="1550" spc="-65" dirty="0">
                <a:latin typeface="Tahoma"/>
                <a:cs typeface="Tahoma"/>
              </a:rPr>
              <a:t>Assessment</a:t>
            </a:r>
            <a:endParaRPr sz="1550">
              <a:latin typeface="Tahoma"/>
              <a:cs typeface="Tahoma"/>
            </a:endParaRPr>
          </a:p>
          <a:p>
            <a:pPr marL="757555" lvl="1" indent="-288290">
              <a:lnSpc>
                <a:spcPts val="1795"/>
              </a:lnSpc>
              <a:buClr>
                <a:srgbClr val="EB1000"/>
              </a:buClr>
              <a:buSzPct val="93548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550" spc="-75" dirty="0">
                <a:latin typeface="Tahoma"/>
                <a:cs typeface="Tahoma"/>
              </a:rPr>
              <a:t>C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30" dirty="0">
                <a:latin typeface="Tahoma"/>
                <a:cs typeface="Tahoma"/>
              </a:rPr>
              <a:t>d</a:t>
            </a:r>
            <a:r>
              <a:rPr sz="1550" spc="-70" dirty="0">
                <a:latin typeface="Tahoma"/>
                <a:cs typeface="Tahoma"/>
              </a:rPr>
              <a:t>e</a:t>
            </a:r>
            <a:r>
              <a:rPr sz="1550" spc="-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</a:t>
            </a:r>
            <a:r>
              <a:rPr sz="1550" spc="-85" dirty="0">
                <a:latin typeface="Tahoma"/>
                <a:cs typeface="Tahoma"/>
              </a:rPr>
              <a:t>s</a:t>
            </a:r>
            <a:r>
              <a:rPr sz="1550" spc="-90" dirty="0">
                <a:latin typeface="Tahoma"/>
                <a:cs typeface="Tahoma"/>
              </a:rPr>
              <a:t>s</a:t>
            </a:r>
            <a:r>
              <a:rPr sz="1550" spc="-55" dirty="0">
                <a:latin typeface="Tahoma"/>
                <a:cs typeface="Tahoma"/>
              </a:rPr>
              <a:t>e</a:t>
            </a:r>
            <a:r>
              <a:rPr sz="1550" spc="-85" dirty="0">
                <a:latin typeface="Tahoma"/>
                <a:cs typeface="Tahoma"/>
              </a:rPr>
              <a:t>s</a:t>
            </a:r>
            <a:r>
              <a:rPr sz="1550" spc="-45" dirty="0">
                <a:latin typeface="Tahoma"/>
                <a:cs typeface="Tahoma"/>
              </a:rPr>
              <a:t>s</a:t>
            </a:r>
            <a:r>
              <a:rPr sz="1550" spc="-85" dirty="0">
                <a:latin typeface="Tahoma"/>
                <a:cs typeface="Tahoma"/>
              </a:rPr>
              <a:t>m</a:t>
            </a:r>
            <a:r>
              <a:rPr sz="1550" spc="-65" dirty="0">
                <a:latin typeface="Tahoma"/>
                <a:cs typeface="Tahoma"/>
              </a:rPr>
              <a:t>e</a:t>
            </a:r>
            <a:r>
              <a:rPr sz="1550" spc="-60" dirty="0">
                <a:latin typeface="Tahoma"/>
                <a:cs typeface="Tahoma"/>
              </a:rPr>
              <a:t>nt</a:t>
            </a:r>
            <a:endParaRPr sz="15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B1000"/>
              </a:buClr>
              <a:buFont typeface="Arial MT"/>
              <a:buChar char="•"/>
            </a:pPr>
            <a:endParaRPr sz="1500">
              <a:latin typeface="Tahoma"/>
              <a:cs typeface="Tahoma"/>
            </a:endParaRPr>
          </a:p>
          <a:p>
            <a:pPr marL="300355" marR="154940" indent="-288290">
              <a:lnSpc>
                <a:spcPts val="1939"/>
              </a:lnSpc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145" dirty="0">
                <a:latin typeface="Tahoma"/>
                <a:cs typeface="Tahoma"/>
              </a:rPr>
              <a:t>S</a:t>
            </a:r>
            <a:r>
              <a:rPr sz="1800" spc="-110" dirty="0">
                <a:latin typeface="Tahoma"/>
                <a:cs typeface="Tahoma"/>
              </a:rPr>
              <a:t>tr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70" dirty="0">
                <a:latin typeface="Tahoma"/>
                <a:cs typeface="Tahoma"/>
              </a:rPr>
              <a:t>n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t</a:t>
            </a:r>
            <a:r>
              <a:rPr sz="1800" spc="-114" dirty="0">
                <a:latin typeface="Tahoma"/>
                <a:cs typeface="Tahoma"/>
              </a:rPr>
              <a:t>h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35" dirty="0">
                <a:latin typeface="Tahoma"/>
                <a:cs typeface="Tahoma"/>
              </a:rPr>
              <a:t>g</a:t>
            </a:r>
            <a:r>
              <a:rPr sz="1800" spc="-110" dirty="0">
                <a:latin typeface="Tahoma"/>
                <a:cs typeface="Tahoma"/>
              </a:rPr>
              <a:t>r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80" dirty="0">
                <a:latin typeface="Tahoma"/>
                <a:cs typeface="Tahoma"/>
              </a:rPr>
              <a:t>t</a:t>
            </a:r>
            <a:r>
              <a:rPr sz="1800" spc="-45" dirty="0">
                <a:latin typeface="Tahoma"/>
                <a:cs typeface="Tahoma"/>
              </a:rPr>
              <a:t>io</a:t>
            </a:r>
            <a:r>
              <a:rPr sz="1800" spc="-55" dirty="0">
                <a:latin typeface="Tahoma"/>
                <a:cs typeface="Tahoma"/>
              </a:rPr>
              <a:t>n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w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75" dirty="0">
                <a:latin typeface="Tahoma"/>
                <a:cs typeface="Tahoma"/>
              </a:rPr>
              <a:t>th  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5" dirty="0"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d</a:t>
            </a:r>
            <a:r>
              <a:rPr sz="1800" spc="-120" dirty="0">
                <a:latin typeface="Tahoma"/>
                <a:cs typeface="Tahoma"/>
              </a:rPr>
              <a:t>-</a:t>
            </a:r>
            <a:r>
              <a:rPr sz="1800" spc="-65" dirty="0">
                <a:latin typeface="Tahoma"/>
                <a:cs typeface="Tahoma"/>
              </a:rPr>
              <a:t>t</a:t>
            </a:r>
            <a:r>
              <a:rPr sz="1800" spc="-50" dirty="0">
                <a:latin typeface="Tahoma"/>
                <a:cs typeface="Tahoma"/>
              </a:rPr>
              <a:t>o</a:t>
            </a:r>
            <a:r>
              <a:rPr sz="1800" spc="-80" dirty="0">
                <a:latin typeface="Tahoma"/>
                <a:cs typeface="Tahoma"/>
              </a:rPr>
              <a:t>-</a:t>
            </a:r>
            <a:r>
              <a:rPr sz="1800" spc="-90" dirty="0">
                <a:latin typeface="Tahoma"/>
                <a:cs typeface="Tahoma"/>
              </a:rPr>
              <a:t>e</a:t>
            </a:r>
            <a:r>
              <a:rPr sz="1800" spc="-75" dirty="0">
                <a:latin typeface="Tahoma"/>
                <a:cs typeface="Tahoma"/>
              </a:rPr>
              <a:t>n</a:t>
            </a:r>
            <a:r>
              <a:rPr sz="1800" spc="-60" dirty="0">
                <a:latin typeface="Tahoma"/>
                <a:cs typeface="Tahoma"/>
              </a:rPr>
              <a:t>d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75" dirty="0">
                <a:latin typeface="Tahoma"/>
                <a:cs typeface="Tahoma"/>
              </a:rPr>
              <a:t>g</a:t>
            </a:r>
            <a:r>
              <a:rPr sz="1800" spc="-75" dirty="0">
                <a:latin typeface="Tahoma"/>
                <a:cs typeface="Tahoma"/>
              </a:rPr>
              <a:t>u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65" dirty="0">
                <a:latin typeface="Tahoma"/>
                <a:cs typeface="Tahoma"/>
              </a:rPr>
              <a:t>d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n</a:t>
            </a:r>
            <a:r>
              <a:rPr sz="1800" spc="-60" dirty="0">
                <a:latin typeface="Tahoma"/>
                <a:cs typeface="Tahoma"/>
              </a:rPr>
              <a:t>c</a:t>
            </a:r>
            <a:r>
              <a:rPr sz="1800" spc="-10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757555" lvl="1" indent="-288290">
              <a:lnSpc>
                <a:spcPts val="1625"/>
              </a:lnSpc>
              <a:buClr>
                <a:srgbClr val="EB1000"/>
              </a:buClr>
              <a:buSzPct val="93548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550" spc="-35" dirty="0">
                <a:latin typeface="Tahoma"/>
                <a:cs typeface="Tahoma"/>
              </a:rPr>
              <a:t>G</a:t>
            </a:r>
            <a:r>
              <a:rPr sz="1550" spc="-40" dirty="0">
                <a:latin typeface="Tahoma"/>
                <a:cs typeface="Tahoma"/>
              </a:rPr>
              <a:t>u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30" dirty="0">
                <a:latin typeface="Tahoma"/>
                <a:cs typeface="Tahoma"/>
              </a:rPr>
              <a:t>d</a:t>
            </a:r>
            <a:r>
              <a:rPr sz="1550" spc="-65" dirty="0">
                <a:latin typeface="Tahoma"/>
                <a:cs typeface="Tahoma"/>
              </a:rPr>
              <a:t>e</a:t>
            </a:r>
            <a:r>
              <a:rPr sz="1550" dirty="0">
                <a:latin typeface="Tahoma"/>
                <a:cs typeface="Tahoma"/>
              </a:rPr>
              <a:t>l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40" dirty="0">
                <a:latin typeface="Tahoma"/>
                <a:cs typeface="Tahoma"/>
              </a:rPr>
              <a:t>n</a:t>
            </a:r>
            <a:r>
              <a:rPr sz="1550" spc="-30" dirty="0">
                <a:latin typeface="Tahoma"/>
                <a:cs typeface="Tahoma"/>
              </a:rPr>
              <a:t>e</a:t>
            </a:r>
            <a:r>
              <a:rPr sz="1550" spc="-110" dirty="0">
                <a:latin typeface="Tahoma"/>
                <a:cs typeface="Tahoma"/>
              </a:rPr>
              <a:t>s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-95" dirty="0">
                <a:latin typeface="Tahoma"/>
                <a:cs typeface="Tahoma"/>
              </a:rPr>
              <a:t>a</a:t>
            </a:r>
            <a:r>
              <a:rPr sz="1550" spc="-40" dirty="0">
                <a:latin typeface="Tahoma"/>
                <a:cs typeface="Tahoma"/>
              </a:rPr>
              <a:t>nd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spc="-35" dirty="0">
                <a:latin typeface="Tahoma"/>
                <a:cs typeface="Tahoma"/>
              </a:rPr>
              <a:t>b</a:t>
            </a:r>
            <a:r>
              <a:rPr sz="1550" spc="-30" dirty="0">
                <a:latin typeface="Tahoma"/>
                <a:cs typeface="Tahoma"/>
              </a:rPr>
              <a:t>e</a:t>
            </a:r>
            <a:r>
              <a:rPr sz="1550" spc="-120" dirty="0">
                <a:latin typeface="Tahoma"/>
                <a:cs typeface="Tahoma"/>
              </a:rPr>
              <a:t>s</a:t>
            </a:r>
            <a:r>
              <a:rPr sz="1550" spc="-75" dirty="0">
                <a:latin typeface="Tahoma"/>
                <a:cs typeface="Tahoma"/>
              </a:rPr>
              <a:t>t</a:t>
            </a:r>
            <a:r>
              <a:rPr sz="1550" spc="-70" dirty="0">
                <a:latin typeface="Tahoma"/>
                <a:cs typeface="Tahoma"/>
              </a:rPr>
              <a:t> </a:t>
            </a:r>
            <a:r>
              <a:rPr sz="1550" spc="-30" dirty="0">
                <a:latin typeface="Tahoma"/>
                <a:cs typeface="Tahoma"/>
              </a:rPr>
              <a:t>p</a:t>
            </a:r>
            <a:r>
              <a:rPr sz="1550" spc="-90" dirty="0">
                <a:latin typeface="Tahoma"/>
                <a:cs typeface="Tahoma"/>
              </a:rPr>
              <a:t>ra</a:t>
            </a:r>
            <a:r>
              <a:rPr sz="1550" spc="-50" dirty="0">
                <a:latin typeface="Tahoma"/>
                <a:cs typeface="Tahoma"/>
              </a:rPr>
              <a:t>c</a:t>
            </a:r>
            <a:r>
              <a:rPr sz="1550" spc="-65" dirty="0">
                <a:latin typeface="Tahoma"/>
                <a:cs typeface="Tahoma"/>
              </a:rPr>
              <a:t>ti</a:t>
            </a:r>
            <a:r>
              <a:rPr sz="1550" spc="-70" dirty="0">
                <a:latin typeface="Tahoma"/>
                <a:cs typeface="Tahoma"/>
              </a:rPr>
              <a:t>c</a:t>
            </a:r>
            <a:r>
              <a:rPr sz="1550" spc="-30" dirty="0">
                <a:latin typeface="Tahoma"/>
                <a:cs typeface="Tahoma"/>
              </a:rPr>
              <a:t>e</a:t>
            </a:r>
            <a:r>
              <a:rPr sz="1550" spc="-110" dirty="0"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  <a:p>
            <a:pPr marL="757555">
              <a:lnSpc>
                <a:spcPts val="1795"/>
              </a:lnSpc>
            </a:pPr>
            <a:r>
              <a:rPr sz="1550" spc="-60" dirty="0">
                <a:latin typeface="Tahoma"/>
                <a:cs typeface="Tahoma"/>
              </a:rPr>
              <a:t>t</a:t>
            </a:r>
            <a:r>
              <a:rPr sz="1550" spc="-75" dirty="0">
                <a:latin typeface="Tahoma"/>
                <a:cs typeface="Tahoma"/>
              </a:rPr>
              <a:t>h</a:t>
            </a:r>
            <a:r>
              <a:rPr sz="1550" spc="-60" dirty="0">
                <a:latin typeface="Tahoma"/>
                <a:cs typeface="Tahoma"/>
              </a:rPr>
              <a:t>ro</a:t>
            </a:r>
            <a:r>
              <a:rPr sz="1550" spc="-40" dirty="0">
                <a:latin typeface="Tahoma"/>
                <a:cs typeface="Tahoma"/>
              </a:rPr>
              <a:t>u</a:t>
            </a:r>
            <a:r>
              <a:rPr sz="1550" spc="-105" dirty="0">
                <a:latin typeface="Tahoma"/>
                <a:cs typeface="Tahoma"/>
              </a:rPr>
              <a:t>g</a:t>
            </a:r>
            <a:r>
              <a:rPr sz="1550" spc="-40" dirty="0">
                <a:latin typeface="Tahoma"/>
                <a:cs typeface="Tahoma"/>
              </a:rPr>
              <a:t>h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40" dirty="0">
                <a:latin typeface="Tahoma"/>
                <a:cs typeface="Tahoma"/>
              </a:rPr>
              <a:t>u</a:t>
            </a:r>
            <a:r>
              <a:rPr sz="1550" spc="-75" dirty="0">
                <a:latin typeface="Tahoma"/>
                <a:cs typeface="Tahoma"/>
              </a:rPr>
              <a:t>t</a:t>
            </a:r>
            <a:r>
              <a:rPr sz="1550" spc="35" dirty="0">
                <a:latin typeface="Tahoma"/>
                <a:cs typeface="Tahoma"/>
              </a:rPr>
              <a:t> </a:t>
            </a:r>
            <a:r>
              <a:rPr sz="1550" spc="-60" dirty="0">
                <a:latin typeface="Tahoma"/>
                <a:cs typeface="Tahoma"/>
              </a:rPr>
              <a:t>t</a:t>
            </a:r>
            <a:r>
              <a:rPr sz="1550" spc="-75" dirty="0">
                <a:latin typeface="Tahoma"/>
                <a:cs typeface="Tahoma"/>
              </a:rPr>
              <a:t>h</a:t>
            </a:r>
            <a:r>
              <a:rPr sz="1550" spc="-70" dirty="0">
                <a:latin typeface="Tahoma"/>
                <a:cs typeface="Tahoma"/>
              </a:rPr>
              <a:t>e</a:t>
            </a:r>
            <a:r>
              <a:rPr sz="1550" spc="-50" dirty="0">
                <a:latin typeface="Tahoma"/>
                <a:cs typeface="Tahoma"/>
              </a:rPr>
              <a:t> </a:t>
            </a:r>
            <a:r>
              <a:rPr sz="1550" spc="-80" dirty="0">
                <a:latin typeface="Tahoma"/>
                <a:cs typeface="Tahoma"/>
              </a:rPr>
              <a:t>j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40" dirty="0">
                <a:latin typeface="Tahoma"/>
                <a:cs typeface="Tahoma"/>
              </a:rPr>
              <a:t>u</a:t>
            </a:r>
            <a:r>
              <a:rPr sz="1550" spc="-65" dirty="0">
                <a:latin typeface="Tahoma"/>
                <a:cs typeface="Tahoma"/>
              </a:rPr>
              <a:t>r</a:t>
            </a:r>
            <a:r>
              <a:rPr sz="1550" spc="-75" dirty="0">
                <a:latin typeface="Tahoma"/>
                <a:cs typeface="Tahoma"/>
              </a:rPr>
              <a:t>n</a:t>
            </a:r>
            <a:r>
              <a:rPr sz="1550" spc="-30" dirty="0">
                <a:latin typeface="Tahoma"/>
                <a:cs typeface="Tahoma"/>
              </a:rPr>
              <a:t>e</a:t>
            </a:r>
            <a:r>
              <a:rPr sz="1550" spc="-60" dirty="0">
                <a:latin typeface="Tahoma"/>
                <a:cs typeface="Tahoma"/>
              </a:rPr>
              <a:t>y</a:t>
            </a:r>
            <a:endParaRPr sz="1550">
              <a:latin typeface="Tahoma"/>
              <a:cs typeface="Tahoma"/>
            </a:endParaRPr>
          </a:p>
          <a:p>
            <a:pPr marL="300355" indent="-288290">
              <a:lnSpc>
                <a:spcPts val="2085"/>
              </a:lnSpc>
              <a:spcBef>
                <a:spcPts val="1595"/>
              </a:spcBef>
              <a:buClr>
                <a:srgbClr val="EB1000"/>
              </a:buClr>
              <a:buSzPct val="88888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55" dirty="0">
                <a:latin typeface="Tahoma"/>
                <a:cs typeface="Tahoma"/>
              </a:rPr>
              <a:t>O</a:t>
            </a:r>
            <a:r>
              <a:rPr sz="1800" spc="-65" dirty="0">
                <a:latin typeface="Tahoma"/>
                <a:cs typeface="Tahoma"/>
              </a:rPr>
              <a:t>p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spc="-85" dirty="0">
                <a:latin typeface="Tahoma"/>
                <a:cs typeface="Tahoma"/>
              </a:rPr>
              <a:t>z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m</a:t>
            </a:r>
            <a:r>
              <a:rPr sz="1800" spc="-55" dirty="0">
                <a:latin typeface="Tahoma"/>
                <a:cs typeface="Tahoma"/>
              </a:rPr>
              <a:t>i</a:t>
            </a:r>
            <a:r>
              <a:rPr sz="1800" spc="-140" dirty="0">
                <a:latin typeface="Tahoma"/>
                <a:cs typeface="Tahoma"/>
              </a:rPr>
              <a:t>g</a:t>
            </a:r>
            <a:r>
              <a:rPr sz="1800" spc="-105" dirty="0">
                <a:latin typeface="Tahoma"/>
                <a:cs typeface="Tahoma"/>
              </a:rPr>
              <a:t>r</a:t>
            </a:r>
            <a:r>
              <a:rPr sz="1800" spc="-120" dirty="0">
                <a:latin typeface="Tahoma"/>
                <a:cs typeface="Tahoma"/>
              </a:rPr>
              <a:t>a</a:t>
            </a:r>
            <a:r>
              <a:rPr sz="1800" spc="-105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i</a:t>
            </a:r>
            <a:r>
              <a:rPr sz="1800" spc="-50" dirty="0">
                <a:latin typeface="Tahoma"/>
                <a:cs typeface="Tahoma"/>
              </a:rPr>
              <a:t>on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e</a:t>
            </a:r>
            <a:r>
              <a:rPr sz="1800" spc="-110" dirty="0">
                <a:latin typeface="Tahoma"/>
                <a:cs typeface="Tahoma"/>
              </a:rPr>
              <a:t>ff</a:t>
            </a:r>
            <a:r>
              <a:rPr sz="1800" spc="-8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r</a:t>
            </a:r>
            <a:r>
              <a:rPr sz="1800" spc="-95" dirty="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  <a:p>
            <a:pPr marL="757555" marR="5080" lvl="1" indent="-288290">
              <a:lnSpc>
                <a:spcPts val="1730"/>
              </a:lnSpc>
              <a:spcBef>
                <a:spcPts val="95"/>
              </a:spcBef>
              <a:buClr>
                <a:srgbClr val="EB1000"/>
              </a:buClr>
              <a:buSzPct val="93548"/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1550" spc="-60" dirty="0">
                <a:latin typeface="Tahoma"/>
                <a:cs typeface="Tahoma"/>
              </a:rPr>
              <a:t>Learn</a:t>
            </a:r>
            <a:r>
              <a:rPr sz="1550" spc="-35" dirty="0">
                <a:latin typeface="Tahoma"/>
                <a:cs typeface="Tahoma"/>
              </a:rPr>
              <a:t> </a:t>
            </a:r>
            <a:r>
              <a:rPr sz="1550" spc="-55" dirty="0">
                <a:latin typeface="Tahoma"/>
                <a:cs typeface="Tahoma"/>
              </a:rPr>
              <a:t>about</a:t>
            </a:r>
            <a:r>
              <a:rPr sz="1550" spc="-45" dirty="0">
                <a:latin typeface="Tahoma"/>
                <a:cs typeface="Tahoma"/>
              </a:rPr>
              <a:t> </a:t>
            </a:r>
            <a:r>
              <a:rPr sz="1550" spc="-55" dirty="0">
                <a:latin typeface="Tahoma"/>
                <a:cs typeface="Tahoma"/>
              </a:rPr>
              <a:t>automation</a:t>
            </a:r>
            <a:r>
              <a:rPr sz="1550" spc="30" dirty="0">
                <a:latin typeface="Tahoma"/>
                <a:cs typeface="Tahoma"/>
              </a:rPr>
              <a:t> </a:t>
            </a:r>
            <a:r>
              <a:rPr sz="1550" spc="-50" dirty="0">
                <a:latin typeface="Tahoma"/>
                <a:cs typeface="Tahoma"/>
              </a:rPr>
              <a:t>tools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550" spc="-55" dirty="0">
                <a:latin typeface="Tahoma"/>
                <a:cs typeface="Tahoma"/>
              </a:rPr>
              <a:t>to</a:t>
            </a:r>
            <a:r>
              <a:rPr sz="1550" spc="-9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m</a:t>
            </a:r>
            <a:r>
              <a:rPr sz="1550" spc="-35" dirty="0">
                <a:latin typeface="Tahoma"/>
                <a:cs typeface="Tahoma"/>
              </a:rPr>
              <a:t>i</a:t>
            </a:r>
            <a:r>
              <a:rPr sz="1550" spc="-40" dirty="0">
                <a:latin typeface="Tahoma"/>
                <a:cs typeface="Tahoma"/>
              </a:rPr>
              <a:t>n</a:t>
            </a:r>
            <a:r>
              <a:rPr sz="1550" spc="-25" dirty="0">
                <a:latin typeface="Tahoma"/>
                <a:cs typeface="Tahoma"/>
              </a:rPr>
              <a:t>im</a:t>
            </a:r>
            <a:r>
              <a:rPr sz="1550" dirty="0">
                <a:latin typeface="Tahoma"/>
                <a:cs typeface="Tahoma"/>
              </a:rPr>
              <a:t>i</a:t>
            </a:r>
            <a:r>
              <a:rPr sz="1550" spc="-45" dirty="0">
                <a:latin typeface="Tahoma"/>
                <a:cs typeface="Tahoma"/>
              </a:rPr>
              <a:t>z</a:t>
            </a:r>
            <a:r>
              <a:rPr sz="1550" spc="-70" dirty="0">
                <a:latin typeface="Tahoma"/>
                <a:cs typeface="Tahoma"/>
              </a:rPr>
              <a:t>e</a:t>
            </a:r>
            <a:r>
              <a:rPr sz="1550" spc="2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m</a:t>
            </a:r>
            <a:r>
              <a:rPr sz="1550" spc="-55" dirty="0">
                <a:latin typeface="Tahoma"/>
                <a:cs typeface="Tahoma"/>
              </a:rPr>
              <a:t>i</a:t>
            </a:r>
            <a:r>
              <a:rPr sz="1550" spc="-85" dirty="0">
                <a:latin typeface="Tahoma"/>
                <a:cs typeface="Tahoma"/>
              </a:rPr>
              <a:t>g</a:t>
            </a:r>
            <a:r>
              <a:rPr sz="1550" spc="-80" dirty="0">
                <a:latin typeface="Tahoma"/>
                <a:cs typeface="Tahoma"/>
              </a:rPr>
              <a:t>rati</a:t>
            </a:r>
            <a:r>
              <a:rPr sz="1550" spc="-20" dirty="0">
                <a:latin typeface="Tahoma"/>
                <a:cs typeface="Tahoma"/>
              </a:rPr>
              <a:t>o</a:t>
            </a:r>
            <a:r>
              <a:rPr sz="1550" spc="-30" dirty="0">
                <a:latin typeface="Tahoma"/>
                <a:cs typeface="Tahoma"/>
              </a:rPr>
              <a:t>n</a:t>
            </a:r>
            <a:r>
              <a:rPr sz="1550" spc="80" dirty="0">
                <a:latin typeface="Tahoma"/>
                <a:cs typeface="Tahoma"/>
              </a:rPr>
              <a:t> </a:t>
            </a:r>
            <a:r>
              <a:rPr sz="1550" spc="-65" dirty="0">
                <a:latin typeface="Tahoma"/>
                <a:cs typeface="Tahoma"/>
              </a:rPr>
              <a:t>ti</a:t>
            </a:r>
            <a:r>
              <a:rPr sz="1550" spc="-10" dirty="0">
                <a:latin typeface="Tahoma"/>
                <a:cs typeface="Tahoma"/>
              </a:rPr>
              <a:t>m</a:t>
            </a:r>
            <a:r>
              <a:rPr sz="1550" spc="-70" dirty="0">
                <a:latin typeface="Tahoma"/>
                <a:cs typeface="Tahoma"/>
              </a:rPr>
              <a:t>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504190"/>
            <a:ext cx="3872865" cy="822960"/>
          </a:xfrm>
          <a:custGeom>
            <a:avLst/>
            <a:gdLst/>
            <a:ahLst/>
            <a:cxnLst/>
            <a:rect l="l" t="t" r="r" b="b"/>
            <a:pathLst>
              <a:path w="3872865" h="822960">
                <a:moveTo>
                  <a:pt x="3461004" y="0"/>
                </a:moveTo>
                <a:lnTo>
                  <a:pt x="0" y="0"/>
                </a:lnTo>
                <a:lnTo>
                  <a:pt x="0" y="822959"/>
                </a:lnTo>
                <a:lnTo>
                  <a:pt x="3461004" y="822959"/>
                </a:lnTo>
                <a:lnTo>
                  <a:pt x="3508991" y="820191"/>
                </a:lnTo>
                <a:lnTo>
                  <a:pt x="3555352" y="812092"/>
                </a:lnTo>
                <a:lnTo>
                  <a:pt x="3599779" y="798971"/>
                </a:lnTo>
                <a:lnTo>
                  <a:pt x="3641962" y="781136"/>
                </a:lnTo>
                <a:lnTo>
                  <a:pt x="3681593" y="758897"/>
                </a:lnTo>
                <a:lnTo>
                  <a:pt x="3718363" y="732562"/>
                </a:lnTo>
                <a:lnTo>
                  <a:pt x="3751964" y="702440"/>
                </a:lnTo>
                <a:lnTo>
                  <a:pt x="3782086" y="668839"/>
                </a:lnTo>
                <a:lnTo>
                  <a:pt x="3808421" y="632069"/>
                </a:lnTo>
                <a:lnTo>
                  <a:pt x="3830660" y="592438"/>
                </a:lnTo>
                <a:lnTo>
                  <a:pt x="3848495" y="550255"/>
                </a:lnTo>
                <a:lnTo>
                  <a:pt x="3861616" y="505828"/>
                </a:lnTo>
                <a:lnTo>
                  <a:pt x="3869715" y="459467"/>
                </a:lnTo>
                <a:lnTo>
                  <a:pt x="3872484" y="411479"/>
                </a:lnTo>
                <a:lnTo>
                  <a:pt x="3869715" y="363492"/>
                </a:lnTo>
                <a:lnTo>
                  <a:pt x="3861616" y="317131"/>
                </a:lnTo>
                <a:lnTo>
                  <a:pt x="3848495" y="272704"/>
                </a:lnTo>
                <a:lnTo>
                  <a:pt x="3830660" y="230521"/>
                </a:lnTo>
                <a:lnTo>
                  <a:pt x="3808421" y="190890"/>
                </a:lnTo>
                <a:lnTo>
                  <a:pt x="3782086" y="154120"/>
                </a:lnTo>
                <a:lnTo>
                  <a:pt x="3751964" y="120519"/>
                </a:lnTo>
                <a:lnTo>
                  <a:pt x="3718363" y="90397"/>
                </a:lnTo>
                <a:lnTo>
                  <a:pt x="3681593" y="64062"/>
                </a:lnTo>
                <a:lnTo>
                  <a:pt x="3641962" y="41823"/>
                </a:lnTo>
                <a:lnTo>
                  <a:pt x="3599779" y="23988"/>
                </a:lnTo>
                <a:lnTo>
                  <a:pt x="3555352" y="10867"/>
                </a:lnTo>
                <a:lnTo>
                  <a:pt x="3508991" y="2768"/>
                </a:lnTo>
                <a:lnTo>
                  <a:pt x="3461004" y="0"/>
                </a:lnTo>
                <a:close/>
              </a:path>
            </a:pathLst>
          </a:custGeom>
          <a:solidFill>
            <a:srgbClr val="2FAD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217" y="1621811"/>
            <a:ext cx="298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9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7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8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Acce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b="1" spc="-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2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2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i="1" spc="-27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i="1" spc="-3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i="1" spc="-2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i="1" spc="-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i="1" spc="-2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39911" y="5161788"/>
            <a:ext cx="3749040" cy="772795"/>
            <a:chOff x="8439911" y="5161788"/>
            <a:chExt cx="3749040" cy="7727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9911" y="5161788"/>
              <a:ext cx="3749040" cy="7726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26779" y="5193792"/>
              <a:ext cx="3662679" cy="654050"/>
            </a:xfrm>
            <a:custGeom>
              <a:avLst/>
              <a:gdLst/>
              <a:ahLst/>
              <a:cxnLst/>
              <a:rect l="l" t="t" r="r" b="b"/>
              <a:pathLst>
                <a:path w="3662679" h="654050">
                  <a:moveTo>
                    <a:pt x="3662172" y="0"/>
                  </a:moveTo>
                  <a:lnTo>
                    <a:pt x="326898" y="0"/>
                  </a:lnTo>
                  <a:lnTo>
                    <a:pt x="278590" y="3544"/>
                  </a:lnTo>
                  <a:lnTo>
                    <a:pt x="232484" y="13840"/>
                  </a:lnTo>
                  <a:lnTo>
                    <a:pt x="189085" y="30382"/>
                  </a:lnTo>
                  <a:lnTo>
                    <a:pt x="148897" y="52664"/>
                  </a:lnTo>
                  <a:lnTo>
                    <a:pt x="112427" y="80181"/>
                  </a:lnTo>
                  <a:lnTo>
                    <a:pt x="80181" y="112427"/>
                  </a:lnTo>
                  <a:lnTo>
                    <a:pt x="52664" y="148897"/>
                  </a:lnTo>
                  <a:lnTo>
                    <a:pt x="30382" y="189085"/>
                  </a:lnTo>
                  <a:lnTo>
                    <a:pt x="13840" y="232484"/>
                  </a:lnTo>
                  <a:lnTo>
                    <a:pt x="3544" y="278590"/>
                  </a:lnTo>
                  <a:lnTo>
                    <a:pt x="0" y="326897"/>
                  </a:lnTo>
                  <a:lnTo>
                    <a:pt x="3544" y="375205"/>
                  </a:lnTo>
                  <a:lnTo>
                    <a:pt x="13840" y="421311"/>
                  </a:lnTo>
                  <a:lnTo>
                    <a:pt x="30382" y="464710"/>
                  </a:lnTo>
                  <a:lnTo>
                    <a:pt x="52664" y="504898"/>
                  </a:lnTo>
                  <a:lnTo>
                    <a:pt x="80181" y="541368"/>
                  </a:lnTo>
                  <a:lnTo>
                    <a:pt x="112427" y="573614"/>
                  </a:lnTo>
                  <a:lnTo>
                    <a:pt x="148897" y="601131"/>
                  </a:lnTo>
                  <a:lnTo>
                    <a:pt x="189085" y="623413"/>
                  </a:lnTo>
                  <a:lnTo>
                    <a:pt x="232484" y="639955"/>
                  </a:lnTo>
                  <a:lnTo>
                    <a:pt x="278590" y="650251"/>
                  </a:lnTo>
                  <a:lnTo>
                    <a:pt x="326898" y="653795"/>
                  </a:lnTo>
                  <a:lnTo>
                    <a:pt x="3662172" y="653795"/>
                  </a:lnTo>
                  <a:lnTo>
                    <a:pt x="3662172" y="0"/>
                  </a:lnTo>
                  <a:close/>
                </a:path>
              </a:pathLst>
            </a:custGeom>
            <a:solidFill>
              <a:srgbClr val="EB1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918471" y="5325179"/>
            <a:ext cx="253301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7"/>
              </a:rPr>
              <a:t>https://adobe.ly/3ntrm31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75736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5" dirty="0">
                <a:solidFill>
                  <a:srgbClr val="EB1000"/>
                </a:solidFill>
              </a:rPr>
              <a:t>3</a:t>
            </a:r>
            <a:r>
              <a:rPr sz="2800" spc="-204" dirty="0">
                <a:solidFill>
                  <a:srgbClr val="EB1000"/>
                </a:solidFill>
              </a:rPr>
              <a:t> </a:t>
            </a:r>
            <a:r>
              <a:rPr sz="2800" spc="-210" dirty="0">
                <a:solidFill>
                  <a:srgbClr val="EB1000"/>
                </a:solidFill>
              </a:rPr>
              <a:t>Simple</a:t>
            </a:r>
            <a:r>
              <a:rPr sz="2800" spc="-204" dirty="0">
                <a:solidFill>
                  <a:srgbClr val="EB1000"/>
                </a:solidFill>
              </a:rPr>
              <a:t> </a:t>
            </a:r>
            <a:r>
              <a:rPr sz="2800" spc="-260" dirty="0">
                <a:solidFill>
                  <a:srgbClr val="EB1000"/>
                </a:solidFill>
              </a:rPr>
              <a:t>Steps</a:t>
            </a:r>
            <a:r>
              <a:rPr sz="2800" spc="-210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to</a:t>
            </a:r>
            <a:r>
              <a:rPr sz="2800" spc="-140" dirty="0">
                <a:solidFill>
                  <a:srgbClr val="EB1000"/>
                </a:solidFill>
              </a:rPr>
              <a:t> </a:t>
            </a:r>
            <a:r>
              <a:rPr sz="2800" spc="-235" dirty="0">
                <a:solidFill>
                  <a:srgbClr val="EB1000"/>
                </a:solidFill>
              </a:rPr>
              <a:t>Self-assess</a:t>
            </a:r>
            <a:r>
              <a:rPr sz="2800" spc="-250" dirty="0">
                <a:solidFill>
                  <a:srgbClr val="EB1000"/>
                </a:solidFill>
              </a:rPr>
              <a:t> </a:t>
            </a:r>
            <a:r>
              <a:rPr sz="2800" spc="-215" dirty="0">
                <a:solidFill>
                  <a:srgbClr val="EB1000"/>
                </a:solidFill>
              </a:rPr>
              <a:t>Migration</a:t>
            </a:r>
            <a:r>
              <a:rPr sz="2800" spc="-190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Readiness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32104" y="1604772"/>
            <a:ext cx="1920239" cy="1920239"/>
            <a:chOff x="832104" y="1604772"/>
            <a:chExt cx="1920239" cy="19202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1604772"/>
              <a:ext cx="1920240" cy="1920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0684" y="1673351"/>
              <a:ext cx="1728470" cy="1728470"/>
            </a:xfrm>
            <a:custGeom>
              <a:avLst/>
              <a:gdLst/>
              <a:ahLst/>
              <a:cxnLst/>
              <a:rect l="l" t="t" r="r" b="b"/>
              <a:pathLst>
                <a:path w="1728470" h="1728470">
                  <a:moveTo>
                    <a:pt x="864108" y="0"/>
                  </a:moveTo>
                  <a:lnTo>
                    <a:pt x="816697" y="1278"/>
                  </a:lnTo>
                  <a:lnTo>
                    <a:pt x="769954" y="5070"/>
                  </a:lnTo>
                  <a:lnTo>
                    <a:pt x="723946" y="11309"/>
                  </a:lnTo>
                  <a:lnTo>
                    <a:pt x="678738" y="19930"/>
                  </a:lnTo>
                  <a:lnTo>
                    <a:pt x="634395" y="30867"/>
                  </a:lnTo>
                  <a:lnTo>
                    <a:pt x="590985" y="44053"/>
                  </a:lnTo>
                  <a:lnTo>
                    <a:pt x="548572" y="59423"/>
                  </a:lnTo>
                  <a:lnTo>
                    <a:pt x="507223" y="76911"/>
                  </a:lnTo>
                  <a:lnTo>
                    <a:pt x="467003" y="96451"/>
                  </a:lnTo>
                  <a:lnTo>
                    <a:pt x="427978" y="117977"/>
                  </a:lnTo>
                  <a:lnTo>
                    <a:pt x="390215" y="141423"/>
                  </a:lnTo>
                  <a:lnTo>
                    <a:pt x="353779" y="166724"/>
                  </a:lnTo>
                  <a:lnTo>
                    <a:pt x="318736" y="193813"/>
                  </a:lnTo>
                  <a:lnTo>
                    <a:pt x="285152" y="222625"/>
                  </a:lnTo>
                  <a:lnTo>
                    <a:pt x="253093" y="253093"/>
                  </a:lnTo>
                  <a:lnTo>
                    <a:pt x="222625" y="285152"/>
                  </a:lnTo>
                  <a:lnTo>
                    <a:pt x="193813" y="318736"/>
                  </a:lnTo>
                  <a:lnTo>
                    <a:pt x="166724" y="353779"/>
                  </a:lnTo>
                  <a:lnTo>
                    <a:pt x="141423" y="390215"/>
                  </a:lnTo>
                  <a:lnTo>
                    <a:pt x="117977" y="427978"/>
                  </a:lnTo>
                  <a:lnTo>
                    <a:pt x="96451" y="467003"/>
                  </a:lnTo>
                  <a:lnTo>
                    <a:pt x="76911" y="507223"/>
                  </a:lnTo>
                  <a:lnTo>
                    <a:pt x="59423" y="548572"/>
                  </a:lnTo>
                  <a:lnTo>
                    <a:pt x="44053" y="590985"/>
                  </a:lnTo>
                  <a:lnTo>
                    <a:pt x="30867" y="634395"/>
                  </a:lnTo>
                  <a:lnTo>
                    <a:pt x="19930" y="678738"/>
                  </a:lnTo>
                  <a:lnTo>
                    <a:pt x="11309" y="723946"/>
                  </a:lnTo>
                  <a:lnTo>
                    <a:pt x="5070" y="769954"/>
                  </a:lnTo>
                  <a:lnTo>
                    <a:pt x="1278" y="816697"/>
                  </a:lnTo>
                  <a:lnTo>
                    <a:pt x="0" y="864108"/>
                  </a:lnTo>
                  <a:lnTo>
                    <a:pt x="1278" y="911518"/>
                  </a:lnTo>
                  <a:lnTo>
                    <a:pt x="5070" y="958261"/>
                  </a:lnTo>
                  <a:lnTo>
                    <a:pt x="11309" y="1004269"/>
                  </a:lnTo>
                  <a:lnTo>
                    <a:pt x="19930" y="1049477"/>
                  </a:lnTo>
                  <a:lnTo>
                    <a:pt x="30867" y="1093820"/>
                  </a:lnTo>
                  <a:lnTo>
                    <a:pt x="44053" y="1137230"/>
                  </a:lnTo>
                  <a:lnTo>
                    <a:pt x="59423" y="1179643"/>
                  </a:lnTo>
                  <a:lnTo>
                    <a:pt x="76911" y="1220992"/>
                  </a:lnTo>
                  <a:lnTo>
                    <a:pt x="96451" y="1261212"/>
                  </a:lnTo>
                  <a:lnTo>
                    <a:pt x="117977" y="1300237"/>
                  </a:lnTo>
                  <a:lnTo>
                    <a:pt x="141423" y="1338000"/>
                  </a:lnTo>
                  <a:lnTo>
                    <a:pt x="166724" y="1374436"/>
                  </a:lnTo>
                  <a:lnTo>
                    <a:pt x="193813" y="1409479"/>
                  </a:lnTo>
                  <a:lnTo>
                    <a:pt x="222625" y="1443063"/>
                  </a:lnTo>
                  <a:lnTo>
                    <a:pt x="253093" y="1475122"/>
                  </a:lnTo>
                  <a:lnTo>
                    <a:pt x="285152" y="1505590"/>
                  </a:lnTo>
                  <a:lnTo>
                    <a:pt x="318736" y="1534402"/>
                  </a:lnTo>
                  <a:lnTo>
                    <a:pt x="353779" y="1561491"/>
                  </a:lnTo>
                  <a:lnTo>
                    <a:pt x="390215" y="1586792"/>
                  </a:lnTo>
                  <a:lnTo>
                    <a:pt x="427978" y="1610238"/>
                  </a:lnTo>
                  <a:lnTo>
                    <a:pt x="467003" y="1631764"/>
                  </a:lnTo>
                  <a:lnTo>
                    <a:pt x="507223" y="1651304"/>
                  </a:lnTo>
                  <a:lnTo>
                    <a:pt x="548572" y="1668792"/>
                  </a:lnTo>
                  <a:lnTo>
                    <a:pt x="590985" y="1684162"/>
                  </a:lnTo>
                  <a:lnTo>
                    <a:pt x="634395" y="1697348"/>
                  </a:lnTo>
                  <a:lnTo>
                    <a:pt x="678738" y="1708285"/>
                  </a:lnTo>
                  <a:lnTo>
                    <a:pt x="723946" y="1716906"/>
                  </a:lnTo>
                  <a:lnTo>
                    <a:pt x="769954" y="1723145"/>
                  </a:lnTo>
                  <a:lnTo>
                    <a:pt x="816697" y="1726937"/>
                  </a:lnTo>
                  <a:lnTo>
                    <a:pt x="864108" y="1728216"/>
                  </a:lnTo>
                  <a:lnTo>
                    <a:pt x="911518" y="1726937"/>
                  </a:lnTo>
                  <a:lnTo>
                    <a:pt x="958261" y="1723145"/>
                  </a:lnTo>
                  <a:lnTo>
                    <a:pt x="1004269" y="1716906"/>
                  </a:lnTo>
                  <a:lnTo>
                    <a:pt x="1049477" y="1708285"/>
                  </a:lnTo>
                  <a:lnTo>
                    <a:pt x="1093820" y="1697348"/>
                  </a:lnTo>
                  <a:lnTo>
                    <a:pt x="1137230" y="1684162"/>
                  </a:lnTo>
                  <a:lnTo>
                    <a:pt x="1179643" y="1668792"/>
                  </a:lnTo>
                  <a:lnTo>
                    <a:pt x="1220992" y="1651304"/>
                  </a:lnTo>
                  <a:lnTo>
                    <a:pt x="1261212" y="1631764"/>
                  </a:lnTo>
                  <a:lnTo>
                    <a:pt x="1300237" y="1610238"/>
                  </a:lnTo>
                  <a:lnTo>
                    <a:pt x="1338000" y="1586792"/>
                  </a:lnTo>
                  <a:lnTo>
                    <a:pt x="1374436" y="1561491"/>
                  </a:lnTo>
                  <a:lnTo>
                    <a:pt x="1409479" y="1534402"/>
                  </a:lnTo>
                  <a:lnTo>
                    <a:pt x="1443063" y="1505590"/>
                  </a:lnTo>
                  <a:lnTo>
                    <a:pt x="1475122" y="1475122"/>
                  </a:lnTo>
                  <a:lnTo>
                    <a:pt x="1505590" y="1443063"/>
                  </a:lnTo>
                  <a:lnTo>
                    <a:pt x="1534402" y="1409479"/>
                  </a:lnTo>
                  <a:lnTo>
                    <a:pt x="1561491" y="1374436"/>
                  </a:lnTo>
                  <a:lnTo>
                    <a:pt x="1586792" y="1338000"/>
                  </a:lnTo>
                  <a:lnTo>
                    <a:pt x="1610238" y="1300237"/>
                  </a:lnTo>
                  <a:lnTo>
                    <a:pt x="1631764" y="1261212"/>
                  </a:lnTo>
                  <a:lnTo>
                    <a:pt x="1651304" y="1220992"/>
                  </a:lnTo>
                  <a:lnTo>
                    <a:pt x="1668792" y="1179643"/>
                  </a:lnTo>
                  <a:lnTo>
                    <a:pt x="1684162" y="1137230"/>
                  </a:lnTo>
                  <a:lnTo>
                    <a:pt x="1697348" y="1093820"/>
                  </a:lnTo>
                  <a:lnTo>
                    <a:pt x="1708285" y="1049477"/>
                  </a:lnTo>
                  <a:lnTo>
                    <a:pt x="1716906" y="1004269"/>
                  </a:lnTo>
                  <a:lnTo>
                    <a:pt x="1723145" y="958261"/>
                  </a:lnTo>
                  <a:lnTo>
                    <a:pt x="1726937" y="911518"/>
                  </a:lnTo>
                  <a:lnTo>
                    <a:pt x="1728216" y="864108"/>
                  </a:lnTo>
                  <a:lnTo>
                    <a:pt x="1726937" y="816697"/>
                  </a:lnTo>
                  <a:lnTo>
                    <a:pt x="1723145" y="769954"/>
                  </a:lnTo>
                  <a:lnTo>
                    <a:pt x="1716906" y="723946"/>
                  </a:lnTo>
                  <a:lnTo>
                    <a:pt x="1708285" y="678738"/>
                  </a:lnTo>
                  <a:lnTo>
                    <a:pt x="1697348" y="634395"/>
                  </a:lnTo>
                  <a:lnTo>
                    <a:pt x="1684162" y="590985"/>
                  </a:lnTo>
                  <a:lnTo>
                    <a:pt x="1668792" y="548572"/>
                  </a:lnTo>
                  <a:lnTo>
                    <a:pt x="1651304" y="507223"/>
                  </a:lnTo>
                  <a:lnTo>
                    <a:pt x="1631764" y="467003"/>
                  </a:lnTo>
                  <a:lnTo>
                    <a:pt x="1610238" y="427978"/>
                  </a:lnTo>
                  <a:lnTo>
                    <a:pt x="1586792" y="390215"/>
                  </a:lnTo>
                  <a:lnTo>
                    <a:pt x="1561491" y="353779"/>
                  </a:lnTo>
                  <a:lnTo>
                    <a:pt x="1534402" y="318736"/>
                  </a:lnTo>
                  <a:lnTo>
                    <a:pt x="1505590" y="285152"/>
                  </a:lnTo>
                  <a:lnTo>
                    <a:pt x="1475122" y="253093"/>
                  </a:lnTo>
                  <a:lnTo>
                    <a:pt x="1443063" y="222625"/>
                  </a:lnTo>
                  <a:lnTo>
                    <a:pt x="1409479" y="193813"/>
                  </a:lnTo>
                  <a:lnTo>
                    <a:pt x="1374436" y="166724"/>
                  </a:lnTo>
                  <a:lnTo>
                    <a:pt x="1338000" y="141423"/>
                  </a:lnTo>
                  <a:lnTo>
                    <a:pt x="1300237" y="117977"/>
                  </a:lnTo>
                  <a:lnTo>
                    <a:pt x="1261212" y="96451"/>
                  </a:lnTo>
                  <a:lnTo>
                    <a:pt x="1220992" y="76911"/>
                  </a:lnTo>
                  <a:lnTo>
                    <a:pt x="1179643" y="59423"/>
                  </a:lnTo>
                  <a:lnTo>
                    <a:pt x="1137230" y="44053"/>
                  </a:lnTo>
                  <a:lnTo>
                    <a:pt x="1093820" y="30867"/>
                  </a:lnTo>
                  <a:lnTo>
                    <a:pt x="1049477" y="19930"/>
                  </a:lnTo>
                  <a:lnTo>
                    <a:pt x="1004269" y="11309"/>
                  </a:lnTo>
                  <a:lnTo>
                    <a:pt x="958261" y="5070"/>
                  </a:lnTo>
                  <a:lnTo>
                    <a:pt x="911518" y="1278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124" y="1764792"/>
              <a:ext cx="1600200" cy="1600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0704" y="1833372"/>
              <a:ext cx="1408430" cy="1408430"/>
            </a:xfrm>
            <a:custGeom>
              <a:avLst/>
              <a:gdLst/>
              <a:ahLst/>
              <a:cxnLst/>
              <a:rect l="l" t="t" r="r" b="b"/>
              <a:pathLst>
                <a:path w="1408430" h="1408430">
                  <a:moveTo>
                    <a:pt x="704088" y="0"/>
                  </a:moveTo>
                  <a:lnTo>
                    <a:pt x="655881" y="1624"/>
                  </a:lnTo>
                  <a:lnTo>
                    <a:pt x="608546" y="6427"/>
                  </a:lnTo>
                  <a:lnTo>
                    <a:pt x="562188" y="14304"/>
                  </a:lnTo>
                  <a:lnTo>
                    <a:pt x="516912" y="25150"/>
                  </a:lnTo>
                  <a:lnTo>
                    <a:pt x="472822" y="38860"/>
                  </a:lnTo>
                  <a:lnTo>
                    <a:pt x="430023" y="55330"/>
                  </a:lnTo>
                  <a:lnTo>
                    <a:pt x="388620" y="74454"/>
                  </a:lnTo>
                  <a:lnTo>
                    <a:pt x="348719" y="96127"/>
                  </a:lnTo>
                  <a:lnTo>
                    <a:pt x="310423" y="120246"/>
                  </a:lnTo>
                  <a:lnTo>
                    <a:pt x="273839" y="146704"/>
                  </a:lnTo>
                  <a:lnTo>
                    <a:pt x="239069" y="175397"/>
                  </a:lnTo>
                  <a:lnTo>
                    <a:pt x="206221" y="206221"/>
                  </a:lnTo>
                  <a:lnTo>
                    <a:pt x="175397" y="239069"/>
                  </a:lnTo>
                  <a:lnTo>
                    <a:pt x="146704" y="273839"/>
                  </a:lnTo>
                  <a:lnTo>
                    <a:pt x="120246" y="310423"/>
                  </a:lnTo>
                  <a:lnTo>
                    <a:pt x="96127" y="348719"/>
                  </a:lnTo>
                  <a:lnTo>
                    <a:pt x="74454" y="388620"/>
                  </a:lnTo>
                  <a:lnTo>
                    <a:pt x="55330" y="430023"/>
                  </a:lnTo>
                  <a:lnTo>
                    <a:pt x="38860" y="472822"/>
                  </a:lnTo>
                  <a:lnTo>
                    <a:pt x="25150" y="516912"/>
                  </a:lnTo>
                  <a:lnTo>
                    <a:pt x="14304" y="562188"/>
                  </a:lnTo>
                  <a:lnTo>
                    <a:pt x="6427" y="608546"/>
                  </a:lnTo>
                  <a:lnTo>
                    <a:pt x="1624" y="655881"/>
                  </a:lnTo>
                  <a:lnTo>
                    <a:pt x="0" y="704088"/>
                  </a:lnTo>
                  <a:lnTo>
                    <a:pt x="1624" y="752294"/>
                  </a:lnTo>
                  <a:lnTo>
                    <a:pt x="6427" y="799629"/>
                  </a:lnTo>
                  <a:lnTo>
                    <a:pt x="14304" y="845987"/>
                  </a:lnTo>
                  <a:lnTo>
                    <a:pt x="25150" y="891263"/>
                  </a:lnTo>
                  <a:lnTo>
                    <a:pt x="38860" y="935353"/>
                  </a:lnTo>
                  <a:lnTo>
                    <a:pt x="55330" y="978152"/>
                  </a:lnTo>
                  <a:lnTo>
                    <a:pt x="74454" y="1019555"/>
                  </a:lnTo>
                  <a:lnTo>
                    <a:pt x="96127" y="1059456"/>
                  </a:lnTo>
                  <a:lnTo>
                    <a:pt x="120246" y="1097752"/>
                  </a:lnTo>
                  <a:lnTo>
                    <a:pt x="146704" y="1134336"/>
                  </a:lnTo>
                  <a:lnTo>
                    <a:pt x="175397" y="1169106"/>
                  </a:lnTo>
                  <a:lnTo>
                    <a:pt x="206221" y="1201954"/>
                  </a:lnTo>
                  <a:lnTo>
                    <a:pt x="239069" y="1232778"/>
                  </a:lnTo>
                  <a:lnTo>
                    <a:pt x="273839" y="1261471"/>
                  </a:lnTo>
                  <a:lnTo>
                    <a:pt x="310423" y="1287929"/>
                  </a:lnTo>
                  <a:lnTo>
                    <a:pt x="348719" y="1312048"/>
                  </a:lnTo>
                  <a:lnTo>
                    <a:pt x="388620" y="1333721"/>
                  </a:lnTo>
                  <a:lnTo>
                    <a:pt x="430023" y="1352845"/>
                  </a:lnTo>
                  <a:lnTo>
                    <a:pt x="472822" y="1369315"/>
                  </a:lnTo>
                  <a:lnTo>
                    <a:pt x="516912" y="1383025"/>
                  </a:lnTo>
                  <a:lnTo>
                    <a:pt x="562188" y="1393871"/>
                  </a:lnTo>
                  <a:lnTo>
                    <a:pt x="608546" y="1401748"/>
                  </a:lnTo>
                  <a:lnTo>
                    <a:pt x="655881" y="1406551"/>
                  </a:lnTo>
                  <a:lnTo>
                    <a:pt x="704088" y="1408176"/>
                  </a:lnTo>
                  <a:lnTo>
                    <a:pt x="752294" y="1406551"/>
                  </a:lnTo>
                  <a:lnTo>
                    <a:pt x="799629" y="1401748"/>
                  </a:lnTo>
                  <a:lnTo>
                    <a:pt x="845987" y="1393871"/>
                  </a:lnTo>
                  <a:lnTo>
                    <a:pt x="891263" y="1383025"/>
                  </a:lnTo>
                  <a:lnTo>
                    <a:pt x="935353" y="1369315"/>
                  </a:lnTo>
                  <a:lnTo>
                    <a:pt x="978152" y="1352845"/>
                  </a:lnTo>
                  <a:lnTo>
                    <a:pt x="1019555" y="1333721"/>
                  </a:lnTo>
                  <a:lnTo>
                    <a:pt x="1059456" y="1312048"/>
                  </a:lnTo>
                  <a:lnTo>
                    <a:pt x="1097752" y="1287929"/>
                  </a:lnTo>
                  <a:lnTo>
                    <a:pt x="1134336" y="1261471"/>
                  </a:lnTo>
                  <a:lnTo>
                    <a:pt x="1169106" y="1232778"/>
                  </a:lnTo>
                  <a:lnTo>
                    <a:pt x="1201954" y="1201954"/>
                  </a:lnTo>
                  <a:lnTo>
                    <a:pt x="1232778" y="1169106"/>
                  </a:lnTo>
                  <a:lnTo>
                    <a:pt x="1261471" y="1134336"/>
                  </a:lnTo>
                  <a:lnTo>
                    <a:pt x="1287929" y="1097752"/>
                  </a:lnTo>
                  <a:lnTo>
                    <a:pt x="1312048" y="1059456"/>
                  </a:lnTo>
                  <a:lnTo>
                    <a:pt x="1333721" y="1019555"/>
                  </a:lnTo>
                  <a:lnTo>
                    <a:pt x="1352845" y="978152"/>
                  </a:lnTo>
                  <a:lnTo>
                    <a:pt x="1369315" y="935353"/>
                  </a:lnTo>
                  <a:lnTo>
                    <a:pt x="1383025" y="891263"/>
                  </a:lnTo>
                  <a:lnTo>
                    <a:pt x="1393871" y="845987"/>
                  </a:lnTo>
                  <a:lnTo>
                    <a:pt x="1401748" y="799629"/>
                  </a:lnTo>
                  <a:lnTo>
                    <a:pt x="1406551" y="752294"/>
                  </a:lnTo>
                  <a:lnTo>
                    <a:pt x="1408176" y="704088"/>
                  </a:lnTo>
                  <a:lnTo>
                    <a:pt x="1406551" y="655881"/>
                  </a:lnTo>
                  <a:lnTo>
                    <a:pt x="1401748" y="608546"/>
                  </a:lnTo>
                  <a:lnTo>
                    <a:pt x="1393871" y="562188"/>
                  </a:lnTo>
                  <a:lnTo>
                    <a:pt x="1383025" y="516912"/>
                  </a:lnTo>
                  <a:lnTo>
                    <a:pt x="1369315" y="472822"/>
                  </a:lnTo>
                  <a:lnTo>
                    <a:pt x="1352845" y="430023"/>
                  </a:lnTo>
                  <a:lnTo>
                    <a:pt x="1333721" y="388620"/>
                  </a:lnTo>
                  <a:lnTo>
                    <a:pt x="1312048" y="348719"/>
                  </a:lnTo>
                  <a:lnTo>
                    <a:pt x="1287929" y="310423"/>
                  </a:lnTo>
                  <a:lnTo>
                    <a:pt x="1261471" y="273839"/>
                  </a:lnTo>
                  <a:lnTo>
                    <a:pt x="1232778" y="239069"/>
                  </a:lnTo>
                  <a:lnTo>
                    <a:pt x="1201954" y="206221"/>
                  </a:lnTo>
                  <a:lnTo>
                    <a:pt x="1169106" y="175397"/>
                  </a:lnTo>
                  <a:lnTo>
                    <a:pt x="1134336" y="146704"/>
                  </a:lnTo>
                  <a:lnTo>
                    <a:pt x="1097752" y="120246"/>
                  </a:lnTo>
                  <a:lnTo>
                    <a:pt x="1059456" y="96127"/>
                  </a:lnTo>
                  <a:lnTo>
                    <a:pt x="1019555" y="74454"/>
                  </a:lnTo>
                  <a:lnTo>
                    <a:pt x="978152" y="55330"/>
                  </a:lnTo>
                  <a:lnTo>
                    <a:pt x="935353" y="38860"/>
                  </a:lnTo>
                  <a:lnTo>
                    <a:pt x="891263" y="25150"/>
                  </a:lnTo>
                  <a:lnTo>
                    <a:pt x="845987" y="14304"/>
                  </a:lnTo>
                  <a:lnTo>
                    <a:pt x="799629" y="6427"/>
                  </a:lnTo>
                  <a:lnTo>
                    <a:pt x="752294" y="1624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F4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127" y="1796796"/>
              <a:ext cx="1536192" cy="15361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69213" y="1474469"/>
            <a:ext cx="2263140" cy="4411980"/>
          </a:xfrm>
          <a:prstGeom prst="rect">
            <a:avLst/>
          </a:prstGeom>
          <a:ln w="63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694055">
              <a:lnSpc>
                <a:spcPct val="100000"/>
              </a:lnSpc>
            </a:pPr>
            <a:r>
              <a:rPr sz="1800" b="1" spc="-155" dirty="0">
                <a:latin typeface="Tahoma"/>
                <a:cs typeface="Tahoma"/>
              </a:rPr>
              <a:t>Readiness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 marL="331470" marR="192405" indent="-288290">
              <a:lnSpc>
                <a:spcPts val="1660"/>
              </a:lnSpc>
              <a:buFont typeface="Arial MT"/>
              <a:buChar char="•"/>
              <a:tabLst>
                <a:tab pos="331470" algn="l"/>
                <a:tab pos="332105" algn="l"/>
              </a:tabLst>
            </a:pP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100" dirty="0">
                <a:latin typeface="Tahoma"/>
                <a:cs typeface="Tahoma"/>
              </a:rPr>
              <a:t>s</a:t>
            </a:r>
            <a:r>
              <a:rPr sz="1400" spc="-8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me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110" dirty="0">
                <a:latin typeface="Tahoma"/>
                <a:cs typeface="Tahoma"/>
              </a:rPr>
              <a:t>f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E</a:t>
            </a:r>
            <a:r>
              <a:rPr sz="1400" spc="80" dirty="0">
                <a:latin typeface="Tahoma"/>
                <a:cs typeface="Tahoma"/>
              </a:rPr>
              <a:t>M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be</a:t>
            </a:r>
            <a:r>
              <a:rPr sz="1400" spc="-95" dirty="0">
                <a:latin typeface="Tahoma"/>
                <a:cs typeface="Tahoma"/>
              </a:rPr>
              <a:t>st  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c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45" dirty="0">
                <a:latin typeface="Tahoma"/>
                <a:cs typeface="Tahoma"/>
              </a:rPr>
              <a:t>i</a:t>
            </a:r>
            <a:r>
              <a:rPr sz="1400" spc="-65" dirty="0">
                <a:latin typeface="Tahoma"/>
                <a:cs typeface="Tahoma"/>
              </a:rPr>
              <a:t>c</a:t>
            </a:r>
            <a:r>
              <a:rPr sz="1400" spc="-60" dirty="0">
                <a:latin typeface="Tahoma"/>
                <a:cs typeface="Tahoma"/>
              </a:rPr>
              <a:t>e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b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70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g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f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ll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w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00">
              <a:latin typeface="Tahoma"/>
              <a:cs typeface="Tahoma"/>
            </a:endParaRPr>
          </a:p>
          <a:p>
            <a:pPr marL="331470" marR="286385" indent="-288290">
              <a:lnSpc>
                <a:spcPts val="1660"/>
              </a:lnSpc>
              <a:buFont typeface="Arial MT"/>
              <a:buChar char="•"/>
              <a:tabLst>
                <a:tab pos="331470" algn="l"/>
                <a:tab pos="332105" algn="l"/>
              </a:tabLst>
            </a:pP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0" dirty="0">
                <a:latin typeface="Tahoma"/>
                <a:cs typeface="Tahoma"/>
              </a:rPr>
              <a:t>i</a:t>
            </a:r>
            <a:r>
              <a:rPr sz="1400" spc="-75" dirty="0">
                <a:latin typeface="Tahoma"/>
                <a:cs typeface="Tahoma"/>
              </a:rPr>
              <a:t>g</a:t>
            </a:r>
            <a:r>
              <a:rPr sz="1400" spc="-30" dirty="0">
                <a:latin typeface="Tahoma"/>
                <a:cs typeface="Tahoma"/>
              </a:rPr>
              <a:t>h</a:t>
            </a:r>
            <a:r>
              <a:rPr sz="1400" spc="-80" dirty="0">
                <a:latin typeface="Tahoma"/>
                <a:cs typeface="Tahoma"/>
              </a:rPr>
              <a:t>-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v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90" dirty="0">
                <a:latin typeface="Tahoma"/>
                <a:cs typeface="Tahoma"/>
              </a:rPr>
              <a:t>g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  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85" dirty="0">
                <a:latin typeface="Tahoma"/>
                <a:cs typeface="Tahoma"/>
              </a:rPr>
              <a:t>x</a:t>
            </a:r>
            <a:r>
              <a:rPr sz="1400" spc="-55" dirty="0">
                <a:latin typeface="Tahoma"/>
                <a:cs typeface="Tahoma"/>
              </a:rPr>
              <a:t>i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as</a:t>
            </a:r>
            <a:r>
              <a:rPr sz="1400" spc="-100" dirty="0">
                <a:latin typeface="Tahoma"/>
                <a:cs typeface="Tahoma"/>
              </a:rPr>
              <a:t>s</a:t>
            </a:r>
            <a:r>
              <a:rPr sz="1400" spc="-8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me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4983" y="3598164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89">
                <a:moveTo>
                  <a:pt x="0" y="0"/>
                </a:moveTo>
                <a:lnTo>
                  <a:pt x="1494751" y="0"/>
                </a:lnTo>
              </a:path>
            </a:pathLst>
          </a:custGeom>
          <a:ln w="19050">
            <a:solidFill>
              <a:srgbClr val="EC3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533566" y="2232146"/>
            <a:ext cx="477520" cy="624205"/>
            <a:chOff x="1533566" y="2232146"/>
            <a:chExt cx="477520" cy="624205"/>
          </a:xfrm>
        </p:grpSpPr>
        <p:sp>
          <p:nvSpPr>
            <p:cNvPr id="12" name="object 12"/>
            <p:cNvSpPr/>
            <p:nvPr/>
          </p:nvSpPr>
          <p:spPr>
            <a:xfrm>
              <a:off x="1533563" y="2232151"/>
              <a:ext cx="477520" cy="624205"/>
            </a:xfrm>
            <a:custGeom>
              <a:avLst/>
              <a:gdLst/>
              <a:ahLst/>
              <a:cxnLst/>
              <a:rect l="l" t="t" r="r" b="b"/>
              <a:pathLst>
                <a:path w="477519" h="624205">
                  <a:moveTo>
                    <a:pt x="477177" y="49822"/>
                  </a:moveTo>
                  <a:lnTo>
                    <a:pt x="473265" y="30784"/>
                  </a:lnTo>
                  <a:lnTo>
                    <a:pt x="466737" y="21031"/>
                  </a:lnTo>
                  <a:lnTo>
                    <a:pt x="462851" y="15227"/>
                  </a:lnTo>
                  <a:lnTo>
                    <a:pt x="457174" y="11353"/>
                  </a:lnTo>
                  <a:lnTo>
                    <a:pt x="457174" y="49822"/>
                  </a:lnTo>
                  <a:lnTo>
                    <a:pt x="457174" y="575322"/>
                  </a:lnTo>
                  <a:lnTo>
                    <a:pt x="454939" y="586536"/>
                  </a:lnTo>
                  <a:lnTo>
                    <a:pt x="448843" y="595680"/>
                  </a:lnTo>
                  <a:lnTo>
                    <a:pt x="439788" y="601853"/>
                  </a:lnTo>
                  <a:lnTo>
                    <a:pt x="428688" y="604113"/>
                  </a:lnTo>
                  <a:lnTo>
                    <a:pt x="48679" y="604113"/>
                  </a:lnTo>
                  <a:lnTo>
                    <a:pt x="37592" y="601853"/>
                  </a:lnTo>
                  <a:lnTo>
                    <a:pt x="28536" y="595680"/>
                  </a:lnTo>
                  <a:lnTo>
                    <a:pt x="22428" y="586536"/>
                  </a:lnTo>
                  <a:lnTo>
                    <a:pt x="20205" y="575322"/>
                  </a:lnTo>
                  <a:lnTo>
                    <a:pt x="20205" y="49822"/>
                  </a:lnTo>
                  <a:lnTo>
                    <a:pt x="22428" y="38608"/>
                  </a:lnTo>
                  <a:lnTo>
                    <a:pt x="28536" y="29464"/>
                  </a:lnTo>
                  <a:lnTo>
                    <a:pt x="37592" y="23291"/>
                  </a:lnTo>
                  <a:lnTo>
                    <a:pt x="48679" y="21031"/>
                  </a:lnTo>
                  <a:lnTo>
                    <a:pt x="64871" y="21031"/>
                  </a:lnTo>
                  <a:lnTo>
                    <a:pt x="64884" y="76847"/>
                  </a:lnTo>
                  <a:lnTo>
                    <a:pt x="69291" y="81356"/>
                  </a:lnTo>
                  <a:lnTo>
                    <a:pt x="74752" y="81457"/>
                  </a:lnTo>
                  <a:lnTo>
                    <a:pt x="402424" y="81457"/>
                  </a:lnTo>
                  <a:lnTo>
                    <a:pt x="407885" y="81356"/>
                  </a:lnTo>
                  <a:lnTo>
                    <a:pt x="412330" y="76847"/>
                  </a:lnTo>
                  <a:lnTo>
                    <a:pt x="412534" y="71247"/>
                  </a:lnTo>
                  <a:lnTo>
                    <a:pt x="412534" y="61048"/>
                  </a:lnTo>
                  <a:lnTo>
                    <a:pt x="412534" y="21031"/>
                  </a:lnTo>
                  <a:lnTo>
                    <a:pt x="428688" y="21031"/>
                  </a:lnTo>
                  <a:lnTo>
                    <a:pt x="439788" y="23291"/>
                  </a:lnTo>
                  <a:lnTo>
                    <a:pt x="448843" y="29464"/>
                  </a:lnTo>
                  <a:lnTo>
                    <a:pt x="454939" y="38608"/>
                  </a:lnTo>
                  <a:lnTo>
                    <a:pt x="457174" y="49822"/>
                  </a:lnTo>
                  <a:lnTo>
                    <a:pt x="457174" y="11353"/>
                  </a:lnTo>
                  <a:lnTo>
                    <a:pt x="447484" y="4724"/>
                  </a:lnTo>
                  <a:lnTo>
                    <a:pt x="428688" y="812"/>
                  </a:lnTo>
                  <a:lnTo>
                    <a:pt x="408686" y="812"/>
                  </a:lnTo>
                  <a:lnTo>
                    <a:pt x="407885" y="0"/>
                  </a:lnTo>
                  <a:lnTo>
                    <a:pt x="392531" y="0"/>
                  </a:lnTo>
                  <a:lnTo>
                    <a:pt x="392531" y="21031"/>
                  </a:lnTo>
                  <a:lnTo>
                    <a:pt x="392531" y="61048"/>
                  </a:lnTo>
                  <a:lnTo>
                    <a:pt x="84848" y="61048"/>
                  </a:lnTo>
                  <a:lnTo>
                    <a:pt x="84848" y="21031"/>
                  </a:lnTo>
                  <a:lnTo>
                    <a:pt x="392531" y="21031"/>
                  </a:lnTo>
                  <a:lnTo>
                    <a:pt x="392531" y="0"/>
                  </a:lnTo>
                  <a:lnTo>
                    <a:pt x="69291" y="0"/>
                  </a:lnTo>
                  <a:lnTo>
                    <a:pt x="68478" y="812"/>
                  </a:lnTo>
                  <a:lnTo>
                    <a:pt x="48679" y="812"/>
                  </a:lnTo>
                  <a:lnTo>
                    <a:pt x="29768" y="4660"/>
                  </a:lnTo>
                  <a:lnTo>
                    <a:pt x="14338" y="15151"/>
                  </a:lnTo>
                  <a:lnTo>
                    <a:pt x="3911" y="30734"/>
                  </a:lnTo>
                  <a:lnTo>
                    <a:pt x="0" y="49822"/>
                  </a:lnTo>
                  <a:lnTo>
                    <a:pt x="0" y="575322"/>
                  </a:lnTo>
                  <a:lnTo>
                    <a:pt x="3911" y="594385"/>
                  </a:lnTo>
                  <a:lnTo>
                    <a:pt x="14338" y="609917"/>
                  </a:lnTo>
                  <a:lnTo>
                    <a:pt x="29768" y="620356"/>
                  </a:lnTo>
                  <a:lnTo>
                    <a:pt x="48679" y="624116"/>
                  </a:lnTo>
                  <a:lnTo>
                    <a:pt x="428688" y="624116"/>
                  </a:lnTo>
                  <a:lnTo>
                    <a:pt x="466699" y="604113"/>
                  </a:lnTo>
                  <a:lnTo>
                    <a:pt x="477177" y="575322"/>
                  </a:lnTo>
                  <a:lnTo>
                    <a:pt x="477177" y="4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662" y="2406030"/>
              <a:ext cx="97375" cy="721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3659" y="2533018"/>
              <a:ext cx="97375" cy="721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656" y="2660210"/>
              <a:ext cx="97375" cy="7213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6575" y="2457754"/>
              <a:ext cx="163830" cy="274955"/>
            </a:xfrm>
            <a:custGeom>
              <a:avLst/>
              <a:gdLst/>
              <a:ahLst/>
              <a:cxnLst/>
              <a:rect l="l" t="t" r="r" b="b"/>
              <a:pathLst>
                <a:path w="163830" h="274955">
                  <a:moveTo>
                    <a:pt x="163029" y="258851"/>
                  </a:moveTo>
                  <a:lnTo>
                    <a:pt x="158584" y="254381"/>
                  </a:lnTo>
                  <a:lnTo>
                    <a:pt x="4648" y="254381"/>
                  </a:lnTo>
                  <a:lnTo>
                    <a:pt x="203" y="258826"/>
                  </a:lnTo>
                  <a:lnTo>
                    <a:pt x="0" y="264388"/>
                  </a:lnTo>
                  <a:lnTo>
                    <a:pt x="203" y="269976"/>
                  </a:lnTo>
                  <a:lnTo>
                    <a:pt x="4648" y="274485"/>
                  </a:lnTo>
                  <a:lnTo>
                    <a:pt x="153136" y="274586"/>
                  </a:lnTo>
                  <a:lnTo>
                    <a:pt x="158584" y="274485"/>
                  </a:lnTo>
                  <a:lnTo>
                    <a:pt x="163029" y="269938"/>
                  </a:lnTo>
                  <a:lnTo>
                    <a:pt x="163029" y="258851"/>
                  </a:lnTo>
                  <a:close/>
                </a:path>
                <a:path w="163830" h="274955">
                  <a:moveTo>
                    <a:pt x="163233" y="131559"/>
                  </a:moveTo>
                  <a:lnTo>
                    <a:pt x="158788" y="126987"/>
                  </a:lnTo>
                  <a:lnTo>
                    <a:pt x="4445" y="126987"/>
                  </a:lnTo>
                  <a:lnTo>
                    <a:pt x="0" y="131559"/>
                  </a:lnTo>
                  <a:lnTo>
                    <a:pt x="0" y="142824"/>
                  </a:lnTo>
                  <a:lnTo>
                    <a:pt x="4445" y="147396"/>
                  </a:lnTo>
                  <a:lnTo>
                    <a:pt x="153136" y="147396"/>
                  </a:lnTo>
                  <a:lnTo>
                    <a:pt x="158788" y="147396"/>
                  </a:lnTo>
                  <a:lnTo>
                    <a:pt x="163233" y="142824"/>
                  </a:lnTo>
                  <a:lnTo>
                    <a:pt x="163233" y="131559"/>
                  </a:lnTo>
                  <a:close/>
                </a:path>
                <a:path w="163830" h="274955">
                  <a:moveTo>
                    <a:pt x="163245" y="4572"/>
                  </a:moveTo>
                  <a:lnTo>
                    <a:pt x="158800" y="0"/>
                  </a:lnTo>
                  <a:lnTo>
                    <a:pt x="4445" y="0"/>
                  </a:lnTo>
                  <a:lnTo>
                    <a:pt x="0" y="4572"/>
                  </a:lnTo>
                  <a:lnTo>
                    <a:pt x="0" y="15836"/>
                  </a:lnTo>
                  <a:lnTo>
                    <a:pt x="4445" y="20408"/>
                  </a:lnTo>
                  <a:lnTo>
                    <a:pt x="153136" y="20408"/>
                  </a:lnTo>
                  <a:lnTo>
                    <a:pt x="158800" y="20408"/>
                  </a:lnTo>
                  <a:lnTo>
                    <a:pt x="163245" y="15836"/>
                  </a:lnTo>
                  <a:lnTo>
                    <a:pt x="163245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36976" y="2180844"/>
            <a:ext cx="2688590" cy="608330"/>
            <a:chOff x="3236976" y="2180844"/>
            <a:chExt cx="2688590" cy="60833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6976" y="2180844"/>
              <a:ext cx="2688336" cy="6080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68980" y="2212849"/>
              <a:ext cx="2569845" cy="489584"/>
            </a:xfrm>
            <a:custGeom>
              <a:avLst/>
              <a:gdLst/>
              <a:ahLst/>
              <a:cxnLst/>
              <a:rect l="l" t="t" r="r" b="b"/>
              <a:pathLst>
                <a:path w="2569845" h="489585">
                  <a:moveTo>
                    <a:pt x="2324862" y="0"/>
                  </a:moveTo>
                  <a:lnTo>
                    <a:pt x="244602" y="0"/>
                  </a:lnTo>
                  <a:lnTo>
                    <a:pt x="195306" y="4969"/>
                  </a:lnTo>
                  <a:lnTo>
                    <a:pt x="149391" y="19222"/>
                  </a:lnTo>
                  <a:lnTo>
                    <a:pt x="107842" y="41774"/>
                  </a:lnTo>
                  <a:lnTo>
                    <a:pt x="71642" y="71642"/>
                  </a:lnTo>
                  <a:lnTo>
                    <a:pt x="41774" y="107842"/>
                  </a:lnTo>
                  <a:lnTo>
                    <a:pt x="19222" y="149391"/>
                  </a:lnTo>
                  <a:lnTo>
                    <a:pt x="4969" y="195306"/>
                  </a:lnTo>
                  <a:lnTo>
                    <a:pt x="0" y="244601"/>
                  </a:lnTo>
                  <a:lnTo>
                    <a:pt x="4969" y="293897"/>
                  </a:lnTo>
                  <a:lnTo>
                    <a:pt x="19222" y="339812"/>
                  </a:lnTo>
                  <a:lnTo>
                    <a:pt x="41774" y="381361"/>
                  </a:lnTo>
                  <a:lnTo>
                    <a:pt x="71642" y="417561"/>
                  </a:lnTo>
                  <a:lnTo>
                    <a:pt x="107842" y="447429"/>
                  </a:lnTo>
                  <a:lnTo>
                    <a:pt x="149391" y="469981"/>
                  </a:lnTo>
                  <a:lnTo>
                    <a:pt x="195306" y="484234"/>
                  </a:lnTo>
                  <a:lnTo>
                    <a:pt x="244602" y="489203"/>
                  </a:lnTo>
                  <a:lnTo>
                    <a:pt x="2324862" y="489203"/>
                  </a:lnTo>
                  <a:lnTo>
                    <a:pt x="2374157" y="484234"/>
                  </a:lnTo>
                  <a:lnTo>
                    <a:pt x="2420072" y="469981"/>
                  </a:lnTo>
                  <a:lnTo>
                    <a:pt x="2461621" y="447429"/>
                  </a:lnTo>
                  <a:lnTo>
                    <a:pt x="2497821" y="417561"/>
                  </a:lnTo>
                  <a:lnTo>
                    <a:pt x="2527689" y="381361"/>
                  </a:lnTo>
                  <a:lnTo>
                    <a:pt x="2550241" y="339812"/>
                  </a:lnTo>
                  <a:lnTo>
                    <a:pt x="2564494" y="293897"/>
                  </a:lnTo>
                  <a:lnTo>
                    <a:pt x="2569464" y="244601"/>
                  </a:lnTo>
                  <a:lnTo>
                    <a:pt x="2564494" y="195306"/>
                  </a:lnTo>
                  <a:lnTo>
                    <a:pt x="2550241" y="149391"/>
                  </a:lnTo>
                  <a:lnTo>
                    <a:pt x="2527689" y="107842"/>
                  </a:lnTo>
                  <a:lnTo>
                    <a:pt x="2497821" y="71642"/>
                  </a:lnTo>
                  <a:lnTo>
                    <a:pt x="2461621" y="41774"/>
                  </a:lnTo>
                  <a:lnTo>
                    <a:pt x="2420072" y="19222"/>
                  </a:lnTo>
                  <a:lnTo>
                    <a:pt x="2374157" y="4969"/>
                  </a:lnTo>
                  <a:lnTo>
                    <a:pt x="2324862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56958" y="2286850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01199" y="4238077"/>
            <a:ext cx="2302510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10"/>
              </a:spcBef>
            </a:pPr>
            <a:r>
              <a:rPr sz="1400" spc="-204" dirty="0">
                <a:latin typeface="Tahoma"/>
                <a:cs typeface="Tahoma"/>
              </a:rPr>
              <a:t>I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125" dirty="0">
                <a:latin typeface="Tahoma"/>
                <a:cs typeface="Tahoma"/>
              </a:rPr>
              <a:t>s</a:t>
            </a:r>
            <a:r>
              <a:rPr sz="1400" spc="-45" dirty="0">
                <a:latin typeface="Tahoma"/>
                <a:cs typeface="Tahoma"/>
              </a:rPr>
              <a:t>t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&amp;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120" dirty="0">
                <a:latin typeface="Tahoma"/>
                <a:cs typeface="Tahoma"/>
              </a:rPr>
              <a:t>x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c</a:t>
            </a:r>
            <a:r>
              <a:rPr sz="1400" spc="-65" dirty="0">
                <a:latin typeface="Tahoma"/>
                <a:cs typeface="Tahoma"/>
              </a:rPr>
              <a:t>u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7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b="1" spc="-140" dirty="0">
                <a:latin typeface="Tahoma"/>
                <a:cs typeface="Tahoma"/>
              </a:rPr>
              <a:t>B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55" dirty="0">
                <a:latin typeface="Tahoma"/>
                <a:cs typeface="Tahoma"/>
              </a:rPr>
              <a:t>s</a:t>
            </a:r>
            <a:r>
              <a:rPr sz="1400" b="1" spc="-120" dirty="0">
                <a:latin typeface="Tahoma"/>
                <a:cs typeface="Tahoma"/>
              </a:rPr>
              <a:t>t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P</a:t>
            </a:r>
            <a:r>
              <a:rPr sz="1400" b="1" spc="-110" dirty="0">
                <a:latin typeface="Tahoma"/>
                <a:cs typeface="Tahoma"/>
              </a:rPr>
              <a:t>r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95" dirty="0">
                <a:latin typeface="Tahoma"/>
                <a:cs typeface="Tahoma"/>
              </a:rPr>
              <a:t>c</a:t>
            </a:r>
            <a:r>
              <a:rPr sz="1400" b="1" spc="-114" dirty="0">
                <a:latin typeface="Tahoma"/>
                <a:cs typeface="Tahoma"/>
              </a:rPr>
              <a:t>t</a:t>
            </a:r>
            <a:r>
              <a:rPr sz="1400" b="1" spc="-65" dirty="0">
                <a:latin typeface="Tahoma"/>
                <a:cs typeface="Tahoma"/>
              </a:rPr>
              <a:t>i</a:t>
            </a:r>
            <a:r>
              <a:rPr sz="1400" b="1" spc="-135" dirty="0">
                <a:latin typeface="Tahoma"/>
                <a:cs typeface="Tahoma"/>
              </a:rPr>
              <a:t>c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05" dirty="0">
                <a:latin typeface="Tahoma"/>
                <a:cs typeface="Tahoma"/>
              </a:rPr>
              <a:t>s  </a:t>
            </a:r>
            <a:r>
              <a:rPr sz="1400" b="1" spc="-100" dirty="0">
                <a:latin typeface="Tahoma"/>
                <a:cs typeface="Tahoma"/>
              </a:rPr>
              <a:t>A</a:t>
            </a:r>
            <a:r>
              <a:rPr sz="1400" b="1" spc="-110" dirty="0">
                <a:latin typeface="Tahoma"/>
                <a:cs typeface="Tahoma"/>
              </a:rPr>
              <a:t>n</a:t>
            </a:r>
            <a:r>
              <a:rPr sz="1400" b="1" spc="-12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l</a:t>
            </a:r>
            <a:r>
              <a:rPr sz="1400" b="1" spc="-90" dirty="0">
                <a:latin typeface="Tahoma"/>
                <a:cs typeface="Tahoma"/>
              </a:rPr>
              <a:t>y</a:t>
            </a:r>
            <a:r>
              <a:rPr sz="1400" b="1" spc="-130" dirty="0">
                <a:latin typeface="Tahoma"/>
                <a:cs typeface="Tahoma"/>
              </a:rPr>
              <a:t>z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100" dirty="0">
                <a:latin typeface="Tahoma"/>
                <a:cs typeface="Tahoma"/>
              </a:rPr>
              <a:t>r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b="1" spc="-170" dirty="0">
                <a:latin typeface="Tahoma"/>
                <a:cs typeface="Tahoma"/>
              </a:rPr>
              <a:t>(</a:t>
            </a:r>
            <a:r>
              <a:rPr sz="1400" b="1" spc="-130" dirty="0">
                <a:latin typeface="Tahoma"/>
                <a:cs typeface="Tahoma"/>
              </a:rPr>
              <a:t>B</a:t>
            </a:r>
            <a:r>
              <a:rPr sz="1400" b="1" spc="-175" dirty="0">
                <a:latin typeface="Tahoma"/>
                <a:cs typeface="Tahoma"/>
              </a:rPr>
              <a:t>P</a:t>
            </a:r>
            <a:r>
              <a:rPr sz="1400" b="1" spc="-100" dirty="0">
                <a:latin typeface="Tahoma"/>
                <a:cs typeface="Tahoma"/>
              </a:rPr>
              <a:t>A</a:t>
            </a:r>
            <a:r>
              <a:rPr sz="1400" b="1" spc="-125" dirty="0">
                <a:latin typeface="Tahoma"/>
                <a:cs typeface="Tahoma"/>
              </a:rPr>
              <a:t>)</a:t>
            </a:r>
            <a:r>
              <a:rPr sz="1400" b="1" spc="-9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a</a:t>
            </a:r>
            <a:r>
              <a:rPr sz="1400" spc="-55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55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w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5" dirty="0">
                <a:latin typeface="Tahoma"/>
                <a:cs typeface="Tahoma"/>
              </a:rPr>
              <a:t>l</a:t>
            </a:r>
            <a:r>
              <a:rPr sz="1400" spc="-50" dirty="0">
                <a:latin typeface="Tahoma"/>
                <a:cs typeface="Tahoma"/>
              </a:rPr>
              <a:t>o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d  </a:t>
            </a:r>
            <a:r>
              <a:rPr sz="1400" spc="-75" dirty="0">
                <a:latin typeface="Tahoma"/>
                <a:cs typeface="Tahoma"/>
              </a:rPr>
              <a:t>B</a:t>
            </a:r>
            <a:r>
              <a:rPr sz="1400" spc="-95" dirty="0">
                <a:latin typeface="Tahoma"/>
                <a:cs typeface="Tahoma"/>
              </a:rPr>
              <a:t>P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5" dirty="0">
                <a:latin typeface="Tahoma"/>
                <a:cs typeface="Tahoma"/>
              </a:rPr>
              <a:t>p</a:t>
            </a:r>
            <a:r>
              <a:rPr sz="1400" spc="-45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64915" y="2835153"/>
            <a:ext cx="5869940" cy="2321560"/>
            <a:chOff x="3264915" y="2835153"/>
            <a:chExt cx="5869940" cy="2321560"/>
          </a:xfrm>
        </p:grpSpPr>
        <p:sp>
          <p:nvSpPr>
            <p:cNvPr id="23" name="object 23"/>
            <p:cNvSpPr/>
            <p:nvPr/>
          </p:nvSpPr>
          <p:spPr>
            <a:xfrm>
              <a:off x="3271265" y="2841503"/>
              <a:ext cx="2569845" cy="2308860"/>
            </a:xfrm>
            <a:custGeom>
              <a:avLst/>
              <a:gdLst/>
              <a:ahLst/>
              <a:cxnLst/>
              <a:rect l="l" t="t" r="r" b="b"/>
              <a:pathLst>
                <a:path w="2569845" h="2308860">
                  <a:moveTo>
                    <a:pt x="0" y="68961"/>
                  </a:moveTo>
                  <a:lnTo>
                    <a:pt x="5419" y="42117"/>
                  </a:lnTo>
                  <a:lnTo>
                    <a:pt x="20197" y="20197"/>
                  </a:lnTo>
                  <a:lnTo>
                    <a:pt x="42117" y="5419"/>
                  </a:lnTo>
                  <a:lnTo>
                    <a:pt x="68961" y="0"/>
                  </a:lnTo>
                  <a:lnTo>
                    <a:pt x="2500503" y="0"/>
                  </a:lnTo>
                  <a:lnTo>
                    <a:pt x="2527346" y="5419"/>
                  </a:lnTo>
                  <a:lnTo>
                    <a:pt x="2549266" y="20197"/>
                  </a:lnTo>
                  <a:lnTo>
                    <a:pt x="2564044" y="42117"/>
                  </a:lnTo>
                  <a:lnTo>
                    <a:pt x="2569464" y="68961"/>
                  </a:lnTo>
                  <a:lnTo>
                    <a:pt x="2569464" y="2239886"/>
                  </a:lnTo>
                  <a:lnTo>
                    <a:pt x="2564044" y="2266731"/>
                  </a:lnTo>
                  <a:lnTo>
                    <a:pt x="2549266" y="2288655"/>
                  </a:lnTo>
                  <a:lnTo>
                    <a:pt x="2527346" y="2303438"/>
                  </a:lnTo>
                  <a:lnTo>
                    <a:pt x="2500503" y="2308860"/>
                  </a:lnTo>
                  <a:lnTo>
                    <a:pt x="68961" y="2308860"/>
                  </a:lnTo>
                  <a:lnTo>
                    <a:pt x="42117" y="2303438"/>
                  </a:lnTo>
                  <a:lnTo>
                    <a:pt x="20197" y="2288655"/>
                  </a:lnTo>
                  <a:lnTo>
                    <a:pt x="5419" y="2266731"/>
                  </a:lnTo>
                  <a:lnTo>
                    <a:pt x="0" y="2239886"/>
                  </a:lnTo>
                  <a:lnTo>
                    <a:pt x="0" y="68961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2561" y="3287288"/>
              <a:ext cx="139000" cy="1399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72165" y="3289147"/>
              <a:ext cx="548640" cy="706755"/>
            </a:xfrm>
            <a:custGeom>
              <a:avLst/>
              <a:gdLst/>
              <a:ahLst/>
              <a:cxnLst/>
              <a:rect l="l" t="t" r="r" b="b"/>
              <a:pathLst>
                <a:path w="548639" h="706754">
                  <a:moveTo>
                    <a:pt x="473773" y="377786"/>
                  </a:moveTo>
                  <a:lnTo>
                    <a:pt x="468566" y="332206"/>
                  </a:lnTo>
                  <a:lnTo>
                    <a:pt x="453707" y="290360"/>
                  </a:lnTo>
                  <a:lnTo>
                    <a:pt x="450977" y="286042"/>
                  </a:lnTo>
                  <a:lnTo>
                    <a:pt x="450977" y="377786"/>
                  </a:lnTo>
                  <a:lnTo>
                    <a:pt x="444741" y="424573"/>
                  </a:lnTo>
                  <a:lnTo>
                    <a:pt x="427139" y="466610"/>
                  </a:lnTo>
                  <a:lnTo>
                    <a:pt x="399834" y="502196"/>
                  </a:lnTo>
                  <a:lnTo>
                    <a:pt x="364502" y="529691"/>
                  </a:lnTo>
                  <a:lnTo>
                    <a:pt x="322795" y="547408"/>
                  </a:lnTo>
                  <a:lnTo>
                    <a:pt x="276390" y="553681"/>
                  </a:lnTo>
                  <a:lnTo>
                    <a:pt x="229971" y="547408"/>
                  </a:lnTo>
                  <a:lnTo>
                    <a:pt x="188277" y="529691"/>
                  </a:lnTo>
                  <a:lnTo>
                    <a:pt x="152933" y="502196"/>
                  </a:lnTo>
                  <a:lnTo>
                    <a:pt x="125641" y="466610"/>
                  </a:lnTo>
                  <a:lnTo>
                    <a:pt x="108038" y="424573"/>
                  </a:lnTo>
                  <a:lnTo>
                    <a:pt x="101803" y="377786"/>
                  </a:lnTo>
                  <a:lnTo>
                    <a:pt x="108038" y="331000"/>
                  </a:lnTo>
                  <a:lnTo>
                    <a:pt x="125641" y="288975"/>
                  </a:lnTo>
                  <a:lnTo>
                    <a:pt x="152933" y="253377"/>
                  </a:lnTo>
                  <a:lnTo>
                    <a:pt x="188277" y="225882"/>
                  </a:lnTo>
                  <a:lnTo>
                    <a:pt x="229971" y="208165"/>
                  </a:lnTo>
                  <a:lnTo>
                    <a:pt x="276390" y="201891"/>
                  </a:lnTo>
                  <a:lnTo>
                    <a:pt x="322770" y="208267"/>
                  </a:lnTo>
                  <a:lnTo>
                    <a:pt x="364451" y="226034"/>
                  </a:lnTo>
                  <a:lnTo>
                    <a:pt x="399770" y="253555"/>
                  </a:lnTo>
                  <a:lnTo>
                    <a:pt x="427062" y="289128"/>
                  </a:lnTo>
                  <a:lnTo>
                    <a:pt x="444677" y="331089"/>
                  </a:lnTo>
                  <a:lnTo>
                    <a:pt x="450977" y="377786"/>
                  </a:lnTo>
                  <a:lnTo>
                    <a:pt x="450977" y="286042"/>
                  </a:lnTo>
                  <a:lnTo>
                    <a:pt x="430415" y="253428"/>
                  </a:lnTo>
                  <a:lnTo>
                    <a:pt x="399846" y="222631"/>
                  </a:lnTo>
                  <a:lnTo>
                    <a:pt x="367474" y="201891"/>
                  </a:lnTo>
                  <a:lnTo>
                    <a:pt x="363194" y="199136"/>
                  </a:lnTo>
                  <a:lnTo>
                    <a:pt x="321640" y="184175"/>
                  </a:lnTo>
                  <a:lnTo>
                    <a:pt x="276390" y="178917"/>
                  </a:lnTo>
                  <a:lnTo>
                    <a:pt x="231127" y="184175"/>
                  </a:lnTo>
                  <a:lnTo>
                    <a:pt x="189585" y="199136"/>
                  </a:lnTo>
                  <a:lnTo>
                    <a:pt x="152933" y="222631"/>
                  </a:lnTo>
                  <a:lnTo>
                    <a:pt x="122364" y="253428"/>
                  </a:lnTo>
                  <a:lnTo>
                    <a:pt x="99060" y="290360"/>
                  </a:lnTo>
                  <a:lnTo>
                    <a:pt x="84213" y="332206"/>
                  </a:lnTo>
                  <a:lnTo>
                    <a:pt x="78994" y="377786"/>
                  </a:lnTo>
                  <a:lnTo>
                    <a:pt x="84213" y="423367"/>
                  </a:lnTo>
                  <a:lnTo>
                    <a:pt x="99060" y="465213"/>
                  </a:lnTo>
                  <a:lnTo>
                    <a:pt x="122364" y="502145"/>
                  </a:lnTo>
                  <a:lnTo>
                    <a:pt x="152933" y="532942"/>
                  </a:lnTo>
                  <a:lnTo>
                    <a:pt x="189585" y="556437"/>
                  </a:lnTo>
                  <a:lnTo>
                    <a:pt x="231127" y="571411"/>
                  </a:lnTo>
                  <a:lnTo>
                    <a:pt x="276390" y="576656"/>
                  </a:lnTo>
                  <a:lnTo>
                    <a:pt x="321640" y="571411"/>
                  </a:lnTo>
                  <a:lnTo>
                    <a:pt x="363194" y="556437"/>
                  </a:lnTo>
                  <a:lnTo>
                    <a:pt x="367474" y="553681"/>
                  </a:lnTo>
                  <a:lnTo>
                    <a:pt x="399846" y="532942"/>
                  </a:lnTo>
                  <a:lnTo>
                    <a:pt x="430415" y="502145"/>
                  </a:lnTo>
                  <a:lnTo>
                    <a:pt x="453707" y="465213"/>
                  </a:lnTo>
                  <a:lnTo>
                    <a:pt x="468566" y="423367"/>
                  </a:lnTo>
                  <a:lnTo>
                    <a:pt x="473773" y="377786"/>
                  </a:lnTo>
                  <a:close/>
                </a:path>
                <a:path w="548639" h="706754">
                  <a:moveTo>
                    <a:pt x="548170" y="669251"/>
                  </a:moveTo>
                  <a:lnTo>
                    <a:pt x="543128" y="664146"/>
                  </a:lnTo>
                  <a:lnTo>
                    <a:pt x="530618" y="664146"/>
                  </a:lnTo>
                  <a:lnTo>
                    <a:pt x="525487" y="669251"/>
                  </a:lnTo>
                  <a:lnTo>
                    <a:pt x="525360" y="684339"/>
                  </a:lnTo>
                  <a:lnTo>
                    <a:pt x="22796" y="684339"/>
                  </a:lnTo>
                  <a:lnTo>
                    <a:pt x="22796" y="22745"/>
                  </a:lnTo>
                  <a:lnTo>
                    <a:pt x="416648" y="22745"/>
                  </a:lnTo>
                  <a:lnTo>
                    <a:pt x="525132" y="132270"/>
                  </a:lnTo>
                  <a:lnTo>
                    <a:pt x="525246" y="606602"/>
                  </a:lnTo>
                  <a:lnTo>
                    <a:pt x="530390" y="611708"/>
                  </a:lnTo>
                  <a:lnTo>
                    <a:pt x="542899" y="611708"/>
                  </a:lnTo>
                  <a:lnTo>
                    <a:pt x="547941" y="606602"/>
                  </a:lnTo>
                  <a:lnTo>
                    <a:pt x="547966" y="124383"/>
                  </a:lnTo>
                  <a:lnTo>
                    <a:pt x="546811" y="121361"/>
                  </a:lnTo>
                  <a:lnTo>
                    <a:pt x="427393" y="1155"/>
                  </a:lnTo>
                  <a:lnTo>
                    <a:pt x="424484" y="0"/>
                  </a:lnTo>
                  <a:lnTo>
                    <a:pt x="5041" y="0"/>
                  </a:lnTo>
                  <a:lnTo>
                    <a:pt x="0" y="5105"/>
                  </a:lnTo>
                  <a:lnTo>
                    <a:pt x="0" y="701052"/>
                  </a:lnTo>
                  <a:lnTo>
                    <a:pt x="5041" y="706158"/>
                  </a:lnTo>
                  <a:lnTo>
                    <a:pt x="536879" y="706158"/>
                  </a:lnTo>
                  <a:lnTo>
                    <a:pt x="542683" y="706158"/>
                  </a:lnTo>
                  <a:lnTo>
                    <a:pt x="547573" y="701738"/>
                  </a:lnTo>
                  <a:lnTo>
                    <a:pt x="548170" y="695947"/>
                  </a:lnTo>
                  <a:lnTo>
                    <a:pt x="548170" y="669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6377" y="3771815"/>
              <a:ext cx="207613" cy="20328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19807" y="3714262"/>
              <a:ext cx="260350" cy="23495"/>
            </a:xfrm>
            <a:custGeom>
              <a:avLst/>
              <a:gdLst/>
              <a:ahLst/>
              <a:cxnLst/>
              <a:rect l="l" t="t" r="r" b="b"/>
              <a:pathLst>
                <a:path w="260350" h="23495">
                  <a:moveTo>
                    <a:pt x="254875" y="23205"/>
                  </a:moveTo>
                  <a:lnTo>
                    <a:pt x="247367" y="23205"/>
                  </a:lnTo>
                  <a:lnTo>
                    <a:pt x="5159" y="23205"/>
                  </a:lnTo>
                  <a:lnTo>
                    <a:pt x="0" y="18100"/>
                  </a:lnTo>
                  <a:lnTo>
                    <a:pt x="0" y="5105"/>
                  </a:lnTo>
                  <a:lnTo>
                    <a:pt x="5159" y="0"/>
                  </a:lnTo>
                  <a:lnTo>
                    <a:pt x="254875" y="0"/>
                  </a:lnTo>
                  <a:lnTo>
                    <a:pt x="260034" y="5105"/>
                  </a:lnTo>
                  <a:lnTo>
                    <a:pt x="260034" y="18100"/>
                  </a:lnTo>
                  <a:lnTo>
                    <a:pt x="254875" y="23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2840" y="3581284"/>
              <a:ext cx="211897" cy="1564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5583" y="3813048"/>
              <a:ext cx="425196" cy="42519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847585" y="3845052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276580" y="0"/>
                  </a:moveTo>
                  <a:lnTo>
                    <a:pt x="29756" y="0"/>
                  </a:lnTo>
                  <a:lnTo>
                    <a:pt x="18173" y="2338"/>
                  </a:lnTo>
                  <a:lnTo>
                    <a:pt x="8715" y="8713"/>
                  </a:lnTo>
                  <a:lnTo>
                    <a:pt x="2338" y="18168"/>
                  </a:lnTo>
                  <a:lnTo>
                    <a:pt x="0" y="29743"/>
                  </a:lnTo>
                  <a:lnTo>
                    <a:pt x="0" y="276580"/>
                  </a:lnTo>
                  <a:lnTo>
                    <a:pt x="2338" y="288155"/>
                  </a:lnTo>
                  <a:lnTo>
                    <a:pt x="8715" y="297610"/>
                  </a:lnTo>
                  <a:lnTo>
                    <a:pt x="18173" y="303985"/>
                  </a:lnTo>
                  <a:lnTo>
                    <a:pt x="29756" y="306324"/>
                  </a:lnTo>
                  <a:lnTo>
                    <a:pt x="276580" y="306324"/>
                  </a:lnTo>
                  <a:lnTo>
                    <a:pt x="288161" y="303985"/>
                  </a:lnTo>
                  <a:lnTo>
                    <a:pt x="297614" y="297610"/>
                  </a:lnTo>
                  <a:lnTo>
                    <a:pt x="303987" y="288155"/>
                  </a:lnTo>
                  <a:lnTo>
                    <a:pt x="306324" y="276580"/>
                  </a:lnTo>
                  <a:lnTo>
                    <a:pt x="306324" y="242176"/>
                  </a:lnTo>
                  <a:lnTo>
                    <a:pt x="120548" y="242176"/>
                  </a:lnTo>
                  <a:lnTo>
                    <a:pt x="114642" y="239788"/>
                  </a:lnTo>
                  <a:lnTo>
                    <a:pt x="109232" y="236194"/>
                  </a:lnTo>
                  <a:lnTo>
                    <a:pt x="105638" y="230771"/>
                  </a:lnTo>
                  <a:lnTo>
                    <a:pt x="103238" y="224866"/>
                  </a:lnTo>
                  <a:lnTo>
                    <a:pt x="104444" y="217843"/>
                  </a:lnTo>
                  <a:lnTo>
                    <a:pt x="169125" y="153162"/>
                  </a:lnTo>
                  <a:lnTo>
                    <a:pt x="104444" y="88480"/>
                  </a:lnTo>
                  <a:lnTo>
                    <a:pt x="118706" y="65341"/>
                  </a:lnTo>
                  <a:lnTo>
                    <a:pt x="306324" y="65341"/>
                  </a:lnTo>
                  <a:lnTo>
                    <a:pt x="306324" y="29743"/>
                  </a:lnTo>
                  <a:lnTo>
                    <a:pt x="303987" y="18168"/>
                  </a:lnTo>
                  <a:lnTo>
                    <a:pt x="297614" y="8713"/>
                  </a:lnTo>
                  <a:lnTo>
                    <a:pt x="288161" y="2338"/>
                  </a:lnTo>
                  <a:lnTo>
                    <a:pt x="276580" y="0"/>
                  </a:lnTo>
                  <a:close/>
                </a:path>
                <a:path w="306704" h="306704">
                  <a:moveTo>
                    <a:pt x="306324" y="65341"/>
                  </a:moveTo>
                  <a:lnTo>
                    <a:pt x="124993" y="65341"/>
                  </a:lnTo>
                  <a:lnTo>
                    <a:pt x="129171" y="66941"/>
                  </a:lnTo>
                  <a:lnTo>
                    <a:pt x="206806" y="144576"/>
                  </a:lnTo>
                  <a:lnTo>
                    <a:pt x="208407" y="148755"/>
                  </a:lnTo>
                  <a:lnTo>
                    <a:pt x="208407" y="157568"/>
                  </a:lnTo>
                  <a:lnTo>
                    <a:pt x="206806" y="161747"/>
                  </a:lnTo>
                  <a:lnTo>
                    <a:pt x="127584" y="240982"/>
                  </a:lnTo>
                  <a:lnTo>
                    <a:pt x="120548" y="242176"/>
                  </a:lnTo>
                  <a:lnTo>
                    <a:pt x="306324" y="242176"/>
                  </a:lnTo>
                  <a:lnTo>
                    <a:pt x="306324" y="65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1012" y="3808476"/>
              <a:ext cx="434340" cy="4343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36208" y="3419856"/>
              <a:ext cx="2418587" cy="928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05088" y="3813048"/>
              <a:ext cx="425196" cy="4251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37089" y="3845052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276580" y="0"/>
                  </a:moveTo>
                  <a:lnTo>
                    <a:pt x="29756" y="0"/>
                  </a:lnTo>
                  <a:lnTo>
                    <a:pt x="18173" y="2338"/>
                  </a:lnTo>
                  <a:lnTo>
                    <a:pt x="8715" y="8713"/>
                  </a:lnTo>
                  <a:lnTo>
                    <a:pt x="2338" y="18168"/>
                  </a:lnTo>
                  <a:lnTo>
                    <a:pt x="0" y="29743"/>
                  </a:lnTo>
                  <a:lnTo>
                    <a:pt x="0" y="276580"/>
                  </a:lnTo>
                  <a:lnTo>
                    <a:pt x="2338" y="288155"/>
                  </a:lnTo>
                  <a:lnTo>
                    <a:pt x="8715" y="297610"/>
                  </a:lnTo>
                  <a:lnTo>
                    <a:pt x="18173" y="303985"/>
                  </a:lnTo>
                  <a:lnTo>
                    <a:pt x="29756" y="306324"/>
                  </a:lnTo>
                  <a:lnTo>
                    <a:pt x="276580" y="306324"/>
                  </a:lnTo>
                  <a:lnTo>
                    <a:pt x="288161" y="303985"/>
                  </a:lnTo>
                  <a:lnTo>
                    <a:pt x="297614" y="297610"/>
                  </a:lnTo>
                  <a:lnTo>
                    <a:pt x="303987" y="288155"/>
                  </a:lnTo>
                  <a:lnTo>
                    <a:pt x="306323" y="276580"/>
                  </a:lnTo>
                  <a:lnTo>
                    <a:pt x="306323" y="242176"/>
                  </a:lnTo>
                  <a:lnTo>
                    <a:pt x="120548" y="242176"/>
                  </a:lnTo>
                  <a:lnTo>
                    <a:pt x="114642" y="239788"/>
                  </a:lnTo>
                  <a:lnTo>
                    <a:pt x="109232" y="236194"/>
                  </a:lnTo>
                  <a:lnTo>
                    <a:pt x="105638" y="230771"/>
                  </a:lnTo>
                  <a:lnTo>
                    <a:pt x="103238" y="224866"/>
                  </a:lnTo>
                  <a:lnTo>
                    <a:pt x="104444" y="217843"/>
                  </a:lnTo>
                  <a:lnTo>
                    <a:pt x="169125" y="153162"/>
                  </a:lnTo>
                  <a:lnTo>
                    <a:pt x="104444" y="88480"/>
                  </a:lnTo>
                  <a:lnTo>
                    <a:pt x="118706" y="65341"/>
                  </a:lnTo>
                  <a:lnTo>
                    <a:pt x="306323" y="65341"/>
                  </a:lnTo>
                  <a:lnTo>
                    <a:pt x="306323" y="29743"/>
                  </a:lnTo>
                  <a:lnTo>
                    <a:pt x="303987" y="18168"/>
                  </a:lnTo>
                  <a:lnTo>
                    <a:pt x="297614" y="8713"/>
                  </a:lnTo>
                  <a:lnTo>
                    <a:pt x="288161" y="2338"/>
                  </a:lnTo>
                  <a:lnTo>
                    <a:pt x="276580" y="0"/>
                  </a:lnTo>
                  <a:close/>
                </a:path>
                <a:path w="306704" h="306704">
                  <a:moveTo>
                    <a:pt x="306323" y="65341"/>
                  </a:moveTo>
                  <a:lnTo>
                    <a:pt x="124993" y="65341"/>
                  </a:lnTo>
                  <a:lnTo>
                    <a:pt x="129171" y="66941"/>
                  </a:lnTo>
                  <a:lnTo>
                    <a:pt x="206806" y="144576"/>
                  </a:lnTo>
                  <a:lnTo>
                    <a:pt x="208406" y="148755"/>
                  </a:lnTo>
                  <a:lnTo>
                    <a:pt x="208406" y="157568"/>
                  </a:lnTo>
                  <a:lnTo>
                    <a:pt x="206806" y="161747"/>
                  </a:lnTo>
                  <a:lnTo>
                    <a:pt x="127584" y="240982"/>
                  </a:lnTo>
                  <a:lnTo>
                    <a:pt x="120548" y="242176"/>
                  </a:lnTo>
                  <a:lnTo>
                    <a:pt x="306323" y="242176"/>
                  </a:lnTo>
                  <a:lnTo>
                    <a:pt x="306323" y="65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0516" y="3808476"/>
              <a:ext cx="434340" cy="4343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445" y="3415093"/>
              <a:ext cx="2428240" cy="937894"/>
            </a:xfrm>
            <a:custGeom>
              <a:avLst/>
              <a:gdLst/>
              <a:ahLst/>
              <a:cxnLst/>
              <a:rect l="l" t="t" r="r" b="b"/>
              <a:pathLst>
                <a:path w="2428240" h="937895">
                  <a:moveTo>
                    <a:pt x="0" y="0"/>
                  </a:moveTo>
                  <a:lnTo>
                    <a:pt x="2428113" y="0"/>
                  </a:lnTo>
                  <a:lnTo>
                    <a:pt x="2428113" y="937640"/>
                  </a:lnTo>
                  <a:lnTo>
                    <a:pt x="0" y="9376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9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60769" y="2841503"/>
              <a:ext cx="2569845" cy="2308860"/>
            </a:xfrm>
            <a:custGeom>
              <a:avLst/>
              <a:gdLst/>
              <a:ahLst/>
              <a:cxnLst/>
              <a:rect l="l" t="t" r="r" b="b"/>
              <a:pathLst>
                <a:path w="2569845" h="2308860">
                  <a:moveTo>
                    <a:pt x="0" y="68961"/>
                  </a:moveTo>
                  <a:lnTo>
                    <a:pt x="5419" y="42117"/>
                  </a:lnTo>
                  <a:lnTo>
                    <a:pt x="20197" y="20197"/>
                  </a:lnTo>
                  <a:lnTo>
                    <a:pt x="42117" y="5419"/>
                  </a:lnTo>
                  <a:lnTo>
                    <a:pt x="68961" y="0"/>
                  </a:lnTo>
                  <a:lnTo>
                    <a:pt x="2500503" y="0"/>
                  </a:lnTo>
                  <a:lnTo>
                    <a:pt x="2527346" y="5419"/>
                  </a:lnTo>
                  <a:lnTo>
                    <a:pt x="2549266" y="20197"/>
                  </a:lnTo>
                  <a:lnTo>
                    <a:pt x="2564044" y="42117"/>
                  </a:lnTo>
                  <a:lnTo>
                    <a:pt x="2569464" y="68961"/>
                  </a:lnTo>
                  <a:lnTo>
                    <a:pt x="2569464" y="2239886"/>
                  </a:lnTo>
                  <a:lnTo>
                    <a:pt x="2564044" y="2266731"/>
                  </a:lnTo>
                  <a:lnTo>
                    <a:pt x="2549266" y="2288655"/>
                  </a:lnTo>
                  <a:lnTo>
                    <a:pt x="2527346" y="2303438"/>
                  </a:lnTo>
                  <a:lnTo>
                    <a:pt x="2500503" y="2308860"/>
                  </a:lnTo>
                  <a:lnTo>
                    <a:pt x="68961" y="2308860"/>
                  </a:lnTo>
                  <a:lnTo>
                    <a:pt x="42117" y="2303438"/>
                  </a:lnTo>
                  <a:lnTo>
                    <a:pt x="20197" y="2288655"/>
                  </a:lnTo>
                  <a:lnTo>
                    <a:pt x="5419" y="2266731"/>
                  </a:lnTo>
                  <a:lnTo>
                    <a:pt x="0" y="2239886"/>
                  </a:lnTo>
                  <a:lnTo>
                    <a:pt x="0" y="68961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964942" y="3623309"/>
            <a:ext cx="219710" cy="754380"/>
          </a:xfrm>
          <a:custGeom>
            <a:avLst/>
            <a:gdLst/>
            <a:ahLst/>
            <a:cxnLst/>
            <a:rect l="l" t="t" r="r" b="b"/>
            <a:pathLst>
              <a:path w="219710" h="754379">
                <a:moveTo>
                  <a:pt x="0" y="0"/>
                </a:moveTo>
                <a:lnTo>
                  <a:pt x="8052" y="13870"/>
                </a:lnTo>
                <a:lnTo>
                  <a:pt x="28353" y="48912"/>
                </a:lnTo>
                <a:lnTo>
                  <a:pt x="57403" y="99028"/>
                </a:lnTo>
                <a:lnTo>
                  <a:pt x="91703" y="158121"/>
                </a:lnTo>
                <a:lnTo>
                  <a:pt x="127752" y="220096"/>
                </a:lnTo>
                <a:lnTo>
                  <a:pt x="162051" y="278856"/>
                </a:lnTo>
                <a:lnTo>
                  <a:pt x="191102" y="328304"/>
                </a:lnTo>
                <a:lnTo>
                  <a:pt x="211403" y="362343"/>
                </a:lnTo>
                <a:lnTo>
                  <a:pt x="219456" y="374878"/>
                </a:lnTo>
                <a:lnTo>
                  <a:pt x="209597" y="389127"/>
                </a:lnTo>
                <a:lnTo>
                  <a:pt x="188336" y="425141"/>
                </a:lnTo>
                <a:lnTo>
                  <a:pt x="159004" y="476582"/>
                </a:lnTo>
                <a:lnTo>
                  <a:pt x="124930" y="537113"/>
                </a:lnTo>
                <a:lnTo>
                  <a:pt x="89445" y="600394"/>
                </a:lnTo>
                <a:lnTo>
                  <a:pt x="55880" y="660088"/>
                </a:lnTo>
                <a:lnTo>
                  <a:pt x="27563" y="709857"/>
                </a:lnTo>
                <a:lnTo>
                  <a:pt x="7826" y="743362"/>
                </a:lnTo>
                <a:lnTo>
                  <a:pt x="0" y="754265"/>
                </a:lnTo>
              </a:path>
            </a:pathLst>
          </a:custGeom>
          <a:ln w="6350">
            <a:solidFill>
              <a:srgbClr val="EB1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126480" y="2180844"/>
            <a:ext cx="2688590" cy="608330"/>
            <a:chOff x="6126480" y="2180844"/>
            <a:chExt cx="2688590" cy="608330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6480" y="2180844"/>
              <a:ext cx="2688336" cy="60807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158484" y="2212849"/>
              <a:ext cx="2569845" cy="489584"/>
            </a:xfrm>
            <a:custGeom>
              <a:avLst/>
              <a:gdLst/>
              <a:ahLst/>
              <a:cxnLst/>
              <a:rect l="l" t="t" r="r" b="b"/>
              <a:pathLst>
                <a:path w="2569845" h="489585">
                  <a:moveTo>
                    <a:pt x="2324862" y="0"/>
                  </a:moveTo>
                  <a:lnTo>
                    <a:pt x="244602" y="0"/>
                  </a:lnTo>
                  <a:lnTo>
                    <a:pt x="195306" y="4969"/>
                  </a:lnTo>
                  <a:lnTo>
                    <a:pt x="149391" y="19222"/>
                  </a:lnTo>
                  <a:lnTo>
                    <a:pt x="107842" y="41774"/>
                  </a:lnTo>
                  <a:lnTo>
                    <a:pt x="71642" y="71642"/>
                  </a:lnTo>
                  <a:lnTo>
                    <a:pt x="41774" y="107842"/>
                  </a:lnTo>
                  <a:lnTo>
                    <a:pt x="19222" y="149391"/>
                  </a:lnTo>
                  <a:lnTo>
                    <a:pt x="4969" y="195306"/>
                  </a:lnTo>
                  <a:lnTo>
                    <a:pt x="0" y="244601"/>
                  </a:lnTo>
                  <a:lnTo>
                    <a:pt x="4969" y="293897"/>
                  </a:lnTo>
                  <a:lnTo>
                    <a:pt x="19222" y="339812"/>
                  </a:lnTo>
                  <a:lnTo>
                    <a:pt x="41774" y="381361"/>
                  </a:lnTo>
                  <a:lnTo>
                    <a:pt x="71642" y="417561"/>
                  </a:lnTo>
                  <a:lnTo>
                    <a:pt x="107842" y="447429"/>
                  </a:lnTo>
                  <a:lnTo>
                    <a:pt x="149391" y="469981"/>
                  </a:lnTo>
                  <a:lnTo>
                    <a:pt x="195306" y="484234"/>
                  </a:lnTo>
                  <a:lnTo>
                    <a:pt x="244602" y="489203"/>
                  </a:lnTo>
                  <a:lnTo>
                    <a:pt x="2324862" y="489203"/>
                  </a:lnTo>
                  <a:lnTo>
                    <a:pt x="2374157" y="484234"/>
                  </a:lnTo>
                  <a:lnTo>
                    <a:pt x="2420072" y="469981"/>
                  </a:lnTo>
                  <a:lnTo>
                    <a:pt x="2461621" y="447429"/>
                  </a:lnTo>
                  <a:lnTo>
                    <a:pt x="2497821" y="417561"/>
                  </a:lnTo>
                  <a:lnTo>
                    <a:pt x="2527689" y="381361"/>
                  </a:lnTo>
                  <a:lnTo>
                    <a:pt x="2550241" y="339812"/>
                  </a:lnTo>
                  <a:lnTo>
                    <a:pt x="2564494" y="293897"/>
                  </a:lnTo>
                  <a:lnTo>
                    <a:pt x="2569464" y="244601"/>
                  </a:lnTo>
                  <a:lnTo>
                    <a:pt x="2564494" y="195306"/>
                  </a:lnTo>
                  <a:lnTo>
                    <a:pt x="2550241" y="149391"/>
                  </a:lnTo>
                  <a:lnTo>
                    <a:pt x="2527689" y="107842"/>
                  </a:lnTo>
                  <a:lnTo>
                    <a:pt x="2497821" y="71642"/>
                  </a:lnTo>
                  <a:lnTo>
                    <a:pt x="2461621" y="41774"/>
                  </a:lnTo>
                  <a:lnTo>
                    <a:pt x="2420072" y="19222"/>
                  </a:lnTo>
                  <a:lnTo>
                    <a:pt x="2374157" y="4969"/>
                  </a:lnTo>
                  <a:lnTo>
                    <a:pt x="2324862" y="0"/>
                  </a:lnTo>
                  <a:close/>
                </a:path>
              </a:pathLst>
            </a:custGeom>
            <a:solidFill>
              <a:srgbClr val="2FAD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30709" y="2286850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92521" y="4403601"/>
            <a:ext cx="2094864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55930" marR="5080" indent="-443865">
              <a:lnSpc>
                <a:spcPts val="1660"/>
              </a:lnSpc>
              <a:spcBef>
                <a:spcPts val="175"/>
              </a:spcBef>
            </a:pPr>
            <a:r>
              <a:rPr sz="1400" spc="-5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C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5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u</a:t>
            </a:r>
            <a:r>
              <a:rPr sz="1400" spc="-50" dirty="0">
                <a:latin typeface="Tahoma"/>
                <a:cs typeface="Tahoma"/>
              </a:rPr>
              <a:t>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cc</a:t>
            </a:r>
            <a:r>
              <a:rPr sz="1400" spc="-20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45" dirty="0">
                <a:latin typeface="Tahoma"/>
                <a:cs typeface="Tahoma"/>
              </a:rPr>
              <a:t>r</a:t>
            </a:r>
            <a:r>
              <a:rPr sz="1400" spc="-55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ti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30" dirty="0">
                <a:latin typeface="Tahoma"/>
                <a:cs typeface="Tahoma"/>
              </a:rPr>
              <a:t>n  </a:t>
            </a:r>
            <a:r>
              <a:rPr sz="1400" spc="-25" dirty="0">
                <a:latin typeface="Tahoma"/>
                <a:cs typeface="Tahoma"/>
              </a:rPr>
              <a:t>Manager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(CAM)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015984" y="2180844"/>
            <a:ext cx="2693035" cy="608330"/>
            <a:chOff x="9015984" y="2180844"/>
            <a:chExt cx="2693035" cy="60833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15984" y="2180844"/>
              <a:ext cx="2692908" cy="60807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047988" y="2212848"/>
              <a:ext cx="2574290" cy="489584"/>
            </a:xfrm>
            <a:custGeom>
              <a:avLst/>
              <a:gdLst/>
              <a:ahLst/>
              <a:cxnLst/>
              <a:rect l="l" t="t" r="r" b="b"/>
              <a:pathLst>
                <a:path w="2574290" h="489585">
                  <a:moveTo>
                    <a:pt x="2329434" y="0"/>
                  </a:moveTo>
                  <a:lnTo>
                    <a:pt x="244602" y="0"/>
                  </a:lnTo>
                  <a:lnTo>
                    <a:pt x="195306" y="4969"/>
                  </a:lnTo>
                  <a:lnTo>
                    <a:pt x="149391" y="19222"/>
                  </a:lnTo>
                  <a:lnTo>
                    <a:pt x="107842" y="41774"/>
                  </a:lnTo>
                  <a:lnTo>
                    <a:pt x="71642" y="71642"/>
                  </a:lnTo>
                  <a:lnTo>
                    <a:pt x="41774" y="107842"/>
                  </a:lnTo>
                  <a:lnTo>
                    <a:pt x="19222" y="149391"/>
                  </a:lnTo>
                  <a:lnTo>
                    <a:pt x="4969" y="195306"/>
                  </a:lnTo>
                  <a:lnTo>
                    <a:pt x="0" y="244601"/>
                  </a:lnTo>
                  <a:lnTo>
                    <a:pt x="4969" y="293897"/>
                  </a:lnTo>
                  <a:lnTo>
                    <a:pt x="19222" y="339812"/>
                  </a:lnTo>
                  <a:lnTo>
                    <a:pt x="41774" y="381361"/>
                  </a:lnTo>
                  <a:lnTo>
                    <a:pt x="71642" y="417561"/>
                  </a:lnTo>
                  <a:lnTo>
                    <a:pt x="107842" y="447429"/>
                  </a:lnTo>
                  <a:lnTo>
                    <a:pt x="149391" y="469981"/>
                  </a:lnTo>
                  <a:lnTo>
                    <a:pt x="195306" y="484234"/>
                  </a:lnTo>
                  <a:lnTo>
                    <a:pt x="244602" y="489203"/>
                  </a:lnTo>
                  <a:lnTo>
                    <a:pt x="2329434" y="489203"/>
                  </a:lnTo>
                  <a:lnTo>
                    <a:pt x="2378729" y="484234"/>
                  </a:lnTo>
                  <a:lnTo>
                    <a:pt x="2424644" y="469981"/>
                  </a:lnTo>
                  <a:lnTo>
                    <a:pt x="2466193" y="447429"/>
                  </a:lnTo>
                  <a:lnTo>
                    <a:pt x="2502393" y="417561"/>
                  </a:lnTo>
                  <a:lnTo>
                    <a:pt x="2532261" y="381361"/>
                  </a:lnTo>
                  <a:lnTo>
                    <a:pt x="2554813" y="339812"/>
                  </a:lnTo>
                  <a:lnTo>
                    <a:pt x="2569066" y="293897"/>
                  </a:lnTo>
                  <a:lnTo>
                    <a:pt x="2574036" y="244601"/>
                  </a:lnTo>
                  <a:lnTo>
                    <a:pt x="2569066" y="195306"/>
                  </a:lnTo>
                  <a:lnTo>
                    <a:pt x="2554813" y="149391"/>
                  </a:lnTo>
                  <a:lnTo>
                    <a:pt x="2532261" y="107842"/>
                  </a:lnTo>
                  <a:lnTo>
                    <a:pt x="2502393" y="71642"/>
                  </a:lnTo>
                  <a:lnTo>
                    <a:pt x="2466193" y="41774"/>
                  </a:lnTo>
                  <a:lnTo>
                    <a:pt x="2424644" y="19222"/>
                  </a:lnTo>
                  <a:lnTo>
                    <a:pt x="2378729" y="4969"/>
                  </a:lnTo>
                  <a:lnTo>
                    <a:pt x="2329434" y="0"/>
                  </a:lnTo>
                  <a:close/>
                </a:path>
              </a:pathLst>
            </a:custGeom>
            <a:solidFill>
              <a:srgbClr val="317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016876" y="2286850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29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043925" y="2835151"/>
            <a:ext cx="2586990" cy="2321560"/>
            <a:chOff x="9043925" y="2835151"/>
            <a:chExt cx="2586990" cy="2321560"/>
          </a:xfrm>
        </p:grpSpPr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16568" y="3314699"/>
              <a:ext cx="2436875" cy="11612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111805" y="3309937"/>
              <a:ext cx="2446655" cy="1170940"/>
            </a:xfrm>
            <a:custGeom>
              <a:avLst/>
              <a:gdLst/>
              <a:ahLst/>
              <a:cxnLst/>
              <a:rect l="l" t="t" r="r" b="b"/>
              <a:pathLst>
                <a:path w="2446654" h="1170939">
                  <a:moveTo>
                    <a:pt x="0" y="0"/>
                  </a:moveTo>
                  <a:lnTo>
                    <a:pt x="2446401" y="0"/>
                  </a:lnTo>
                  <a:lnTo>
                    <a:pt x="2446401" y="1170813"/>
                  </a:lnTo>
                  <a:lnTo>
                    <a:pt x="0" y="11708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9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0275" y="2841501"/>
              <a:ext cx="2574290" cy="2308860"/>
            </a:xfrm>
            <a:custGeom>
              <a:avLst/>
              <a:gdLst/>
              <a:ahLst/>
              <a:cxnLst/>
              <a:rect l="l" t="t" r="r" b="b"/>
              <a:pathLst>
                <a:path w="2574290" h="2308860">
                  <a:moveTo>
                    <a:pt x="0" y="68961"/>
                  </a:moveTo>
                  <a:lnTo>
                    <a:pt x="5419" y="42117"/>
                  </a:lnTo>
                  <a:lnTo>
                    <a:pt x="20197" y="20197"/>
                  </a:lnTo>
                  <a:lnTo>
                    <a:pt x="42117" y="5419"/>
                  </a:lnTo>
                  <a:lnTo>
                    <a:pt x="68961" y="0"/>
                  </a:lnTo>
                  <a:lnTo>
                    <a:pt x="2505075" y="0"/>
                  </a:lnTo>
                  <a:lnTo>
                    <a:pt x="2531918" y="5419"/>
                  </a:lnTo>
                  <a:lnTo>
                    <a:pt x="2553838" y="20197"/>
                  </a:lnTo>
                  <a:lnTo>
                    <a:pt x="2568616" y="42117"/>
                  </a:lnTo>
                  <a:lnTo>
                    <a:pt x="2574036" y="68961"/>
                  </a:lnTo>
                  <a:lnTo>
                    <a:pt x="2574036" y="2239886"/>
                  </a:lnTo>
                  <a:lnTo>
                    <a:pt x="2568616" y="2266731"/>
                  </a:lnTo>
                  <a:lnTo>
                    <a:pt x="2553838" y="2288655"/>
                  </a:lnTo>
                  <a:lnTo>
                    <a:pt x="2531918" y="2303438"/>
                  </a:lnTo>
                  <a:lnTo>
                    <a:pt x="2505075" y="2308860"/>
                  </a:lnTo>
                  <a:lnTo>
                    <a:pt x="68961" y="2308860"/>
                  </a:lnTo>
                  <a:lnTo>
                    <a:pt x="42117" y="2303438"/>
                  </a:lnTo>
                  <a:lnTo>
                    <a:pt x="20197" y="2288655"/>
                  </a:lnTo>
                  <a:lnTo>
                    <a:pt x="5419" y="2266731"/>
                  </a:lnTo>
                  <a:lnTo>
                    <a:pt x="0" y="2239886"/>
                  </a:lnTo>
                  <a:lnTo>
                    <a:pt x="0" y="68961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210076" y="4563287"/>
            <a:ext cx="2248535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7040" marR="5080" indent="-434340">
              <a:lnSpc>
                <a:spcPts val="1660"/>
              </a:lnSpc>
              <a:spcBef>
                <a:spcPts val="175"/>
              </a:spcBef>
            </a:pPr>
            <a:r>
              <a:rPr sz="1400" spc="15" dirty="0">
                <a:latin typeface="Tahoma"/>
                <a:cs typeface="Tahoma"/>
              </a:rPr>
              <a:t>U</a:t>
            </a:r>
            <a:r>
              <a:rPr sz="1400" spc="-20" dirty="0">
                <a:latin typeface="Tahoma"/>
                <a:cs typeface="Tahoma"/>
              </a:rPr>
              <a:t>p</a:t>
            </a:r>
            <a:r>
              <a:rPr sz="1400" spc="35" dirty="0">
                <a:latin typeface="Tahoma"/>
                <a:cs typeface="Tahoma"/>
              </a:rPr>
              <a:t>l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B</a:t>
            </a:r>
            <a:r>
              <a:rPr sz="1400" spc="-95" dirty="0">
                <a:latin typeface="Tahoma"/>
                <a:cs typeface="Tahoma"/>
              </a:rPr>
              <a:t>P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9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po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40" dirty="0">
                <a:latin typeface="Tahoma"/>
                <a:cs typeface="Tahoma"/>
              </a:rPr>
              <a:t>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C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80" dirty="0">
                <a:latin typeface="Tahoma"/>
                <a:cs typeface="Tahoma"/>
              </a:rPr>
              <a:t>M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40" dirty="0">
                <a:latin typeface="Tahoma"/>
                <a:cs typeface="Tahoma"/>
              </a:rPr>
              <a:t>d  </a:t>
            </a:r>
            <a:r>
              <a:rPr sz="1400" spc="-4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v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2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w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as</a:t>
            </a:r>
            <a:r>
              <a:rPr sz="1400" spc="-100" dirty="0">
                <a:latin typeface="Tahoma"/>
                <a:cs typeface="Tahoma"/>
              </a:rPr>
              <a:t>s</a:t>
            </a:r>
            <a:r>
              <a:rPr sz="1400" spc="-85" dirty="0">
                <a:latin typeface="Tahoma"/>
                <a:cs typeface="Tahoma"/>
              </a:rPr>
              <a:t>e</a:t>
            </a:r>
            <a:r>
              <a:rPr sz="1400" spc="-90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s</a:t>
            </a:r>
            <a:r>
              <a:rPr sz="1400" spc="-95" dirty="0">
                <a:latin typeface="Tahoma"/>
                <a:cs typeface="Tahoma"/>
              </a:rPr>
              <a:t>me</a:t>
            </a:r>
            <a:r>
              <a:rPr sz="1400" spc="-3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111569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50" dirty="0">
                <a:solidFill>
                  <a:srgbClr val="EB1000"/>
                </a:solidFill>
              </a:rPr>
              <a:t>Interpreting</a:t>
            </a:r>
            <a:r>
              <a:rPr sz="2800" spc="-200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your</a:t>
            </a:r>
            <a:r>
              <a:rPr sz="2800" spc="-175" dirty="0">
                <a:solidFill>
                  <a:srgbClr val="EB1000"/>
                </a:solidFill>
              </a:rPr>
              <a:t> </a:t>
            </a:r>
            <a:r>
              <a:rPr sz="2800" spc="-204" dirty="0">
                <a:solidFill>
                  <a:srgbClr val="EB1000"/>
                </a:solidFill>
              </a:rPr>
              <a:t>CAM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250" dirty="0">
                <a:solidFill>
                  <a:srgbClr val="EB1000"/>
                </a:solidFill>
              </a:rPr>
              <a:t>assessment</a:t>
            </a:r>
            <a:r>
              <a:rPr sz="2800" spc="-210" dirty="0">
                <a:solidFill>
                  <a:srgbClr val="EB1000"/>
                </a:solidFill>
              </a:rPr>
              <a:t> </a:t>
            </a:r>
            <a:r>
              <a:rPr sz="2800" spc="-190" dirty="0">
                <a:solidFill>
                  <a:srgbClr val="EB1000"/>
                </a:solidFill>
              </a:rPr>
              <a:t>report</a:t>
            </a:r>
            <a:r>
              <a:rPr sz="2800" spc="-180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and</a:t>
            </a:r>
            <a:r>
              <a:rPr sz="2800" spc="-204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migration</a:t>
            </a:r>
            <a:r>
              <a:rPr sz="2800" spc="-225" dirty="0">
                <a:solidFill>
                  <a:srgbClr val="EB1000"/>
                </a:solidFill>
              </a:rPr>
              <a:t> </a:t>
            </a:r>
            <a:r>
              <a:rPr sz="2800" spc="-210" dirty="0">
                <a:solidFill>
                  <a:srgbClr val="EB1000"/>
                </a:solidFill>
              </a:rPr>
              <a:t>complexity</a:t>
            </a:r>
            <a:r>
              <a:rPr sz="2800" spc="-235" dirty="0">
                <a:solidFill>
                  <a:srgbClr val="EB1000"/>
                </a:solidFill>
              </a:rPr>
              <a:t> </a:t>
            </a:r>
            <a:r>
              <a:rPr sz="2800" spc="-170" dirty="0">
                <a:solidFill>
                  <a:srgbClr val="EB1000"/>
                </a:solidFill>
              </a:rPr>
              <a:t>level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365503" y="1554099"/>
            <a:ext cx="1377950" cy="829310"/>
            <a:chOff x="1365503" y="1554099"/>
            <a:chExt cx="1377950" cy="829310"/>
          </a:xfrm>
        </p:grpSpPr>
        <p:sp>
          <p:nvSpPr>
            <p:cNvPr id="4" name="object 4"/>
            <p:cNvSpPr/>
            <p:nvPr/>
          </p:nvSpPr>
          <p:spPr>
            <a:xfrm>
              <a:off x="1403603" y="1563624"/>
              <a:ext cx="1330325" cy="756285"/>
            </a:xfrm>
            <a:custGeom>
              <a:avLst/>
              <a:gdLst/>
              <a:ahLst/>
              <a:cxnLst/>
              <a:rect l="l" t="t" r="r" b="b"/>
              <a:pathLst>
                <a:path w="1330325" h="756285">
                  <a:moveTo>
                    <a:pt x="1329715" y="0"/>
                  </a:moveTo>
                  <a:lnTo>
                    <a:pt x="0" y="0"/>
                  </a:lnTo>
                  <a:lnTo>
                    <a:pt x="0" y="755840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5503" y="230676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7452" y="2395727"/>
            <a:ext cx="2222500" cy="576580"/>
          </a:xfrm>
          <a:prstGeom prst="rect">
            <a:avLst/>
          </a:prstGeom>
          <a:solidFill>
            <a:srgbClr val="28A7DA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83210" marR="144145" indent="-132715">
              <a:lnSpc>
                <a:spcPts val="1300"/>
              </a:lnSpc>
              <a:spcBef>
                <a:spcPts val="990"/>
              </a:spcBef>
            </a:pP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  t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ie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1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530" y="1354255"/>
            <a:ext cx="209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14" dirty="0">
                <a:latin typeface="Tahoma"/>
                <a:cs typeface="Tahoma"/>
              </a:rPr>
              <a:t>Yes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452" y="3236976"/>
            <a:ext cx="2222500" cy="581025"/>
          </a:xfrm>
          <a:prstGeom prst="rect">
            <a:avLst/>
          </a:prstGeom>
          <a:solidFill>
            <a:srgbClr val="28A7DA"/>
          </a:solidFill>
        </p:spPr>
        <p:txBody>
          <a:bodyPr vert="horz" wrap="square" lIns="0" tIns="127000" rIns="0" bIns="0" rtlCol="0">
            <a:spAutoFit/>
          </a:bodyPr>
          <a:lstStyle/>
          <a:p>
            <a:pPr marL="525780" marR="158115" indent="-366395">
              <a:lnSpc>
                <a:spcPts val="1300"/>
              </a:lnSpc>
              <a:spcBef>
                <a:spcPts val="1000"/>
              </a:spcBef>
            </a:pP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0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5507" y="2971800"/>
            <a:ext cx="76200" cy="265430"/>
            <a:chOff x="1365507" y="2971800"/>
            <a:chExt cx="76200" cy="265430"/>
          </a:xfrm>
        </p:grpSpPr>
        <p:sp>
          <p:nvSpPr>
            <p:cNvPr id="10" name="object 10"/>
            <p:cNvSpPr/>
            <p:nvPr/>
          </p:nvSpPr>
          <p:spPr>
            <a:xfrm>
              <a:off x="1403604" y="2971800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0"/>
                  </a:moveTo>
                  <a:lnTo>
                    <a:pt x="0" y="201510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5507" y="316061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655064" y="1175003"/>
            <a:ext cx="2409825" cy="777240"/>
          </a:xfrm>
          <a:custGeom>
            <a:avLst/>
            <a:gdLst/>
            <a:ahLst/>
            <a:cxnLst/>
            <a:rect l="l" t="t" r="r" b="b"/>
            <a:pathLst>
              <a:path w="2409825" h="777239">
                <a:moveTo>
                  <a:pt x="1204722" y="0"/>
                </a:moveTo>
                <a:lnTo>
                  <a:pt x="0" y="388620"/>
                </a:lnTo>
                <a:lnTo>
                  <a:pt x="1204722" y="777240"/>
                </a:lnTo>
                <a:lnTo>
                  <a:pt x="2409444" y="388620"/>
                </a:lnTo>
                <a:lnTo>
                  <a:pt x="1204722" y="0"/>
                </a:lnTo>
                <a:close/>
              </a:path>
            </a:pathLst>
          </a:custGeom>
          <a:solidFill>
            <a:srgbClr val="4A57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48304" y="1295689"/>
            <a:ext cx="827405" cy="3600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0480" marR="5080" indent="-18415">
              <a:lnSpc>
                <a:spcPts val="1300"/>
              </a:lnSpc>
              <a:spcBef>
                <a:spcPts val="17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4572" y="1629468"/>
            <a:ext cx="53340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25596" y="1303021"/>
            <a:ext cx="3872865" cy="4549140"/>
            <a:chOff x="3625596" y="1303021"/>
            <a:chExt cx="3872865" cy="45491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5596" y="1888235"/>
              <a:ext cx="3872483" cy="39639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57116" y="1303021"/>
              <a:ext cx="2409825" cy="402590"/>
            </a:xfrm>
            <a:custGeom>
              <a:avLst/>
              <a:gdLst/>
              <a:ahLst/>
              <a:cxnLst/>
              <a:rect l="l" t="t" r="r" b="b"/>
              <a:pathLst>
                <a:path w="2409825" h="402589">
                  <a:moveTo>
                    <a:pt x="2208276" y="0"/>
                  </a:moveTo>
                  <a:lnTo>
                    <a:pt x="201168" y="0"/>
                  </a:lnTo>
                  <a:lnTo>
                    <a:pt x="155042" y="5313"/>
                  </a:lnTo>
                  <a:lnTo>
                    <a:pt x="112700" y="20447"/>
                  </a:lnTo>
                  <a:lnTo>
                    <a:pt x="75348" y="44195"/>
                  </a:lnTo>
                  <a:lnTo>
                    <a:pt x="44195" y="75348"/>
                  </a:lnTo>
                  <a:lnTo>
                    <a:pt x="20447" y="112700"/>
                  </a:lnTo>
                  <a:lnTo>
                    <a:pt x="5313" y="155042"/>
                  </a:lnTo>
                  <a:lnTo>
                    <a:pt x="0" y="201167"/>
                  </a:lnTo>
                  <a:lnTo>
                    <a:pt x="5313" y="247293"/>
                  </a:lnTo>
                  <a:lnTo>
                    <a:pt x="20447" y="289635"/>
                  </a:lnTo>
                  <a:lnTo>
                    <a:pt x="44195" y="326987"/>
                  </a:lnTo>
                  <a:lnTo>
                    <a:pt x="75348" y="358140"/>
                  </a:lnTo>
                  <a:lnTo>
                    <a:pt x="112700" y="381888"/>
                  </a:lnTo>
                  <a:lnTo>
                    <a:pt x="155042" y="397022"/>
                  </a:lnTo>
                  <a:lnTo>
                    <a:pt x="201168" y="402335"/>
                  </a:lnTo>
                  <a:lnTo>
                    <a:pt x="2208276" y="402335"/>
                  </a:lnTo>
                  <a:lnTo>
                    <a:pt x="2254401" y="397022"/>
                  </a:lnTo>
                  <a:lnTo>
                    <a:pt x="2296743" y="381888"/>
                  </a:lnTo>
                  <a:lnTo>
                    <a:pt x="2334095" y="358140"/>
                  </a:lnTo>
                  <a:lnTo>
                    <a:pt x="2365248" y="326987"/>
                  </a:lnTo>
                  <a:lnTo>
                    <a:pt x="2388996" y="289635"/>
                  </a:lnTo>
                  <a:lnTo>
                    <a:pt x="2404130" y="247293"/>
                  </a:lnTo>
                  <a:lnTo>
                    <a:pt x="2409444" y="201167"/>
                  </a:lnTo>
                  <a:lnTo>
                    <a:pt x="2404130" y="155042"/>
                  </a:lnTo>
                  <a:lnTo>
                    <a:pt x="2388996" y="112700"/>
                  </a:lnTo>
                  <a:lnTo>
                    <a:pt x="2365248" y="75348"/>
                  </a:lnTo>
                  <a:lnTo>
                    <a:pt x="2334095" y="44195"/>
                  </a:lnTo>
                  <a:lnTo>
                    <a:pt x="2296743" y="20447"/>
                  </a:lnTo>
                  <a:lnTo>
                    <a:pt x="2254401" y="5313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37B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53042" y="1330653"/>
            <a:ext cx="3622675" cy="4946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475"/>
              </a:spcBef>
            </a:pP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114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3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b="1" spc="-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2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b="1" spc="-2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3609340" algn="l"/>
              </a:tabLst>
            </a:pPr>
            <a:r>
              <a:rPr sz="1100" u="sng" spc="-85" dirty="0">
                <a:solidFill>
                  <a:srgbClr val="FFFFFF"/>
                </a:solidFill>
                <a:uFill>
                  <a:solidFill>
                    <a:srgbClr val="BEBEBE"/>
                  </a:solidFill>
                </a:uFill>
                <a:latin typeface="Tahoma"/>
                <a:cs typeface="Tahoma"/>
              </a:rPr>
              <a:t> 	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3429" y="1414692"/>
            <a:ext cx="200572" cy="18011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552943" y="1824227"/>
            <a:ext cx="0" cy="4297680"/>
          </a:xfrm>
          <a:custGeom>
            <a:avLst/>
            <a:gdLst/>
            <a:ahLst/>
            <a:cxnLst/>
            <a:rect l="l" t="t" r="r" b="b"/>
            <a:pathLst>
              <a:path h="4297680">
                <a:moveTo>
                  <a:pt x="0" y="0"/>
                </a:moveTo>
                <a:lnTo>
                  <a:pt x="0" y="429768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6626" y="2036249"/>
            <a:ext cx="3207232" cy="2189818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339328" y="1303021"/>
            <a:ext cx="2405380" cy="402590"/>
          </a:xfrm>
          <a:custGeom>
            <a:avLst/>
            <a:gdLst/>
            <a:ahLst/>
            <a:cxnLst/>
            <a:rect l="l" t="t" r="r" b="b"/>
            <a:pathLst>
              <a:path w="2405379" h="402589">
                <a:moveTo>
                  <a:pt x="2203704" y="0"/>
                </a:moveTo>
                <a:lnTo>
                  <a:pt x="201168" y="0"/>
                </a:lnTo>
                <a:lnTo>
                  <a:pt x="155042" y="5313"/>
                </a:lnTo>
                <a:lnTo>
                  <a:pt x="112700" y="20447"/>
                </a:lnTo>
                <a:lnTo>
                  <a:pt x="75348" y="44195"/>
                </a:lnTo>
                <a:lnTo>
                  <a:pt x="44195" y="75348"/>
                </a:lnTo>
                <a:lnTo>
                  <a:pt x="20447" y="112700"/>
                </a:lnTo>
                <a:lnTo>
                  <a:pt x="5313" y="155042"/>
                </a:lnTo>
                <a:lnTo>
                  <a:pt x="0" y="201167"/>
                </a:lnTo>
                <a:lnTo>
                  <a:pt x="5313" y="247293"/>
                </a:lnTo>
                <a:lnTo>
                  <a:pt x="20447" y="289635"/>
                </a:lnTo>
                <a:lnTo>
                  <a:pt x="44195" y="326987"/>
                </a:lnTo>
                <a:lnTo>
                  <a:pt x="75348" y="358140"/>
                </a:lnTo>
                <a:lnTo>
                  <a:pt x="112700" y="381888"/>
                </a:lnTo>
                <a:lnTo>
                  <a:pt x="155042" y="397022"/>
                </a:lnTo>
                <a:lnTo>
                  <a:pt x="201168" y="402335"/>
                </a:lnTo>
                <a:lnTo>
                  <a:pt x="2203704" y="402335"/>
                </a:lnTo>
                <a:lnTo>
                  <a:pt x="2249829" y="397022"/>
                </a:lnTo>
                <a:lnTo>
                  <a:pt x="2292171" y="381888"/>
                </a:lnTo>
                <a:lnTo>
                  <a:pt x="2329523" y="358140"/>
                </a:lnTo>
                <a:lnTo>
                  <a:pt x="2360676" y="326987"/>
                </a:lnTo>
                <a:lnTo>
                  <a:pt x="2384424" y="289635"/>
                </a:lnTo>
                <a:lnTo>
                  <a:pt x="2399558" y="247293"/>
                </a:lnTo>
                <a:lnTo>
                  <a:pt x="2404872" y="201167"/>
                </a:lnTo>
                <a:lnTo>
                  <a:pt x="2399558" y="155042"/>
                </a:lnTo>
                <a:lnTo>
                  <a:pt x="2384424" y="112700"/>
                </a:lnTo>
                <a:lnTo>
                  <a:pt x="2360676" y="75348"/>
                </a:lnTo>
                <a:lnTo>
                  <a:pt x="2329523" y="44195"/>
                </a:lnTo>
                <a:lnTo>
                  <a:pt x="2292171" y="20447"/>
                </a:lnTo>
                <a:lnTo>
                  <a:pt x="2249829" y="5313"/>
                </a:lnTo>
                <a:lnTo>
                  <a:pt x="2203704" y="0"/>
                </a:lnTo>
                <a:close/>
              </a:path>
            </a:pathLst>
          </a:custGeom>
          <a:solidFill>
            <a:srgbClr val="28A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35179" y="1330653"/>
            <a:ext cx="3618229" cy="4946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5910" algn="ctr">
              <a:lnSpc>
                <a:spcPct val="100000"/>
              </a:lnSpc>
              <a:spcBef>
                <a:spcPts val="475"/>
              </a:spcBef>
            </a:pP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3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b="1" spc="-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2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b="1" spc="-2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b="1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3604895" algn="l"/>
              </a:tabLst>
            </a:pPr>
            <a:r>
              <a:rPr sz="1100" u="sng" spc="-85" dirty="0">
                <a:solidFill>
                  <a:srgbClr val="FFFFFF"/>
                </a:solidFill>
                <a:uFill>
                  <a:solidFill>
                    <a:srgbClr val="BEBEBE"/>
                  </a:solidFill>
                </a:uFill>
                <a:latin typeface="Tahoma"/>
                <a:cs typeface="Tahoma"/>
              </a:rPr>
              <a:t> 	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1832" y="1416329"/>
            <a:ext cx="230141" cy="179082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41" y="389562"/>
            <a:ext cx="107556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95" dirty="0">
                <a:solidFill>
                  <a:srgbClr val="EB1000"/>
                </a:solidFill>
              </a:rPr>
              <a:t>Modernize</a:t>
            </a:r>
            <a:r>
              <a:rPr sz="2800" spc="-210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your</a:t>
            </a:r>
            <a:r>
              <a:rPr sz="2800" spc="-185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code</a:t>
            </a:r>
            <a:r>
              <a:rPr sz="2800" spc="-165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today</a:t>
            </a:r>
            <a:r>
              <a:rPr sz="2800" spc="-175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to</a:t>
            </a:r>
            <a:r>
              <a:rPr sz="2800" spc="-180" dirty="0">
                <a:solidFill>
                  <a:srgbClr val="EB1000"/>
                </a:solidFill>
              </a:rPr>
              <a:t> </a:t>
            </a:r>
            <a:r>
              <a:rPr sz="2800" spc="-229" dirty="0">
                <a:solidFill>
                  <a:srgbClr val="EB1000"/>
                </a:solidFill>
              </a:rPr>
              <a:t>ensure</a:t>
            </a:r>
            <a:r>
              <a:rPr sz="2800" spc="-204" dirty="0">
                <a:solidFill>
                  <a:srgbClr val="EB1000"/>
                </a:solidFill>
              </a:rPr>
              <a:t> </a:t>
            </a:r>
            <a:r>
              <a:rPr sz="2800" spc="-254" dirty="0">
                <a:solidFill>
                  <a:srgbClr val="EB1000"/>
                </a:solidFill>
              </a:rPr>
              <a:t>a</a:t>
            </a:r>
            <a:r>
              <a:rPr sz="2800" spc="-160" dirty="0">
                <a:solidFill>
                  <a:srgbClr val="EB1000"/>
                </a:solidFill>
              </a:rPr>
              <a:t> </a:t>
            </a:r>
            <a:r>
              <a:rPr sz="2800" spc="-229" dirty="0">
                <a:solidFill>
                  <a:srgbClr val="EB1000"/>
                </a:solidFill>
              </a:rPr>
              <a:t>smooth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220" dirty="0">
                <a:solidFill>
                  <a:srgbClr val="EB1000"/>
                </a:solidFill>
              </a:rPr>
              <a:t>migration</a:t>
            </a:r>
            <a:r>
              <a:rPr sz="2800" spc="-229" dirty="0">
                <a:solidFill>
                  <a:srgbClr val="EB1000"/>
                </a:solidFill>
              </a:rPr>
              <a:t> </a:t>
            </a:r>
            <a:r>
              <a:rPr sz="2800" spc="-180" dirty="0">
                <a:solidFill>
                  <a:srgbClr val="EB1000"/>
                </a:solidFill>
              </a:rPr>
              <a:t>in</a:t>
            </a:r>
            <a:r>
              <a:rPr sz="2800" spc="-195" dirty="0">
                <a:solidFill>
                  <a:srgbClr val="EB1000"/>
                </a:solidFill>
              </a:rPr>
              <a:t> </a:t>
            </a:r>
            <a:r>
              <a:rPr sz="2800" spc="-240" dirty="0">
                <a:solidFill>
                  <a:srgbClr val="EB1000"/>
                </a:solidFill>
              </a:rPr>
              <a:t>the</a:t>
            </a:r>
            <a:r>
              <a:rPr sz="2800" spc="-165" dirty="0">
                <a:solidFill>
                  <a:srgbClr val="EB1000"/>
                </a:solidFill>
              </a:rPr>
              <a:t> </a:t>
            </a:r>
            <a:r>
              <a:rPr sz="2800" spc="-225" dirty="0">
                <a:solidFill>
                  <a:srgbClr val="EB1000"/>
                </a:solidFill>
              </a:rPr>
              <a:t>future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06324" y="1152144"/>
            <a:ext cx="2405380" cy="777240"/>
          </a:xfrm>
          <a:custGeom>
            <a:avLst/>
            <a:gdLst/>
            <a:ahLst/>
            <a:cxnLst/>
            <a:rect l="l" t="t" r="r" b="b"/>
            <a:pathLst>
              <a:path w="2405380" h="777239">
                <a:moveTo>
                  <a:pt x="1202436" y="0"/>
                </a:moveTo>
                <a:lnTo>
                  <a:pt x="0" y="388620"/>
                </a:lnTo>
                <a:lnTo>
                  <a:pt x="1202436" y="777240"/>
                </a:lnTo>
                <a:lnTo>
                  <a:pt x="2404872" y="388620"/>
                </a:lnTo>
                <a:lnTo>
                  <a:pt x="1202436" y="0"/>
                </a:lnTo>
                <a:close/>
              </a:path>
            </a:pathLst>
          </a:custGeom>
          <a:solidFill>
            <a:srgbClr val="28A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5824" y="1274143"/>
            <a:ext cx="827405" cy="529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20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ce 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contract?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3976" y="2139695"/>
            <a:ext cx="2222500" cy="576580"/>
          </a:xfrm>
          <a:prstGeom prst="rect">
            <a:avLst/>
          </a:prstGeom>
          <a:solidFill>
            <a:srgbClr val="4A57D2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12725" marR="214629" indent="13335">
              <a:lnSpc>
                <a:spcPts val="1300"/>
              </a:lnSpc>
              <a:spcBef>
                <a:spcPts val="990"/>
              </a:spcBef>
            </a:pP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1670" y="1531238"/>
            <a:ext cx="538480" cy="596265"/>
            <a:chOff x="2701670" y="1531238"/>
            <a:chExt cx="538480" cy="596265"/>
          </a:xfrm>
        </p:grpSpPr>
        <p:sp>
          <p:nvSpPr>
            <p:cNvPr id="7" name="object 7"/>
            <p:cNvSpPr/>
            <p:nvPr/>
          </p:nvSpPr>
          <p:spPr>
            <a:xfrm>
              <a:off x="2711195" y="1540763"/>
              <a:ext cx="490855" cy="523240"/>
            </a:xfrm>
            <a:custGeom>
              <a:avLst/>
              <a:gdLst/>
              <a:ahLst/>
              <a:cxnLst/>
              <a:rect l="l" t="t" r="r" b="b"/>
              <a:pathLst>
                <a:path w="490855" h="523239">
                  <a:moveTo>
                    <a:pt x="0" y="0"/>
                  </a:moveTo>
                  <a:lnTo>
                    <a:pt x="490575" y="0"/>
                  </a:lnTo>
                  <a:lnTo>
                    <a:pt x="490575" y="523214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3667" y="205127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91359" y="1325331"/>
            <a:ext cx="1822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80" dirty="0">
                <a:latin typeface="Tahoma"/>
                <a:cs typeface="Tahoma"/>
              </a:rPr>
              <a:t>No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6261" y="3006089"/>
            <a:ext cx="2222500" cy="576580"/>
          </a:xfrm>
          <a:prstGeom prst="rect">
            <a:avLst/>
          </a:prstGeom>
          <a:solidFill>
            <a:srgbClr val="4A57D2"/>
          </a:solidFill>
          <a:ln w="12700">
            <a:solidFill>
              <a:srgbClr val="BEBEBE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571500" marR="160020" indent="-411480">
              <a:lnSpc>
                <a:spcPts val="1300"/>
              </a:lnSpc>
              <a:spcBef>
                <a:spcPts val="960"/>
              </a:spcBef>
            </a:pP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-r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7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6877" y="2738627"/>
            <a:ext cx="76200" cy="265430"/>
            <a:chOff x="3166877" y="2738627"/>
            <a:chExt cx="76200" cy="265430"/>
          </a:xfrm>
        </p:grpSpPr>
        <p:sp>
          <p:nvSpPr>
            <p:cNvPr id="12" name="object 12"/>
            <p:cNvSpPr/>
            <p:nvPr/>
          </p:nvSpPr>
          <p:spPr>
            <a:xfrm>
              <a:off x="3204971" y="2738627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0"/>
                  </a:moveTo>
                  <a:lnTo>
                    <a:pt x="0" y="201510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6877" y="292744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165280" y="2010604"/>
            <a:ext cx="6023610" cy="3957320"/>
            <a:chOff x="5165280" y="2010604"/>
            <a:chExt cx="6023610" cy="395732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6381" y="2601616"/>
              <a:ext cx="5696710" cy="278565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73217" y="2018541"/>
              <a:ext cx="6007735" cy="3941445"/>
            </a:xfrm>
            <a:custGeom>
              <a:avLst/>
              <a:gdLst/>
              <a:ahLst/>
              <a:cxnLst/>
              <a:rect l="l" t="t" r="r" b="b"/>
              <a:pathLst>
                <a:path w="6007734" h="3941445">
                  <a:moveTo>
                    <a:pt x="0" y="125437"/>
                  </a:moveTo>
                  <a:lnTo>
                    <a:pt x="9857" y="76611"/>
                  </a:lnTo>
                  <a:lnTo>
                    <a:pt x="36739" y="36739"/>
                  </a:lnTo>
                  <a:lnTo>
                    <a:pt x="76611" y="9857"/>
                  </a:lnTo>
                  <a:lnTo>
                    <a:pt x="125437" y="0"/>
                  </a:lnTo>
                  <a:lnTo>
                    <a:pt x="5882170" y="0"/>
                  </a:lnTo>
                  <a:lnTo>
                    <a:pt x="5930996" y="9857"/>
                  </a:lnTo>
                  <a:lnTo>
                    <a:pt x="5970868" y="36739"/>
                  </a:lnTo>
                  <a:lnTo>
                    <a:pt x="5997750" y="76611"/>
                  </a:lnTo>
                  <a:lnTo>
                    <a:pt x="6007608" y="125437"/>
                  </a:lnTo>
                  <a:lnTo>
                    <a:pt x="6007608" y="3815613"/>
                  </a:lnTo>
                  <a:lnTo>
                    <a:pt x="5997750" y="3864447"/>
                  </a:lnTo>
                  <a:lnTo>
                    <a:pt x="5970868" y="3904322"/>
                  </a:lnTo>
                  <a:lnTo>
                    <a:pt x="5930996" y="3931206"/>
                  </a:lnTo>
                  <a:lnTo>
                    <a:pt x="5882170" y="3941064"/>
                  </a:lnTo>
                  <a:lnTo>
                    <a:pt x="125437" y="3941064"/>
                  </a:lnTo>
                  <a:lnTo>
                    <a:pt x="76611" y="3931206"/>
                  </a:lnTo>
                  <a:lnTo>
                    <a:pt x="36739" y="3904322"/>
                  </a:lnTo>
                  <a:lnTo>
                    <a:pt x="9857" y="3864447"/>
                  </a:lnTo>
                  <a:lnTo>
                    <a:pt x="0" y="3815613"/>
                  </a:lnTo>
                  <a:lnTo>
                    <a:pt x="0" y="125437"/>
                  </a:lnTo>
                  <a:close/>
                </a:path>
              </a:pathLst>
            </a:custGeom>
            <a:ln w="158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01867" y="1348739"/>
            <a:ext cx="4745990" cy="567055"/>
          </a:xfrm>
          <a:custGeom>
            <a:avLst/>
            <a:gdLst/>
            <a:ahLst/>
            <a:cxnLst/>
            <a:rect l="l" t="t" r="r" b="b"/>
            <a:pathLst>
              <a:path w="4745990" h="567055">
                <a:moveTo>
                  <a:pt x="4462272" y="0"/>
                </a:moveTo>
                <a:lnTo>
                  <a:pt x="283464" y="0"/>
                </a:lnTo>
                <a:lnTo>
                  <a:pt x="237484" y="3710"/>
                </a:lnTo>
                <a:lnTo>
                  <a:pt x="193867" y="14451"/>
                </a:lnTo>
                <a:lnTo>
                  <a:pt x="153195" y="31639"/>
                </a:lnTo>
                <a:lnTo>
                  <a:pt x="116053" y="54692"/>
                </a:lnTo>
                <a:lnTo>
                  <a:pt x="83024" y="83024"/>
                </a:lnTo>
                <a:lnTo>
                  <a:pt x="54692" y="116053"/>
                </a:lnTo>
                <a:lnTo>
                  <a:pt x="31639" y="153195"/>
                </a:lnTo>
                <a:lnTo>
                  <a:pt x="14451" y="193867"/>
                </a:lnTo>
                <a:lnTo>
                  <a:pt x="3710" y="237484"/>
                </a:lnTo>
                <a:lnTo>
                  <a:pt x="0" y="283463"/>
                </a:lnTo>
                <a:lnTo>
                  <a:pt x="3710" y="329443"/>
                </a:lnTo>
                <a:lnTo>
                  <a:pt x="14451" y="373060"/>
                </a:lnTo>
                <a:lnTo>
                  <a:pt x="31639" y="413732"/>
                </a:lnTo>
                <a:lnTo>
                  <a:pt x="54692" y="450874"/>
                </a:lnTo>
                <a:lnTo>
                  <a:pt x="83024" y="483903"/>
                </a:lnTo>
                <a:lnTo>
                  <a:pt x="116053" y="512235"/>
                </a:lnTo>
                <a:lnTo>
                  <a:pt x="153195" y="535288"/>
                </a:lnTo>
                <a:lnTo>
                  <a:pt x="193867" y="552476"/>
                </a:lnTo>
                <a:lnTo>
                  <a:pt x="237484" y="563217"/>
                </a:lnTo>
                <a:lnTo>
                  <a:pt x="283464" y="566927"/>
                </a:lnTo>
                <a:lnTo>
                  <a:pt x="4462272" y="566927"/>
                </a:lnTo>
                <a:lnTo>
                  <a:pt x="4508251" y="563217"/>
                </a:lnTo>
                <a:lnTo>
                  <a:pt x="4551868" y="552476"/>
                </a:lnTo>
                <a:lnTo>
                  <a:pt x="4592540" y="535288"/>
                </a:lnTo>
                <a:lnTo>
                  <a:pt x="4629682" y="512235"/>
                </a:lnTo>
                <a:lnTo>
                  <a:pt x="4662711" y="483903"/>
                </a:lnTo>
                <a:lnTo>
                  <a:pt x="4691043" y="450874"/>
                </a:lnTo>
                <a:lnTo>
                  <a:pt x="4714096" y="413732"/>
                </a:lnTo>
                <a:lnTo>
                  <a:pt x="4731284" y="373060"/>
                </a:lnTo>
                <a:lnTo>
                  <a:pt x="4742025" y="329443"/>
                </a:lnTo>
                <a:lnTo>
                  <a:pt x="4745736" y="283463"/>
                </a:lnTo>
                <a:lnTo>
                  <a:pt x="4742025" y="237484"/>
                </a:lnTo>
                <a:lnTo>
                  <a:pt x="4731284" y="193867"/>
                </a:lnTo>
                <a:lnTo>
                  <a:pt x="4714096" y="153195"/>
                </a:lnTo>
                <a:lnTo>
                  <a:pt x="4691043" y="116053"/>
                </a:lnTo>
                <a:lnTo>
                  <a:pt x="4662711" y="83024"/>
                </a:lnTo>
                <a:lnTo>
                  <a:pt x="4629682" y="54692"/>
                </a:lnTo>
                <a:lnTo>
                  <a:pt x="4592540" y="31639"/>
                </a:lnTo>
                <a:lnTo>
                  <a:pt x="4551868" y="14451"/>
                </a:lnTo>
                <a:lnTo>
                  <a:pt x="4508251" y="3710"/>
                </a:lnTo>
                <a:lnTo>
                  <a:pt x="4462272" y="0"/>
                </a:lnTo>
                <a:close/>
              </a:path>
            </a:pathLst>
          </a:custGeom>
          <a:solidFill>
            <a:srgbClr val="37B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70007" y="1492102"/>
            <a:ext cx="391795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50" b="1" spc="-14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550" b="1" spc="-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14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550" b="1" spc="-15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-1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50" b="1" spc="-1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5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1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b="1" spc="-1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50" b="1" spc="-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50" b="1" spc="-1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550" b="1" spc="-1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50" b="1" spc="-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5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50" b="1" spc="-105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55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229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-114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50" b="1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50" b="1" spc="-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21708" y="3095244"/>
            <a:ext cx="530860" cy="530860"/>
            <a:chOff x="4521708" y="3095244"/>
            <a:chExt cx="530860" cy="5308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6280" y="3099816"/>
              <a:ext cx="521208" cy="5212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58285" y="3131814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89" h="402589">
                  <a:moveTo>
                    <a:pt x="363258" y="0"/>
                  </a:moveTo>
                  <a:lnTo>
                    <a:pt x="39065" y="0"/>
                  </a:lnTo>
                  <a:lnTo>
                    <a:pt x="23858" y="3071"/>
                  </a:lnTo>
                  <a:lnTo>
                    <a:pt x="11441" y="11447"/>
                  </a:lnTo>
                  <a:lnTo>
                    <a:pt x="3069" y="23869"/>
                  </a:lnTo>
                  <a:lnTo>
                    <a:pt x="0" y="39077"/>
                  </a:lnTo>
                  <a:lnTo>
                    <a:pt x="0" y="363270"/>
                  </a:lnTo>
                  <a:lnTo>
                    <a:pt x="3069" y="378477"/>
                  </a:lnTo>
                  <a:lnTo>
                    <a:pt x="11441" y="390894"/>
                  </a:lnTo>
                  <a:lnTo>
                    <a:pt x="23858" y="399266"/>
                  </a:lnTo>
                  <a:lnTo>
                    <a:pt x="39065" y="402335"/>
                  </a:lnTo>
                  <a:lnTo>
                    <a:pt x="363258" y="402335"/>
                  </a:lnTo>
                  <a:lnTo>
                    <a:pt x="378472" y="399266"/>
                  </a:lnTo>
                  <a:lnTo>
                    <a:pt x="390893" y="390894"/>
                  </a:lnTo>
                  <a:lnTo>
                    <a:pt x="399266" y="378477"/>
                  </a:lnTo>
                  <a:lnTo>
                    <a:pt x="402335" y="363270"/>
                  </a:lnTo>
                  <a:lnTo>
                    <a:pt x="402335" y="316423"/>
                  </a:lnTo>
                  <a:lnTo>
                    <a:pt x="156598" y="316423"/>
                  </a:lnTo>
                  <a:lnTo>
                    <a:pt x="150571" y="314947"/>
                  </a:lnTo>
                  <a:lnTo>
                    <a:pt x="143459" y="310222"/>
                  </a:lnTo>
                  <a:lnTo>
                    <a:pt x="138747" y="303110"/>
                  </a:lnTo>
                  <a:lnTo>
                    <a:pt x="137270" y="297085"/>
                  </a:lnTo>
                  <a:lnTo>
                    <a:pt x="137564" y="290923"/>
                  </a:lnTo>
                  <a:lnTo>
                    <a:pt x="139627" y="285035"/>
                  </a:lnTo>
                  <a:lnTo>
                    <a:pt x="143459" y="279831"/>
                  </a:lnTo>
                  <a:lnTo>
                    <a:pt x="222122" y="201167"/>
                  </a:lnTo>
                  <a:lnTo>
                    <a:pt x="143459" y="122516"/>
                  </a:lnTo>
                  <a:lnTo>
                    <a:pt x="139627" y="117313"/>
                  </a:lnTo>
                  <a:lnTo>
                    <a:pt x="137564" y="111423"/>
                  </a:lnTo>
                  <a:lnTo>
                    <a:pt x="137270" y="105257"/>
                  </a:lnTo>
                  <a:lnTo>
                    <a:pt x="138747" y="99225"/>
                  </a:lnTo>
                  <a:lnTo>
                    <a:pt x="143459" y="92125"/>
                  </a:lnTo>
                  <a:lnTo>
                    <a:pt x="150571" y="87401"/>
                  </a:lnTo>
                  <a:lnTo>
                    <a:pt x="153161" y="86347"/>
                  </a:lnTo>
                  <a:lnTo>
                    <a:pt x="155905" y="85826"/>
                  </a:lnTo>
                  <a:lnTo>
                    <a:pt x="402335" y="85826"/>
                  </a:lnTo>
                  <a:lnTo>
                    <a:pt x="402335" y="39077"/>
                  </a:lnTo>
                  <a:lnTo>
                    <a:pt x="399266" y="23869"/>
                  </a:lnTo>
                  <a:lnTo>
                    <a:pt x="390893" y="11447"/>
                  </a:lnTo>
                  <a:lnTo>
                    <a:pt x="378472" y="3071"/>
                  </a:lnTo>
                  <a:lnTo>
                    <a:pt x="363258" y="0"/>
                  </a:lnTo>
                  <a:close/>
                </a:path>
                <a:path w="402589" h="402589">
                  <a:moveTo>
                    <a:pt x="402335" y="85826"/>
                  </a:moveTo>
                  <a:lnTo>
                    <a:pt x="164160" y="85826"/>
                  </a:lnTo>
                  <a:lnTo>
                    <a:pt x="169659" y="87922"/>
                  </a:lnTo>
                  <a:lnTo>
                    <a:pt x="271627" y="189890"/>
                  </a:lnTo>
                  <a:lnTo>
                    <a:pt x="273723" y="195389"/>
                  </a:lnTo>
                  <a:lnTo>
                    <a:pt x="273723" y="206959"/>
                  </a:lnTo>
                  <a:lnTo>
                    <a:pt x="173862" y="310222"/>
                  </a:lnTo>
                  <a:lnTo>
                    <a:pt x="156598" y="316423"/>
                  </a:lnTo>
                  <a:lnTo>
                    <a:pt x="402335" y="316423"/>
                  </a:lnTo>
                  <a:lnTo>
                    <a:pt x="402335" y="85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1708" y="3095244"/>
              <a:ext cx="530352" cy="53035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989313" y="1501161"/>
            <a:ext cx="301625" cy="248285"/>
            <a:chOff x="5989313" y="1501161"/>
            <a:chExt cx="301625" cy="248285"/>
          </a:xfrm>
        </p:grpSpPr>
        <p:sp>
          <p:nvSpPr>
            <p:cNvPr id="24" name="object 24"/>
            <p:cNvSpPr/>
            <p:nvPr/>
          </p:nvSpPr>
          <p:spPr>
            <a:xfrm>
              <a:off x="5989307" y="1501165"/>
              <a:ext cx="301625" cy="248285"/>
            </a:xfrm>
            <a:custGeom>
              <a:avLst/>
              <a:gdLst/>
              <a:ahLst/>
              <a:cxnLst/>
              <a:rect l="l" t="t" r="r" b="b"/>
              <a:pathLst>
                <a:path w="301625" h="248285">
                  <a:moveTo>
                    <a:pt x="31673" y="27914"/>
                  </a:moveTo>
                  <a:lnTo>
                    <a:pt x="31127" y="26720"/>
                  </a:lnTo>
                  <a:lnTo>
                    <a:pt x="29235" y="24790"/>
                  </a:lnTo>
                  <a:lnTo>
                    <a:pt x="27698" y="24333"/>
                  </a:lnTo>
                  <a:lnTo>
                    <a:pt x="26250" y="24599"/>
                  </a:lnTo>
                  <a:lnTo>
                    <a:pt x="24726" y="24599"/>
                  </a:lnTo>
                  <a:lnTo>
                    <a:pt x="24180" y="24968"/>
                  </a:lnTo>
                  <a:lnTo>
                    <a:pt x="24003" y="25247"/>
                  </a:lnTo>
                  <a:lnTo>
                    <a:pt x="23190" y="26073"/>
                  </a:lnTo>
                  <a:lnTo>
                    <a:pt x="22733" y="27266"/>
                  </a:lnTo>
                  <a:lnTo>
                    <a:pt x="22733" y="29654"/>
                  </a:lnTo>
                  <a:lnTo>
                    <a:pt x="23190" y="30759"/>
                  </a:lnTo>
                  <a:lnTo>
                    <a:pt x="24003" y="31673"/>
                  </a:lnTo>
                  <a:lnTo>
                    <a:pt x="24726" y="32219"/>
                  </a:lnTo>
                  <a:lnTo>
                    <a:pt x="27152" y="32219"/>
                  </a:lnTo>
                  <a:lnTo>
                    <a:pt x="28155" y="32689"/>
                  </a:lnTo>
                  <a:lnTo>
                    <a:pt x="29324" y="32689"/>
                  </a:lnTo>
                  <a:lnTo>
                    <a:pt x="30314" y="32321"/>
                  </a:lnTo>
                  <a:lnTo>
                    <a:pt x="31127" y="31496"/>
                  </a:lnTo>
                  <a:lnTo>
                    <a:pt x="31673" y="30302"/>
                  </a:lnTo>
                  <a:lnTo>
                    <a:pt x="31673" y="27914"/>
                  </a:lnTo>
                  <a:close/>
                </a:path>
                <a:path w="301625" h="248285">
                  <a:moveTo>
                    <a:pt x="49720" y="26530"/>
                  </a:moveTo>
                  <a:lnTo>
                    <a:pt x="49263" y="25336"/>
                  </a:lnTo>
                  <a:lnTo>
                    <a:pt x="48361" y="24511"/>
                  </a:lnTo>
                  <a:lnTo>
                    <a:pt x="46647" y="22771"/>
                  </a:lnTo>
                  <a:lnTo>
                    <a:pt x="43764" y="22771"/>
                  </a:lnTo>
                  <a:lnTo>
                    <a:pt x="41236" y="25336"/>
                  </a:lnTo>
                  <a:lnTo>
                    <a:pt x="40779" y="26530"/>
                  </a:lnTo>
                  <a:lnTo>
                    <a:pt x="40779" y="28917"/>
                  </a:lnTo>
                  <a:lnTo>
                    <a:pt x="41236" y="30022"/>
                  </a:lnTo>
                  <a:lnTo>
                    <a:pt x="42049" y="30937"/>
                  </a:lnTo>
                  <a:lnTo>
                    <a:pt x="42862" y="31762"/>
                  </a:lnTo>
                  <a:lnTo>
                    <a:pt x="44030" y="32219"/>
                  </a:lnTo>
                  <a:lnTo>
                    <a:pt x="45199" y="32219"/>
                  </a:lnTo>
                  <a:lnTo>
                    <a:pt x="46380" y="32219"/>
                  </a:lnTo>
                  <a:lnTo>
                    <a:pt x="47548" y="31762"/>
                  </a:lnTo>
                  <a:lnTo>
                    <a:pt x="49174" y="30111"/>
                  </a:lnTo>
                  <a:lnTo>
                    <a:pt x="49720" y="28917"/>
                  </a:lnTo>
                  <a:lnTo>
                    <a:pt x="49720" y="26530"/>
                  </a:lnTo>
                  <a:close/>
                </a:path>
                <a:path w="301625" h="248285">
                  <a:moveTo>
                    <a:pt x="67767" y="26530"/>
                  </a:moveTo>
                  <a:lnTo>
                    <a:pt x="67310" y="25336"/>
                  </a:lnTo>
                  <a:lnTo>
                    <a:pt x="66408" y="24511"/>
                  </a:lnTo>
                  <a:lnTo>
                    <a:pt x="65595" y="23596"/>
                  </a:lnTo>
                  <a:lnTo>
                    <a:pt x="64427" y="23139"/>
                  </a:lnTo>
                  <a:lnTo>
                    <a:pt x="63157" y="23139"/>
                  </a:lnTo>
                  <a:lnTo>
                    <a:pt x="60718" y="23228"/>
                  </a:lnTo>
                  <a:lnTo>
                    <a:pt x="58826" y="25247"/>
                  </a:lnTo>
                  <a:lnTo>
                    <a:pt x="58826" y="28917"/>
                  </a:lnTo>
                  <a:lnTo>
                    <a:pt x="59283" y="30022"/>
                  </a:lnTo>
                  <a:lnTo>
                    <a:pt x="60096" y="30937"/>
                  </a:lnTo>
                  <a:lnTo>
                    <a:pt x="60909" y="31762"/>
                  </a:lnTo>
                  <a:lnTo>
                    <a:pt x="62077" y="32219"/>
                  </a:lnTo>
                  <a:lnTo>
                    <a:pt x="63246" y="32219"/>
                  </a:lnTo>
                  <a:lnTo>
                    <a:pt x="64427" y="32219"/>
                  </a:lnTo>
                  <a:lnTo>
                    <a:pt x="65595" y="31762"/>
                  </a:lnTo>
                  <a:lnTo>
                    <a:pt x="66408" y="30937"/>
                  </a:lnTo>
                  <a:lnTo>
                    <a:pt x="67310" y="30111"/>
                  </a:lnTo>
                  <a:lnTo>
                    <a:pt x="67767" y="28917"/>
                  </a:lnTo>
                  <a:lnTo>
                    <a:pt x="67767" y="26530"/>
                  </a:lnTo>
                  <a:close/>
                </a:path>
                <a:path w="301625" h="248285">
                  <a:moveTo>
                    <a:pt x="301536" y="19646"/>
                  </a:moveTo>
                  <a:lnTo>
                    <a:pt x="300012" y="12014"/>
                  </a:lnTo>
                  <a:lnTo>
                    <a:pt x="298386" y="9550"/>
                  </a:lnTo>
                  <a:lnTo>
                    <a:pt x="298018" y="9004"/>
                  </a:lnTo>
                  <a:lnTo>
                    <a:pt x="295871" y="5765"/>
                  </a:lnTo>
                  <a:lnTo>
                    <a:pt x="292582" y="3505"/>
                  </a:lnTo>
                  <a:lnTo>
                    <a:pt x="292582" y="42100"/>
                  </a:lnTo>
                  <a:lnTo>
                    <a:pt x="292569" y="46177"/>
                  </a:lnTo>
                  <a:lnTo>
                    <a:pt x="292569" y="55359"/>
                  </a:lnTo>
                  <a:lnTo>
                    <a:pt x="292506" y="235000"/>
                  </a:lnTo>
                  <a:lnTo>
                    <a:pt x="287909" y="239687"/>
                  </a:lnTo>
                  <a:lnTo>
                    <a:pt x="282219" y="239598"/>
                  </a:lnTo>
                  <a:lnTo>
                    <a:pt x="19215" y="239598"/>
                  </a:lnTo>
                  <a:lnTo>
                    <a:pt x="13538" y="239509"/>
                  </a:lnTo>
                  <a:lnTo>
                    <a:pt x="8928" y="234823"/>
                  </a:lnTo>
                  <a:lnTo>
                    <a:pt x="9017" y="229222"/>
                  </a:lnTo>
                  <a:lnTo>
                    <a:pt x="9093" y="55359"/>
                  </a:lnTo>
                  <a:lnTo>
                    <a:pt x="292569" y="55359"/>
                  </a:lnTo>
                  <a:lnTo>
                    <a:pt x="292569" y="46177"/>
                  </a:lnTo>
                  <a:lnTo>
                    <a:pt x="9093" y="46177"/>
                  </a:lnTo>
                  <a:lnTo>
                    <a:pt x="9118" y="14236"/>
                  </a:lnTo>
                  <a:lnTo>
                    <a:pt x="13627" y="9639"/>
                  </a:lnTo>
                  <a:lnTo>
                    <a:pt x="19304" y="9550"/>
                  </a:lnTo>
                  <a:lnTo>
                    <a:pt x="287997" y="9550"/>
                  </a:lnTo>
                  <a:lnTo>
                    <a:pt x="292506" y="14147"/>
                  </a:lnTo>
                  <a:lnTo>
                    <a:pt x="292582" y="42100"/>
                  </a:lnTo>
                  <a:lnTo>
                    <a:pt x="292582" y="3505"/>
                  </a:lnTo>
                  <a:lnTo>
                    <a:pt x="289737" y="1549"/>
                  </a:lnTo>
                  <a:lnTo>
                    <a:pt x="282219" y="0"/>
                  </a:lnTo>
                  <a:lnTo>
                    <a:pt x="19304" y="0"/>
                  </a:lnTo>
                  <a:lnTo>
                    <a:pt x="11798" y="1549"/>
                  </a:lnTo>
                  <a:lnTo>
                    <a:pt x="5664" y="5765"/>
                  </a:lnTo>
                  <a:lnTo>
                    <a:pt x="1524" y="12014"/>
                  </a:lnTo>
                  <a:lnTo>
                    <a:pt x="12" y="19558"/>
                  </a:lnTo>
                  <a:lnTo>
                    <a:pt x="0" y="35471"/>
                  </a:lnTo>
                  <a:lnTo>
                    <a:pt x="0" y="53340"/>
                  </a:lnTo>
                  <a:lnTo>
                    <a:pt x="88" y="229044"/>
                  </a:lnTo>
                  <a:lnTo>
                    <a:pt x="19304" y="248221"/>
                  </a:lnTo>
                  <a:lnTo>
                    <a:pt x="282219" y="248221"/>
                  </a:lnTo>
                  <a:lnTo>
                    <a:pt x="289737" y="246684"/>
                  </a:lnTo>
                  <a:lnTo>
                    <a:pt x="295871" y="242468"/>
                  </a:lnTo>
                  <a:lnTo>
                    <a:pt x="297713" y="239687"/>
                  </a:lnTo>
                  <a:lnTo>
                    <a:pt x="300012" y="236220"/>
                  </a:lnTo>
                  <a:lnTo>
                    <a:pt x="301447" y="229044"/>
                  </a:lnTo>
                  <a:lnTo>
                    <a:pt x="301510" y="53365"/>
                  </a:lnTo>
                  <a:lnTo>
                    <a:pt x="301536" y="46177"/>
                  </a:lnTo>
                  <a:lnTo>
                    <a:pt x="301523" y="38011"/>
                  </a:lnTo>
                  <a:lnTo>
                    <a:pt x="301536" y="19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4143" y="1595531"/>
              <a:ext cx="231969" cy="122826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75" dirty="0"/>
              <a:t>©2022</a:t>
            </a:r>
            <a:r>
              <a:rPr spc="-45" dirty="0"/>
              <a:t> </a:t>
            </a:r>
            <a:r>
              <a:rPr spc="-35" dirty="0"/>
              <a:t>Adobe.</a:t>
            </a:r>
            <a:r>
              <a:rPr spc="-60" dirty="0"/>
              <a:t> </a:t>
            </a:r>
            <a:r>
              <a:rPr spc="-5" dirty="0"/>
              <a:t>All</a:t>
            </a:r>
            <a:r>
              <a:rPr spc="-80" dirty="0"/>
              <a:t> </a:t>
            </a:r>
            <a:r>
              <a:rPr spc="-45" dirty="0"/>
              <a:t>Rights</a:t>
            </a:r>
            <a:r>
              <a:rPr dirty="0"/>
              <a:t> </a:t>
            </a:r>
            <a:r>
              <a:rPr spc="-50" dirty="0"/>
              <a:t>Reserved.</a:t>
            </a:r>
            <a:r>
              <a:rPr spc="-60" dirty="0"/>
              <a:t> </a:t>
            </a:r>
            <a:r>
              <a:rPr spc="-20" dirty="0"/>
              <a:t>Adobe</a:t>
            </a:r>
            <a:r>
              <a:rPr spc="-90" dirty="0"/>
              <a:t> </a:t>
            </a:r>
            <a:r>
              <a:rPr spc="-35" dirty="0"/>
              <a:t>Confidential.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1336</Words>
  <Application>Microsoft Office PowerPoint</Application>
  <PresentationFormat>Widescreen</PresentationFormat>
  <Paragraphs>316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MT</vt:lpstr>
      <vt:lpstr>Calibri</vt:lpstr>
      <vt:lpstr>Tahoma</vt:lpstr>
      <vt:lpstr>Times New Roman</vt:lpstr>
      <vt:lpstr>Verdana</vt:lpstr>
      <vt:lpstr>Office Theme</vt:lpstr>
      <vt:lpstr>TW109 Tips and Tricks for  Migrating to Experience Manager  in the Cloud</vt:lpstr>
      <vt:lpstr>Key Takeaways</vt:lpstr>
      <vt:lpstr>Agenda</vt:lpstr>
      <vt:lpstr>Adobe’s Recommended Methodology to Move to the Cloud</vt:lpstr>
      <vt:lpstr>Start your readiness self-assessment with the Best Practices Analyzer</vt:lpstr>
      <vt:lpstr>Review your readiness self-assessment in Cloud Acceleration Manager</vt:lpstr>
      <vt:lpstr>3 Simple Steps to Self-assess Migration Readiness</vt:lpstr>
      <vt:lpstr>Interpreting your CAM assessment report and migration complexity level</vt:lpstr>
      <vt:lpstr>Modernize your code today to ensure a smooth migration in the future</vt:lpstr>
      <vt:lpstr>CAM DEMO – Assessing different migration scenarios</vt:lpstr>
      <vt:lpstr>Planning &amp; Setup</vt:lpstr>
      <vt:lpstr>Creating a Content Migration Plan</vt:lpstr>
      <vt:lpstr>Creating a Code Refactoring Plan</vt:lpstr>
      <vt:lpstr>Start content, code, and operational workstreams in parallel to ensure a  smooth migration</vt:lpstr>
      <vt:lpstr>Content Transfer Tool DEMO</vt:lpstr>
      <vt:lpstr>Go-live readiness before Launch</vt:lpstr>
      <vt:lpstr>Countdown until Launch</vt:lpstr>
      <vt:lpstr>Helpful Resources</vt:lpstr>
      <vt:lpstr>Key Takeaways</vt:lpstr>
      <vt:lpstr>PowerPoint Presentation</vt:lpstr>
      <vt:lpstr>Migration Readiness Self-assessment Templates</vt:lpstr>
      <vt:lpstr>Content Migration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Thomas Wirtz</dc:title>
  <dc:creator>Scott Benson</dc:creator>
  <cp:lastModifiedBy>Prith Raj</cp:lastModifiedBy>
  <cp:revision>1</cp:revision>
  <dcterms:created xsi:type="dcterms:W3CDTF">2022-04-12T21:06:34Z</dcterms:created>
  <dcterms:modified xsi:type="dcterms:W3CDTF">2022-04-12T21:11:58Z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2022-01-27T00:00:00Z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2022-04-12T00:00:00Z</vt:filetime>
  </property>
</Properties>
</file>