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9151"/>
            <a:ext cx="5971540" cy="2894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985">
              <a:lnSpc>
                <a:spcPct val="113700"/>
              </a:lnSpc>
              <a:spcBef>
                <a:spcPts val="95"/>
              </a:spcBef>
            </a:pPr>
            <a:r>
              <a:rPr dirty="0" sz="1050">
                <a:latin typeface="Lucida Sans Unicode"/>
                <a:cs typeface="Lucida Sans Unicode"/>
              </a:rPr>
              <a:t>Lorem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ipsum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dolor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sit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amet,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consectetur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adipiscing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elit.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Donec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iaculis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elit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nec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ante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eleifend, </a:t>
            </a:r>
            <a:r>
              <a:rPr dirty="0" sz="1050">
                <a:latin typeface="Lucida Sans Unicode"/>
                <a:cs typeface="Lucida Sans Unicode"/>
              </a:rPr>
              <a:t>eget</a:t>
            </a:r>
            <a:r>
              <a:rPr dirty="0" sz="1050" spc="1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cursus</a:t>
            </a:r>
            <a:r>
              <a:rPr dirty="0" sz="1050" spc="1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tortor</a:t>
            </a:r>
            <a:r>
              <a:rPr dirty="0" sz="1050" spc="1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auctor.</a:t>
            </a:r>
            <a:r>
              <a:rPr dirty="0" sz="1050" spc="12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Integer</a:t>
            </a:r>
            <a:r>
              <a:rPr dirty="0" sz="1050" spc="1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at</a:t>
            </a:r>
            <a:r>
              <a:rPr dirty="0" sz="1050" spc="1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ultrices</a:t>
            </a:r>
            <a:r>
              <a:rPr dirty="0" sz="1050" spc="1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lorem,</a:t>
            </a:r>
            <a:r>
              <a:rPr dirty="0" sz="1050" spc="114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eget</a:t>
            </a:r>
            <a:r>
              <a:rPr dirty="0" sz="1050" spc="114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bibendum</a:t>
            </a:r>
            <a:r>
              <a:rPr dirty="0" sz="1050" spc="114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turpis.</a:t>
            </a:r>
            <a:r>
              <a:rPr dirty="0" sz="1050" spc="1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Praesent</a:t>
            </a:r>
            <a:r>
              <a:rPr dirty="0" sz="1050" spc="12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lacus </a:t>
            </a:r>
            <a:r>
              <a:rPr dirty="0" sz="1050">
                <a:latin typeface="Lucida Sans Unicode"/>
                <a:cs typeface="Lucida Sans Unicode"/>
              </a:rPr>
              <a:t>sapien,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ullamcorper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gravida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suscipit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eu,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pharetra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eros. Integer interdum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dictum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volutpat. </a:t>
            </a:r>
            <a:r>
              <a:rPr dirty="0" sz="1050">
                <a:latin typeface="Lucida Sans Unicode"/>
                <a:cs typeface="Lucida Sans Unicode"/>
              </a:rPr>
              <a:t>Nulla</a:t>
            </a:r>
            <a:r>
              <a:rPr dirty="0" sz="1050" spc="1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pellentesque</a:t>
            </a:r>
            <a:r>
              <a:rPr dirty="0" sz="1050" spc="10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ante</a:t>
            </a:r>
            <a:r>
              <a:rPr dirty="0" sz="1050" spc="9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vitae</a:t>
            </a:r>
            <a:r>
              <a:rPr dirty="0" sz="1050" spc="10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sapien</a:t>
            </a:r>
            <a:r>
              <a:rPr dirty="0" sz="1050" spc="10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luctus</a:t>
            </a:r>
            <a:r>
              <a:rPr dirty="0" sz="1050" spc="10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ornare.</a:t>
            </a:r>
            <a:r>
              <a:rPr dirty="0" sz="1050" spc="1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Ut</a:t>
            </a:r>
            <a:r>
              <a:rPr dirty="0" sz="1050" spc="9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10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risus</a:t>
            </a:r>
            <a:r>
              <a:rPr dirty="0" sz="1050" spc="1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quis</a:t>
            </a:r>
            <a:r>
              <a:rPr dirty="0" sz="1050" spc="10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diam</a:t>
            </a:r>
            <a:r>
              <a:rPr dirty="0" sz="1050" spc="10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rhoncus</a:t>
            </a:r>
            <a:r>
              <a:rPr dirty="0" sz="1050" spc="10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rhoncus. </a:t>
            </a:r>
            <a:r>
              <a:rPr dirty="0" sz="1050" spc="-20">
                <a:latin typeface="Lucida Sans Unicode"/>
                <a:cs typeface="Lucida Sans Unicode"/>
              </a:rPr>
              <a:t>Integer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tortor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lorem,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vulputate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non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tempus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eu, suscipit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id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tellus.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laoreet</a:t>
            </a:r>
            <a:r>
              <a:rPr dirty="0" sz="1050" spc="-30">
                <a:latin typeface="Lucida Sans Unicode"/>
                <a:cs typeface="Lucida Sans Unicode"/>
              </a:rPr>
              <a:t> sollicitudin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quam, et </a:t>
            </a:r>
            <a:r>
              <a:rPr dirty="0" sz="1050">
                <a:latin typeface="Lucida Sans Unicode"/>
                <a:cs typeface="Lucida Sans Unicode"/>
              </a:rPr>
              <a:t>condimentum</a:t>
            </a:r>
            <a:r>
              <a:rPr dirty="0" sz="1050" spc="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justo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ultrices</a:t>
            </a:r>
            <a:r>
              <a:rPr dirty="0" sz="1050" spc="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eget.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Pellentesque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hendrerit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suscipit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diam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ac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porttitor.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Aenean </a:t>
            </a:r>
            <a:r>
              <a:rPr dirty="0" sz="1050" spc="-25">
                <a:latin typeface="Lucida Sans Unicode"/>
                <a:cs typeface="Lucida Sans Unicode"/>
              </a:rPr>
              <a:t>dictum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id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magna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vel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venenatis.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rhoncus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tempus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libero, </a:t>
            </a:r>
            <a:r>
              <a:rPr dirty="0" sz="1050" spc="-20">
                <a:latin typeface="Lucida Sans Unicode"/>
                <a:cs typeface="Lucida Sans Unicode"/>
              </a:rPr>
              <a:t>sed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consectetur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nibh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ultrices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nec.</a:t>
            </a:r>
            <a:endParaRPr sz="10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3599"/>
              </a:lnSpc>
              <a:spcBef>
                <a:spcPts val="1110"/>
              </a:spcBef>
            </a:pPr>
            <a:r>
              <a:rPr dirty="0" sz="1050">
                <a:latin typeface="Lucida Sans Unicode"/>
                <a:cs typeface="Lucida Sans Unicode"/>
              </a:rPr>
              <a:t>Aenean</a:t>
            </a:r>
            <a:r>
              <a:rPr dirty="0" sz="1050" spc="-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pulvinar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euismod </a:t>
            </a:r>
            <a:r>
              <a:rPr dirty="0" sz="1050" spc="-10">
                <a:latin typeface="Lucida Sans Unicode"/>
                <a:cs typeface="Lucida Sans Unicode"/>
              </a:rPr>
              <a:t>ligula</a:t>
            </a:r>
            <a:r>
              <a:rPr dirty="0" sz="1050">
                <a:latin typeface="Lucida Sans Unicode"/>
                <a:cs typeface="Lucida Sans Unicode"/>
              </a:rPr>
              <a:t> at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lacinia.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Ut</a:t>
            </a:r>
            <a:r>
              <a:rPr dirty="0" sz="1050" spc="-10">
                <a:latin typeface="Lucida Sans Unicode"/>
                <a:cs typeface="Lucida Sans Unicode"/>
              </a:rPr>
              <a:t> consectetur </a:t>
            </a:r>
            <a:r>
              <a:rPr dirty="0" sz="1050">
                <a:latin typeface="Lucida Sans Unicode"/>
                <a:cs typeface="Lucida Sans Unicode"/>
              </a:rPr>
              <a:t>dui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ipsum,</a:t>
            </a:r>
            <a:r>
              <a:rPr dirty="0" sz="1050">
                <a:latin typeface="Lucida Sans Unicode"/>
                <a:cs typeface="Lucida Sans Unicode"/>
              </a:rPr>
              <a:t> a</a:t>
            </a:r>
            <a:r>
              <a:rPr dirty="0" sz="1050" spc="-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rhoncus lacus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gravida vitae.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mollis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tortor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libero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lobortis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molestie.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Integer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tempor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justo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ligula, </a:t>
            </a:r>
            <a:r>
              <a:rPr dirty="0" sz="1050">
                <a:latin typeface="Lucida Sans Unicode"/>
                <a:cs typeface="Lucida Sans Unicode"/>
              </a:rPr>
              <a:t>eu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euismod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lectus </a:t>
            </a:r>
            <a:r>
              <a:rPr dirty="0" sz="1050">
                <a:latin typeface="Lucida Sans Unicode"/>
                <a:cs typeface="Lucida Sans Unicode"/>
              </a:rPr>
              <a:t>fringilla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eu.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Proin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vestibulum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sodales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tristique.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Pellentesque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pretium,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nibh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38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aliquet </a:t>
            </a:r>
            <a:r>
              <a:rPr dirty="0" sz="1050" spc="-30">
                <a:latin typeface="Lucida Sans Unicode"/>
                <a:cs typeface="Lucida Sans Unicode"/>
              </a:rPr>
              <a:t>scelerisque, felis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nulla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lobortis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tellus, </a:t>
            </a:r>
            <a:r>
              <a:rPr dirty="0" sz="1050">
                <a:latin typeface="Lucida Sans Unicode"/>
                <a:cs typeface="Lucida Sans Unicode"/>
              </a:rPr>
              <a:t>at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tristique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libero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ipsum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leo.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Nulla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mauris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turpis,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feugiat </a:t>
            </a:r>
            <a:r>
              <a:rPr dirty="0" sz="1050">
                <a:latin typeface="Lucida Sans Unicode"/>
                <a:cs typeface="Lucida Sans Unicode"/>
              </a:rPr>
              <a:t>eu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lacus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eu,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eleifend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malesuada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lorem.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Praesent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quis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justo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ligula.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Cras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quam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risus,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ultricies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at </a:t>
            </a:r>
            <a:r>
              <a:rPr dirty="0" sz="1050">
                <a:latin typeface="Lucida Sans Unicode"/>
                <a:cs typeface="Lucida Sans Unicode"/>
              </a:rPr>
              <a:t>odio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accumsan,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maximus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eleifend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justo.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convallis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elit.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finibus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congue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mauris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at </a:t>
            </a:r>
            <a:r>
              <a:rPr dirty="0" sz="1050">
                <a:latin typeface="Lucida Sans Unicode"/>
                <a:cs typeface="Lucida Sans Unicode"/>
              </a:rPr>
              <a:t>venenatis.</a:t>
            </a:r>
            <a:r>
              <a:rPr dirty="0" sz="1050" spc="1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Praesent</a:t>
            </a:r>
            <a:r>
              <a:rPr dirty="0" sz="1050" spc="1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pellentesque</a:t>
            </a:r>
            <a:r>
              <a:rPr dirty="0" sz="1050" spc="1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lacus</a:t>
            </a:r>
            <a:r>
              <a:rPr dirty="0" sz="1050" spc="1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eros,</a:t>
            </a:r>
            <a:r>
              <a:rPr dirty="0" sz="1050" spc="1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nec</a:t>
            </a:r>
            <a:r>
              <a:rPr dirty="0" sz="1050" spc="1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auctor</a:t>
            </a:r>
            <a:r>
              <a:rPr dirty="0" sz="1050" spc="1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neque</a:t>
            </a:r>
            <a:r>
              <a:rPr dirty="0" sz="1050" spc="1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semper</a:t>
            </a:r>
            <a:r>
              <a:rPr dirty="0" sz="1050" spc="1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eget.</a:t>
            </a:r>
            <a:r>
              <a:rPr dirty="0" sz="1050" spc="1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1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vehicula </a:t>
            </a:r>
            <a:r>
              <a:rPr dirty="0" sz="1050">
                <a:latin typeface="Lucida Sans Unicode"/>
                <a:cs typeface="Lucida Sans Unicode"/>
              </a:rPr>
              <a:t>ornare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efficitur.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Donec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magna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45">
                <a:latin typeface="Lucida Sans Unicode"/>
                <a:cs typeface="Lucida Sans Unicode"/>
              </a:rPr>
              <a:t>felis,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ullamcorper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euismod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50">
                <a:latin typeface="Lucida Sans Unicode"/>
                <a:cs typeface="Lucida Sans Unicode"/>
              </a:rPr>
              <a:t>eget,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40">
                <a:latin typeface="Lucida Sans Unicode"/>
                <a:cs typeface="Lucida Sans Unicode"/>
              </a:rPr>
              <a:t>facilisis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sed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nibh.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43076" y="4248022"/>
          <a:ext cx="6164580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/>
                <a:gridCol w="1519555"/>
                <a:gridCol w="1520824"/>
                <a:gridCol w="1519554"/>
              </a:tblGrid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2004" y="5906795"/>
            <a:ext cx="5971540" cy="754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3999"/>
              </a:lnSpc>
              <a:spcBef>
                <a:spcPts val="90"/>
              </a:spcBef>
            </a:pPr>
            <a:r>
              <a:rPr dirty="0" sz="1050">
                <a:latin typeface="Lucida Sans Unicode"/>
                <a:cs typeface="Lucida Sans Unicode"/>
              </a:rPr>
              <a:t>Fusce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efficitur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mi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45">
                <a:latin typeface="Lucida Sans Unicode"/>
                <a:cs typeface="Lucida Sans Unicode"/>
              </a:rPr>
              <a:t>ex.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Quisque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elementum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elementum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odio,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-10">
                <a:latin typeface="Lucida Sans Unicode"/>
                <a:cs typeface="Lucida Sans Unicode"/>
              </a:rPr>
              <a:t> accumsan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nibh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consectetur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sed. </a:t>
            </a:r>
            <a:r>
              <a:rPr dirty="0" sz="1050" spc="-10">
                <a:latin typeface="Lucida Sans Unicode"/>
                <a:cs typeface="Lucida Sans Unicode"/>
              </a:rPr>
              <a:t>Interdum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malesuada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fames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ac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ante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ipsum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primis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in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faucibus.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Nunc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feugiat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urna.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Integer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sit </a:t>
            </a:r>
            <a:r>
              <a:rPr dirty="0" sz="1050">
                <a:latin typeface="Lucida Sans Unicode"/>
                <a:cs typeface="Lucida Sans Unicode"/>
              </a:rPr>
              <a:t>amet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tincidunt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mauris.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Donec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id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urna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nec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turpis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laoreet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aliquam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ac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id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ante.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Curabitur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faucibus </a:t>
            </a:r>
            <a:r>
              <a:rPr dirty="0" sz="1050" spc="-20">
                <a:latin typeface="Lucida Sans Unicode"/>
                <a:cs typeface="Lucida Sans Unicode"/>
              </a:rPr>
              <a:t>consectetur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velit,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vitae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efficitur</a:t>
            </a:r>
            <a:r>
              <a:rPr dirty="0" sz="1050" spc="-25">
                <a:latin typeface="Lucida Sans Unicode"/>
                <a:cs typeface="Lucida Sans Unicode"/>
              </a:rPr>
              <a:t> odio</a:t>
            </a:r>
            <a:r>
              <a:rPr dirty="0" sz="1050" spc="-40">
                <a:latin typeface="Lucida Sans Unicode"/>
                <a:cs typeface="Lucida Sans Unicode"/>
              </a:rPr>
              <a:t> facilisis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sed.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7099706"/>
            <a:ext cx="5971540" cy="1985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13599"/>
              </a:lnSpc>
              <a:spcBef>
                <a:spcPts val="95"/>
              </a:spcBef>
            </a:pPr>
            <a:r>
              <a:rPr dirty="0" sz="1050">
                <a:latin typeface="Lucida Sans Unicode"/>
                <a:cs typeface="Lucida Sans Unicode"/>
              </a:rPr>
              <a:t>Aenean</a:t>
            </a:r>
            <a:r>
              <a:rPr dirty="0" sz="1050" spc="-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pulvinar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euismod </a:t>
            </a:r>
            <a:r>
              <a:rPr dirty="0" sz="1050" spc="-10">
                <a:latin typeface="Lucida Sans Unicode"/>
                <a:cs typeface="Lucida Sans Unicode"/>
              </a:rPr>
              <a:t>ligula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at </a:t>
            </a:r>
            <a:r>
              <a:rPr dirty="0" sz="1050" spc="-10">
                <a:latin typeface="Lucida Sans Unicode"/>
                <a:cs typeface="Lucida Sans Unicode"/>
              </a:rPr>
              <a:t>lacinia.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Ut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consectetur </a:t>
            </a:r>
            <a:r>
              <a:rPr dirty="0" sz="1050">
                <a:latin typeface="Lucida Sans Unicode"/>
                <a:cs typeface="Lucida Sans Unicode"/>
              </a:rPr>
              <a:t>dui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ipsum,</a:t>
            </a:r>
            <a:r>
              <a:rPr dirty="0" sz="1050">
                <a:latin typeface="Lucida Sans Unicode"/>
                <a:cs typeface="Lucida Sans Unicode"/>
              </a:rPr>
              <a:t> a</a:t>
            </a:r>
            <a:r>
              <a:rPr dirty="0" sz="1050" spc="-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rhoncus lacus </a:t>
            </a:r>
            <a:r>
              <a:rPr dirty="0" sz="1050" spc="-10">
                <a:latin typeface="Lucida Sans Unicode"/>
                <a:cs typeface="Lucida Sans Unicode"/>
              </a:rPr>
              <a:t>gravida vitae.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mollis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tortor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libero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lobortis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molestie.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Integer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tempor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justo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ligula, </a:t>
            </a:r>
            <a:r>
              <a:rPr dirty="0" sz="1050">
                <a:latin typeface="Lucida Sans Unicode"/>
                <a:cs typeface="Lucida Sans Unicode"/>
              </a:rPr>
              <a:t>eu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euismod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lectus </a:t>
            </a:r>
            <a:r>
              <a:rPr dirty="0" sz="1050">
                <a:latin typeface="Lucida Sans Unicode"/>
                <a:cs typeface="Lucida Sans Unicode"/>
              </a:rPr>
              <a:t>fringilla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eu.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Proin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vestibulum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sodales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tristique.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Pellentesque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pretium,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nibh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38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aliquet </a:t>
            </a:r>
            <a:r>
              <a:rPr dirty="0" sz="1050" spc="-30">
                <a:latin typeface="Lucida Sans Unicode"/>
                <a:cs typeface="Lucida Sans Unicode"/>
              </a:rPr>
              <a:t>scelerisque, felis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nulla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lobortis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tellus,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at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tristique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libero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ipsum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leo.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Nulla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mauris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turpis,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feugiat </a:t>
            </a:r>
            <a:r>
              <a:rPr dirty="0" sz="1050">
                <a:latin typeface="Lucida Sans Unicode"/>
                <a:cs typeface="Lucida Sans Unicode"/>
              </a:rPr>
              <a:t>eu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lacus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eu,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eleifend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malesuada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lorem.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Praesent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quis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justo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ligula.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Cras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quam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risus,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ultricies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at </a:t>
            </a:r>
            <a:r>
              <a:rPr dirty="0" sz="1050">
                <a:latin typeface="Lucida Sans Unicode"/>
                <a:cs typeface="Lucida Sans Unicode"/>
              </a:rPr>
              <a:t>odio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accumsan,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maximus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eleifend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justo.</a:t>
            </a:r>
            <a:r>
              <a:rPr dirty="0" sz="1050" spc="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convallis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elit.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finibus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congue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mauris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at </a:t>
            </a:r>
            <a:r>
              <a:rPr dirty="0" sz="1050">
                <a:latin typeface="Lucida Sans Unicode"/>
                <a:cs typeface="Lucida Sans Unicode"/>
              </a:rPr>
              <a:t>venenatis.</a:t>
            </a:r>
            <a:r>
              <a:rPr dirty="0" sz="1050" spc="1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Praesent</a:t>
            </a:r>
            <a:r>
              <a:rPr dirty="0" sz="1050" spc="1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pellentesque</a:t>
            </a:r>
            <a:r>
              <a:rPr dirty="0" sz="1050" spc="1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lacus</a:t>
            </a:r>
            <a:r>
              <a:rPr dirty="0" sz="1050" spc="1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eros,</a:t>
            </a:r>
            <a:r>
              <a:rPr dirty="0" sz="1050" spc="1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nec</a:t>
            </a:r>
            <a:r>
              <a:rPr dirty="0" sz="1050" spc="1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auctor</a:t>
            </a:r>
            <a:r>
              <a:rPr dirty="0" sz="1050" spc="1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neque</a:t>
            </a:r>
            <a:r>
              <a:rPr dirty="0" sz="1050" spc="1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semper</a:t>
            </a:r>
            <a:r>
              <a:rPr dirty="0" sz="1050" spc="1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eget.</a:t>
            </a:r>
            <a:r>
              <a:rPr dirty="0" sz="1050" spc="1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1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vehicula </a:t>
            </a:r>
            <a:r>
              <a:rPr dirty="0" sz="1050">
                <a:latin typeface="Lucida Sans Unicode"/>
                <a:cs typeface="Lucida Sans Unicode"/>
              </a:rPr>
              <a:t>ornare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efficitur.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Donec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magna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45">
                <a:latin typeface="Lucida Sans Unicode"/>
                <a:cs typeface="Lucida Sans Unicode"/>
              </a:rPr>
              <a:t>felis,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ullamcorper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euismod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50">
                <a:latin typeface="Lucida Sans Unicode"/>
                <a:cs typeface="Lucida Sans Unicode"/>
              </a:rPr>
              <a:t>eget,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40">
                <a:latin typeface="Lucida Sans Unicode"/>
                <a:cs typeface="Lucida Sans Unicode"/>
              </a:rPr>
              <a:t>facilisis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sed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nibh.</a:t>
            </a:r>
            <a:endParaRPr sz="10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3300"/>
              </a:lnSpc>
              <a:spcBef>
                <a:spcPts val="1120"/>
              </a:spcBef>
            </a:pPr>
            <a:r>
              <a:rPr dirty="0" sz="1050">
                <a:latin typeface="Lucida Sans Unicode"/>
                <a:cs typeface="Lucida Sans Unicode"/>
              </a:rPr>
              <a:t>Vestibulum</a:t>
            </a:r>
            <a:r>
              <a:rPr dirty="0" sz="1050" spc="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fermentum</a:t>
            </a:r>
            <a:r>
              <a:rPr dirty="0" sz="1050" spc="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augue</a:t>
            </a:r>
            <a:r>
              <a:rPr dirty="0" sz="1050" spc="8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10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lacus</a:t>
            </a:r>
            <a:r>
              <a:rPr dirty="0" sz="1050" spc="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mattis</a:t>
            </a:r>
            <a:r>
              <a:rPr dirty="0" sz="1050" spc="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condimentum.</a:t>
            </a:r>
            <a:r>
              <a:rPr dirty="0" sz="1050" spc="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ligula</a:t>
            </a:r>
            <a:r>
              <a:rPr dirty="0" sz="1050" spc="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lacus,</a:t>
            </a:r>
            <a:r>
              <a:rPr dirty="0" sz="1050" spc="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faucibus</a:t>
            </a:r>
            <a:r>
              <a:rPr dirty="0" sz="1050" spc="9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non </a:t>
            </a:r>
            <a:r>
              <a:rPr dirty="0" sz="1050" spc="-20">
                <a:latin typeface="Lucida Sans Unicode"/>
                <a:cs typeface="Lucida Sans Unicode"/>
              </a:rPr>
              <a:t>suscipit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sed, </a:t>
            </a:r>
            <a:r>
              <a:rPr dirty="0" sz="1050">
                <a:latin typeface="Lucida Sans Unicode"/>
                <a:cs typeface="Lucida Sans Unicode"/>
              </a:rPr>
              <a:t>volutpat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id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nisl.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Orci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varius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natoque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penatibus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magnis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dis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parturient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montes,</a:t>
            </a:r>
            <a:endParaRPr sz="1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9151"/>
            <a:ext cx="5970270" cy="1116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700"/>
              </a:lnSpc>
              <a:spcBef>
                <a:spcPts val="95"/>
              </a:spcBef>
            </a:pPr>
            <a:r>
              <a:rPr dirty="0" sz="1050">
                <a:latin typeface="Lucida Sans Unicode"/>
                <a:cs typeface="Lucida Sans Unicode"/>
              </a:rPr>
              <a:t>nascetur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ridiculus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mus.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Class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aptent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taciti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sociosqu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ad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litora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torquent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conubia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nostra,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per </a:t>
            </a:r>
            <a:r>
              <a:rPr dirty="0" sz="1050">
                <a:latin typeface="Lucida Sans Unicode"/>
                <a:cs typeface="Lucida Sans Unicode"/>
              </a:rPr>
              <a:t>inceptos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himenaeos.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Etiam</a:t>
            </a:r>
            <a:r>
              <a:rPr dirty="0" sz="1050" spc="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facilisis</a:t>
            </a:r>
            <a:r>
              <a:rPr dirty="0" sz="1050" spc="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nibh,</a:t>
            </a:r>
            <a:r>
              <a:rPr dirty="0" sz="1050" spc="5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sagittis</a:t>
            </a:r>
            <a:r>
              <a:rPr dirty="0" sz="1050" spc="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vulputate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magna.</a:t>
            </a:r>
            <a:r>
              <a:rPr dirty="0" sz="1050" spc="3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Morbi</a:t>
            </a:r>
            <a:r>
              <a:rPr dirty="0" sz="1050" spc="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iaculis</a:t>
            </a:r>
            <a:r>
              <a:rPr dirty="0" sz="1050" spc="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placerat mauris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sollicitudin.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Nam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ac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varius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sem,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sit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amet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dictum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tortor.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Etiam</a:t>
            </a:r>
            <a:r>
              <a:rPr dirty="0" sz="1050" spc="-30">
                <a:latin typeface="Lucida Sans Unicode"/>
                <a:cs typeface="Lucida Sans Unicode"/>
              </a:rPr>
              <a:t> finibus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metus</a:t>
            </a:r>
            <a:r>
              <a:rPr dirty="0" sz="1050" spc="-35">
                <a:latin typeface="Lucida Sans Unicode"/>
                <a:cs typeface="Lucida Sans Unicode"/>
              </a:rPr>
              <a:t> lacus.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Ut </a:t>
            </a:r>
            <a:r>
              <a:rPr dirty="0" sz="1050" spc="-30">
                <a:latin typeface="Lucida Sans Unicode"/>
                <a:cs typeface="Lucida Sans Unicode"/>
              </a:rPr>
              <a:t>tincidunt,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lacus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vel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rhoncus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viverra,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enim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purus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sollicitudin</a:t>
            </a:r>
            <a:r>
              <a:rPr dirty="0" sz="1050" spc="-40">
                <a:latin typeface="Lucida Sans Unicode"/>
                <a:cs typeface="Lucida Sans Unicode"/>
              </a:rPr>
              <a:t> lacus,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id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vulputate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ante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felis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ut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ante. </a:t>
            </a:r>
            <a:r>
              <a:rPr dirty="0" sz="1050">
                <a:latin typeface="Lucida Sans Unicode"/>
                <a:cs typeface="Lucida Sans Unicode"/>
              </a:rPr>
              <a:t>Integer</a:t>
            </a:r>
            <a:r>
              <a:rPr dirty="0" sz="1050" spc="-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non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purus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feugiat,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blandit lorem ut,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elementum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lectus.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Sed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condimentum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accumsan </a:t>
            </a:r>
            <a:r>
              <a:rPr dirty="0" sz="1050" spc="-20">
                <a:latin typeface="Lucida Sans Unicode"/>
                <a:cs typeface="Lucida Sans Unicode"/>
              </a:rPr>
              <a:t>arcu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vel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vehicula.</a:t>
            </a:r>
            <a:endParaRPr sz="1050">
              <a:latin typeface="Lucida Sans Unicode"/>
              <a:cs typeface="Lucida Sans Unicode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43076" y="2470657"/>
          <a:ext cx="6164580" cy="70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/>
                <a:gridCol w="1519555"/>
                <a:gridCol w="1520824"/>
                <a:gridCol w="1519554"/>
              </a:tblGrid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6530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BEBEBE"/>
                      </a:solidFill>
                      <a:prstDash val="solid"/>
                    </a:lnL>
                    <a:lnR w="6350">
                      <a:solidFill>
                        <a:srgbClr val="BEBEBE"/>
                      </a:solidFill>
                      <a:prstDash val="solid"/>
                    </a:lnR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2004" y="3481857"/>
            <a:ext cx="5972175" cy="935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3799"/>
              </a:lnSpc>
              <a:spcBef>
                <a:spcPts val="90"/>
              </a:spcBef>
            </a:pPr>
            <a:r>
              <a:rPr dirty="0" sz="1050">
                <a:latin typeface="Lucida Sans Unicode"/>
                <a:cs typeface="Lucida Sans Unicode"/>
              </a:rPr>
              <a:t>Aenean</a:t>
            </a:r>
            <a:r>
              <a:rPr dirty="0" sz="1050" spc="-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pulvinar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euismod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ligula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at </a:t>
            </a:r>
            <a:r>
              <a:rPr dirty="0" sz="1050" spc="-10">
                <a:latin typeface="Lucida Sans Unicode"/>
                <a:cs typeface="Lucida Sans Unicode"/>
              </a:rPr>
              <a:t>lacinia.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Ut</a:t>
            </a:r>
            <a:r>
              <a:rPr dirty="0" sz="1050" spc="-1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consectetur </a:t>
            </a:r>
            <a:r>
              <a:rPr dirty="0" sz="1050">
                <a:latin typeface="Lucida Sans Unicode"/>
                <a:cs typeface="Lucida Sans Unicode"/>
              </a:rPr>
              <a:t>dui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ipsum,</a:t>
            </a:r>
            <a:r>
              <a:rPr dirty="0" sz="1050">
                <a:latin typeface="Lucida Sans Unicode"/>
                <a:cs typeface="Lucida Sans Unicode"/>
              </a:rPr>
              <a:t> a</a:t>
            </a:r>
            <a:r>
              <a:rPr dirty="0" sz="1050" spc="-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rhoncus lacus </a:t>
            </a:r>
            <a:r>
              <a:rPr dirty="0" sz="1050" spc="-10">
                <a:latin typeface="Lucida Sans Unicode"/>
                <a:cs typeface="Lucida Sans Unicode"/>
              </a:rPr>
              <a:t>gravida vitae.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mollis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tortor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libero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lobortis</a:t>
            </a:r>
            <a:r>
              <a:rPr dirty="0" sz="1050" spc="-5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molestie.</a:t>
            </a:r>
            <a:r>
              <a:rPr dirty="0" sz="1050" spc="-5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Integer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tempor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justo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ligula, </a:t>
            </a:r>
            <a:r>
              <a:rPr dirty="0" sz="1050">
                <a:latin typeface="Lucida Sans Unicode"/>
                <a:cs typeface="Lucida Sans Unicode"/>
              </a:rPr>
              <a:t>eu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euismod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lectus </a:t>
            </a:r>
            <a:r>
              <a:rPr dirty="0" sz="1050">
                <a:latin typeface="Lucida Sans Unicode"/>
                <a:cs typeface="Lucida Sans Unicode"/>
              </a:rPr>
              <a:t>fringilla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eu.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Proin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vestibulum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sodales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tristique.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Pellentesque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pretium,</a:t>
            </a:r>
            <a:r>
              <a:rPr dirty="0" sz="1050" spc="38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nibh</a:t>
            </a:r>
            <a:r>
              <a:rPr dirty="0" sz="1050" spc="39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et</a:t>
            </a:r>
            <a:r>
              <a:rPr dirty="0" sz="1050" spc="38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aliquet </a:t>
            </a:r>
            <a:r>
              <a:rPr dirty="0" sz="1050" spc="-30">
                <a:latin typeface="Lucida Sans Unicode"/>
                <a:cs typeface="Lucida Sans Unicode"/>
              </a:rPr>
              <a:t>scelerisque, felis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nulla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lobortis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tellus,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at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tristique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libero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ipsum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leo.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Nulla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mauris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turpis,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feugiat </a:t>
            </a:r>
            <a:r>
              <a:rPr dirty="0" sz="1050">
                <a:latin typeface="Lucida Sans Unicode"/>
                <a:cs typeface="Lucida Sans Unicode"/>
              </a:rPr>
              <a:t>eu</a:t>
            </a:r>
            <a:r>
              <a:rPr dirty="0" sz="1050" spc="-3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lacus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40">
                <a:latin typeface="Lucida Sans Unicode"/>
                <a:cs typeface="Lucida Sans Unicode"/>
              </a:rPr>
              <a:t>eu,</a:t>
            </a:r>
            <a:r>
              <a:rPr dirty="0" sz="1050" spc="-25">
                <a:latin typeface="Lucida Sans Unicode"/>
                <a:cs typeface="Lucida Sans Unicode"/>
              </a:rPr>
              <a:t> eleifend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malesuada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lorem.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Praesent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quis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justo</a:t>
            </a:r>
            <a:r>
              <a:rPr dirty="0" sz="1050" spc="-30">
                <a:latin typeface="Lucida Sans Unicode"/>
                <a:cs typeface="Lucida Sans Unicode"/>
              </a:rPr>
              <a:t> </a:t>
            </a:r>
            <a:r>
              <a:rPr dirty="0" sz="1050" spc="-40">
                <a:latin typeface="Lucida Sans Unicode"/>
                <a:cs typeface="Lucida Sans Unicode"/>
              </a:rPr>
              <a:t>ligula.</a:t>
            </a:r>
            <a:r>
              <a:rPr dirty="0" sz="1050" spc="-4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Cras</a:t>
            </a:r>
            <a:r>
              <a:rPr dirty="0" sz="1050" spc="-4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quam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40">
                <a:latin typeface="Lucida Sans Unicode"/>
                <a:cs typeface="Lucida Sans Unicode"/>
              </a:rPr>
              <a:t>risus,</a:t>
            </a:r>
            <a:r>
              <a:rPr dirty="0" sz="1050" spc="-2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ultricies.</a:t>
            </a:r>
            <a:endParaRPr sz="10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944" y="4881359"/>
            <a:ext cx="5604509" cy="40187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Hafiz Muhammad  Ahmad -0044</dc:creator>
  <dcterms:created xsi:type="dcterms:W3CDTF">2025-06-24T21:48:32Z</dcterms:created>
  <dcterms:modified xsi:type="dcterms:W3CDTF">2025-06-24T21:48:32Z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2025-06-24T00:00:00Z</vt:filetime>
  </property>
  <property fmtid="{D5CDD505-2E9C-101B-9397-08002B2CF9AE}" pid="5" name="Producer">
    <vt:lpwstr>Microsoft® Word for Microsoft 365</vt:lpwstr>
  </property>
</Properties>
</file>