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147470803" r:id="rId5"/>
    <p:sldId id="11158" r:id="rId6"/>
    <p:sldId id="2147374308" r:id="rId7"/>
    <p:sldId id="2147470735" r:id="rId8"/>
    <p:sldId id="2147470804" r:id="rId9"/>
    <p:sldId id="2147470802" r:id="rId10"/>
    <p:sldId id="2147470707" r:id="rId11"/>
    <p:sldId id="11144" r:id="rId12"/>
    <p:sldId id="214747080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itlin White" initials="KW" lastIdx="3" clrIdx="0">
    <p:extLst>
      <p:ext uri="{19B8F6BF-5375-455C-9EA6-DF929625EA0E}">
        <p15:presenceInfo xmlns:p15="http://schemas.microsoft.com/office/powerpoint/2012/main" userId="S::kaitlinw@adobe.com::c7e3f5ca-a4d3-4eb0-af9f-3eb09fcc71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0242A2-EDC3-F948-8FBF-9202912E3A51}" v="3" dt="2024-01-18T13:09:28.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9"/>
    <p:restoredTop sz="96327"/>
  </p:normalViewPr>
  <p:slideViewPr>
    <p:cSldViewPr snapToGrid="0" snapToObjects="1">
      <p:cViewPr varScale="1">
        <p:scale>
          <a:sx n="126" d="100"/>
          <a:sy n="126" d="100"/>
        </p:scale>
        <p:origin x="5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dim Sevcik" userId="e12fa6d3-aab5-4e76-9832-0768c7ae4295" providerId="ADAL" clId="{7D0242A2-EDC3-F948-8FBF-9202912E3A51}"/>
    <pc:docChg chg="undo custSel addSld delSld modSld">
      <pc:chgData name="Radim Sevcik" userId="e12fa6d3-aab5-4e76-9832-0768c7ae4295" providerId="ADAL" clId="{7D0242A2-EDC3-F948-8FBF-9202912E3A51}" dt="2024-01-18T13:16:33.170" v="85" actId="14100"/>
      <pc:docMkLst>
        <pc:docMk/>
      </pc:docMkLst>
      <pc:sldChg chg="add mod modShow modNotes">
        <pc:chgData name="Radim Sevcik" userId="e12fa6d3-aab5-4e76-9832-0768c7ae4295" providerId="ADAL" clId="{7D0242A2-EDC3-F948-8FBF-9202912E3A51}" dt="2024-01-18T13:09:32.636" v="53" actId="729"/>
        <pc:sldMkLst>
          <pc:docMk/>
          <pc:sldMk cId="1884742673" sldId="11144"/>
        </pc:sldMkLst>
      </pc:sldChg>
      <pc:sldChg chg="modSp mod">
        <pc:chgData name="Radim Sevcik" userId="e12fa6d3-aab5-4e76-9832-0768c7ae4295" providerId="ADAL" clId="{7D0242A2-EDC3-F948-8FBF-9202912E3A51}" dt="2024-01-18T13:16:33.170" v="85" actId="14100"/>
        <pc:sldMkLst>
          <pc:docMk/>
          <pc:sldMk cId="2777939329" sldId="2147374308"/>
        </pc:sldMkLst>
        <pc:spChg chg="mod">
          <ac:chgData name="Radim Sevcik" userId="e12fa6d3-aab5-4e76-9832-0768c7ae4295" providerId="ADAL" clId="{7D0242A2-EDC3-F948-8FBF-9202912E3A51}" dt="2024-01-18T13:14:59.298" v="71" actId="20577"/>
          <ac:spMkLst>
            <pc:docMk/>
            <pc:sldMk cId="2777939329" sldId="2147374308"/>
            <ac:spMk id="7" creationId="{07F16ADA-6C4C-4829-8E61-66000D6EC542}"/>
          </ac:spMkLst>
        </pc:spChg>
        <pc:spChg chg="mod">
          <ac:chgData name="Radim Sevcik" userId="e12fa6d3-aab5-4e76-9832-0768c7ae4295" providerId="ADAL" clId="{7D0242A2-EDC3-F948-8FBF-9202912E3A51}" dt="2024-01-18T13:16:33.170" v="85" actId="14100"/>
          <ac:spMkLst>
            <pc:docMk/>
            <pc:sldMk cId="2777939329" sldId="2147374308"/>
            <ac:spMk id="8" creationId="{AAE1DDCF-0082-4392-99DB-B3C08904BB0F}"/>
          </ac:spMkLst>
        </pc:spChg>
        <pc:spChg chg="mod">
          <ac:chgData name="Radim Sevcik" userId="e12fa6d3-aab5-4e76-9832-0768c7ae4295" providerId="ADAL" clId="{7D0242A2-EDC3-F948-8FBF-9202912E3A51}" dt="2024-01-18T13:16:31.021" v="84" actId="14100"/>
          <ac:spMkLst>
            <pc:docMk/>
            <pc:sldMk cId="2777939329" sldId="2147374308"/>
            <ac:spMk id="9" creationId="{98BD8DB5-37FD-43D6-9D1E-7990AAF4AC3E}"/>
          </ac:spMkLst>
        </pc:spChg>
      </pc:sldChg>
      <pc:sldChg chg="addSp modSp add mod modShow delCm">
        <pc:chgData name="Radim Sevcik" userId="e12fa6d3-aab5-4e76-9832-0768c7ae4295" providerId="ADAL" clId="{7D0242A2-EDC3-F948-8FBF-9202912E3A51}" dt="2024-01-18T13:07:48.997" v="50" actId="20577"/>
        <pc:sldMkLst>
          <pc:docMk/>
          <pc:sldMk cId="1562315428" sldId="2147470707"/>
        </pc:sldMkLst>
        <pc:spChg chg="add mod">
          <ac:chgData name="Radim Sevcik" userId="e12fa6d3-aab5-4e76-9832-0768c7ae4295" providerId="ADAL" clId="{7D0242A2-EDC3-F948-8FBF-9202912E3A51}" dt="2024-01-18T13:07:48.997" v="50" actId="20577"/>
          <ac:spMkLst>
            <pc:docMk/>
            <pc:sldMk cId="1562315428" sldId="2147470707"/>
            <ac:spMk id="2" creationId="{74F9E0D0-B90C-D065-1386-CD2E5D0DEA7A}"/>
          </ac:spMkLst>
        </pc:spChg>
      </pc:sldChg>
      <pc:sldChg chg="del">
        <pc:chgData name="Radim Sevcik" userId="e12fa6d3-aab5-4e76-9832-0768c7ae4295" providerId="ADAL" clId="{7D0242A2-EDC3-F948-8FBF-9202912E3A51}" dt="2024-01-18T13:02:04.968" v="22" actId="2696"/>
        <pc:sldMkLst>
          <pc:docMk/>
          <pc:sldMk cId="3235848387" sldId="2147470710"/>
        </pc:sldMkLst>
      </pc:sldChg>
      <pc:sldChg chg="modSp mod">
        <pc:chgData name="Radim Sevcik" userId="e12fa6d3-aab5-4e76-9832-0768c7ae4295" providerId="ADAL" clId="{7D0242A2-EDC3-F948-8FBF-9202912E3A51}" dt="2024-01-18T13:01:16.246" v="21" actId="20577"/>
        <pc:sldMkLst>
          <pc:docMk/>
          <pc:sldMk cId="1559593679" sldId="2147470803"/>
        </pc:sldMkLst>
        <pc:spChg chg="mod">
          <ac:chgData name="Radim Sevcik" userId="e12fa6d3-aab5-4e76-9832-0768c7ae4295" providerId="ADAL" clId="{7D0242A2-EDC3-F948-8FBF-9202912E3A51}" dt="2024-01-18T13:01:10.249" v="9" actId="14100"/>
          <ac:spMkLst>
            <pc:docMk/>
            <pc:sldMk cId="1559593679" sldId="2147470803"/>
            <ac:spMk id="4" creationId="{88E4DC75-68B1-4982-9B3F-B81052D185BF}"/>
          </ac:spMkLst>
        </pc:spChg>
        <pc:spChg chg="mod">
          <ac:chgData name="Radim Sevcik" userId="e12fa6d3-aab5-4e76-9832-0768c7ae4295" providerId="ADAL" clId="{7D0242A2-EDC3-F948-8FBF-9202912E3A51}" dt="2024-01-18T13:01:16.246" v="21" actId="20577"/>
          <ac:spMkLst>
            <pc:docMk/>
            <pc:sldMk cId="1559593679" sldId="2147470803"/>
            <ac:spMk id="5" creationId="{211F90D9-0635-46E9-8453-58FEB28FB017}"/>
          </ac:spMkLst>
        </pc:spChg>
      </pc:sldChg>
      <pc:sldMasterChg chg="delSldLayout">
        <pc:chgData name="Radim Sevcik" userId="e12fa6d3-aab5-4e76-9832-0768c7ae4295" providerId="ADAL" clId="{7D0242A2-EDC3-F948-8FBF-9202912E3A51}" dt="2024-01-18T13:02:04.969" v="23" actId="2696"/>
        <pc:sldMasterMkLst>
          <pc:docMk/>
          <pc:sldMasterMk cId="1077261600" sldId="2147483660"/>
        </pc:sldMasterMkLst>
        <pc:sldLayoutChg chg="del">
          <pc:chgData name="Radim Sevcik" userId="e12fa6d3-aab5-4e76-9832-0768c7ae4295" providerId="ADAL" clId="{7D0242A2-EDC3-F948-8FBF-9202912E3A51}" dt="2024-01-18T13:02:04.969" v="23" actId="2696"/>
          <pc:sldLayoutMkLst>
            <pc:docMk/>
            <pc:sldMasterMk cId="1077261600" sldId="2147483660"/>
            <pc:sldLayoutMk cId="3418714288" sldId="214748367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E5FFA-B327-8C42-9015-2D2383BF465D}" type="datetimeFigureOut">
              <a:rPr lang="en-US" smtClean="0"/>
              <a:t>1/18/24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BDCE3-BA9D-AC4B-9443-95FDE95FF30F}" type="slidenum">
              <a:rPr lang="en-US" smtClean="0"/>
              <a:t>‹#›</a:t>
            </a:fld>
            <a:endParaRPr lang="en-US"/>
          </a:p>
        </p:txBody>
      </p:sp>
    </p:spTree>
    <p:extLst>
      <p:ext uri="{BB962C8B-B14F-4D97-AF65-F5344CB8AC3E}">
        <p14:creationId xmlns:p14="http://schemas.microsoft.com/office/powerpoint/2010/main" val="278282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CBF8D0-F1D3-8249-82DC-908FB3C6765A}" type="slidenum">
              <a:rPr lang="en-US" smtClean="0"/>
              <a:t>2</a:t>
            </a:fld>
            <a:endParaRPr lang="en-US"/>
          </a:p>
        </p:txBody>
      </p:sp>
    </p:spTree>
    <p:extLst>
      <p:ext uri="{BB962C8B-B14F-4D97-AF65-F5344CB8AC3E}">
        <p14:creationId xmlns:p14="http://schemas.microsoft.com/office/powerpoint/2010/main" val="2292214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56CF43-8FC9-41B9-8647-3DFCDF693EF4}" type="slidenum">
              <a:rPr lang="en-US" smtClean="0"/>
              <a:t>3</a:t>
            </a:fld>
            <a:endParaRPr lang="en-US"/>
          </a:p>
        </p:txBody>
      </p:sp>
    </p:spTree>
    <p:extLst>
      <p:ext uri="{BB962C8B-B14F-4D97-AF65-F5344CB8AC3E}">
        <p14:creationId xmlns:p14="http://schemas.microsoft.com/office/powerpoint/2010/main" val="72199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46400" y="201613"/>
            <a:ext cx="965200" cy="542925"/>
          </a:xfrm>
          <a:prstGeom prst="rect">
            <a:avLst/>
          </a:prstGeom>
          <a:noFill/>
          <a:ln w="12700">
            <a:solidFill>
              <a:prstClr val="black"/>
            </a:solidFill>
          </a:ln>
        </p:spPr>
      </p:sp>
      <p:sp>
        <p:nvSpPr>
          <p:cNvPr id="3" name="Notes Placeholder 2"/>
          <p:cNvSpPr>
            <a:spLocks noGrp="1"/>
          </p:cNvSpPr>
          <p:nvPr>
            <p:ph type="body" idx="1"/>
          </p:nvPr>
        </p:nvSpPr>
        <p:spPr>
          <a:xfrm>
            <a:off x="685800" y="774700"/>
            <a:ext cx="5486400" cy="633413"/>
          </a:xfrm>
          <a:prstGeom prst="rect">
            <a:avLst/>
          </a:prstGeom>
        </p:spPr>
        <p:txBody>
          <a:bodyPr>
            <a:normAutofit fontScale="25000" lnSpcReduction="20000"/>
          </a:bodyPr>
          <a:lstStyle/>
          <a:p>
            <a:pPr marL="0" marR="0" lvl="0" indent="0">
              <a:spcBef>
                <a:spcPts val="0"/>
              </a:spcBef>
              <a:spcAft>
                <a:spcPts val="0"/>
              </a:spcAft>
              <a:buFont typeface="Symbol" panose="05050102010706020507" pitchFamily="18" charset="2"/>
              <a:buNone/>
            </a:pPr>
            <a:r>
              <a:rPr lang="en-US" sz="1100" b="1" dirty="0">
                <a:effectLst/>
                <a:latin typeface="Calibri" panose="020F0502020204030204" pitchFamily="34" charset="0"/>
                <a:ea typeface="Calibri" panose="020F0502020204030204" pitchFamily="34" charset="0"/>
                <a:cs typeface="Times New Roman" panose="02020603050405020304" pitchFamily="18" charset="0"/>
              </a:rPr>
              <a:t>Now Available</a:t>
            </a:r>
          </a:p>
          <a:p>
            <a:pPr marL="342900" marR="0" lvl="0" indent="-342900">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audiences based on a set of rule definitions and containers such as:</a:t>
            </a:r>
          </a:p>
          <a:p>
            <a:pPr marL="742950" marR="0" lvl="1" indent="-285750">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People who have taken specific actions or events (visits, conversions, abandons, support calls, purchases, returns), dimensions of those actions (Page Name, product name, support call reason, date range, geo)</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100" dirty="0">
                <a:effectLst/>
                <a:latin typeface="Calibri" panose="020F0502020204030204" pitchFamily="34" charset="0"/>
                <a:ea typeface="Calibri" panose="020F0502020204030204" pitchFamily="34" charset="0"/>
                <a:cs typeface="Times New Roman" panose="02020603050405020304" pitchFamily="18" charset="0"/>
              </a:rPr>
              <a:t>Publish “one time” or “refreshing” Audiences (new capability)</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100" dirty="0">
                <a:effectLst/>
                <a:latin typeface="Calibri" panose="020F0502020204030204" pitchFamily="34" charset="0"/>
                <a:ea typeface="Calibri" panose="020F0502020204030204" pitchFamily="34" charset="0"/>
                <a:cs typeface="Times New Roman" panose="02020603050405020304" pitchFamily="18" charset="0"/>
              </a:rPr>
              <a:t>Publish and refresh Audiences in minutes (new capability)</a:t>
            </a:r>
          </a:p>
          <a:p>
            <a:pPr marL="342900" marR="0" lvl="0" indent="-342900">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Audience Analytics &amp; Discovery: Report on Audience sizes, Audience limits, and the ability to combine multiple Audience filters into a single Audience definition</a:t>
            </a:r>
          </a:p>
          <a:p>
            <a:pPr marL="342900" marR="0" lvl="0" indent="-342900">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New service for “stitched” datasets that allow audience publishing compatibility with cross-device, cross-channel datasets (new capability)</a:t>
            </a:r>
          </a:p>
          <a:p>
            <a:pPr marL="0" marR="0" lvl="0" indent="0">
              <a:spcBef>
                <a:spcPts val="0"/>
              </a:spcBef>
              <a:spcAft>
                <a:spcPts val="0"/>
              </a:spcAft>
              <a:buFont typeface="Symbol" panose="05050102010706020507" pitchFamily="18" charset="2"/>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Font typeface="Symbol" panose="05050102010706020507" pitchFamily="18" charset="2"/>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*Note that CJA cannot ingest segments from AJO or CDP, yet.</a:t>
            </a:r>
          </a:p>
          <a:p>
            <a:pPr marL="0" indent="0">
              <a:buFont typeface="Arial"/>
              <a:buNone/>
              <a:defRPr/>
            </a:pPr>
            <a:endParaRPr lang="en-US" sz="800" dirty="0">
              <a:solidFill>
                <a:srgbClr val="FF0000"/>
              </a:solidFill>
              <a:latin typeface="+mn-lt"/>
              <a:cs typeface="Calibri"/>
            </a:endParaRPr>
          </a:p>
          <a:p>
            <a:pPr algn="l"/>
            <a:r>
              <a:rPr lang="en-US" sz="1050" b="1" i="0" dirty="0">
                <a:solidFill>
                  <a:srgbClr val="172B4D"/>
                </a:solidFill>
                <a:effectLst/>
                <a:latin typeface="-apple-system"/>
              </a:rPr>
              <a:t>Segment</a:t>
            </a:r>
            <a:r>
              <a:rPr lang="en-US" sz="1050" b="0" i="0" dirty="0">
                <a:solidFill>
                  <a:srgbClr val="172B4D"/>
                </a:solidFill>
                <a:effectLst/>
                <a:latin typeface="-apple-system"/>
              </a:rPr>
              <a:t> = A set of rules that, when evaluated over a set of profiles in the Unified Profiles Service, produce an audience. Segments are defined and maintained within the Adobe Experience Platform.</a:t>
            </a:r>
          </a:p>
          <a:p>
            <a:pPr algn="l"/>
            <a:endParaRPr lang="en-US" sz="1050" b="1" i="0" dirty="0">
              <a:solidFill>
                <a:srgbClr val="172B4D"/>
              </a:solidFill>
              <a:effectLst/>
              <a:latin typeface="-apple-system"/>
            </a:endParaRPr>
          </a:p>
          <a:p>
            <a:pPr algn="l"/>
            <a:r>
              <a:rPr lang="en-US" sz="1050" b="1" i="0" dirty="0">
                <a:solidFill>
                  <a:srgbClr val="172B4D"/>
                </a:solidFill>
                <a:effectLst/>
                <a:latin typeface="-apple-system"/>
              </a:rPr>
              <a:t>Audience</a:t>
            </a:r>
            <a:r>
              <a:rPr lang="en-US" sz="1050" b="0" i="0" dirty="0">
                <a:solidFill>
                  <a:srgbClr val="172B4D"/>
                </a:solidFill>
                <a:effectLst/>
                <a:latin typeface="-apple-system"/>
              </a:rPr>
              <a:t> = A set or list of identities that have both a namespace and a specific ID related to that namespace. Audiences are transportable from the Adobe Experience Platform and applications that sit on top of it (such as CJA). Audiences can contain mixed namespaces.</a:t>
            </a:r>
          </a:p>
          <a:p>
            <a:pPr algn="l"/>
            <a:r>
              <a:rPr lang="en-US" sz="1050" b="1" i="0" dirty="0">
                <a:solidFill>
                  <a:srgbClr val="172B4D"/>
                </a:solidFill>
                <a:effectLst/>
                <a:latin typeface="-apple-system"/>
              </a:rPr>
              <a:t>Filter</a:t>
            </a:r>
            <a:r>
              <a:rPr lang="en-US" sz="1050" b="0" i="0" dirty="0">
                <a:solidFill>
                  <a:srgbClr val="172B4D"/>
                </a:solidFill>
                <a:effectLst/>
                <a:latin typeface="-apple-system"/>
              </a:rPr>
              <a:t> = A set of rules that, when evaluated over a set of data for a time period, produce a subset of data. A filter can be used in the process of creating an audience when coupled with other supporting services. Filters are defined and maintained in CJA.</a:t>
            </a:r>
          </a:p>
          <a:p>
            <a:pPr marL="0" indent="0">
              <a:buFont typeface="Arial"/>
              <a:buNone/>
              <a:defRPr/>
            </a:pPr>
            <a:endParaRPr lang="en-US" sz="800" dirty="0">
              <a:solidFill>
                <a:srgbClr val="FF0000"/>
              </a:solidFill>
              <a:latin typeface="+mn-lt"/>
              <a:cs typeface="Calibri"/>
            </a:endParaRPr>
          </a:p>
          <a:p>
            <a:pPr marL="0" indent="0">
              <a:buFont typeface="Arial"/>
              <a:buNone/>
              <a:defRPr/>
            </a:pPr>
            <a:r>
              <a:rPr lang="en-US" sz="800" dirty="0">
                <a:solidFill>
                  <a:srgbClr val="FF0000"/>
                </a:solidFill>
                <a:latin typeface="+mn-lt"/>
                <a:cs typeface="Calibri"/>
              </a:rPr>
              <a:t>https://</a:t>
            </a:r>
            <a:r>
              <a:rPr lang="en-US" sz="800" dirty="0" err="1">
                <a:solidFill>
                  <a:srgbClr val="FF0000"/>
                </a:solidFill>
                <a:latin typeface="+mn-lt"/>
                <a:cs typeface="Calibri"/>
              </a:rPr>
              <a:t>experienceleague.adobe.com</a:t>
            </a:r>
            <a:r>
              <a:rPr lang="en-US" sz="800" dirty="0">
                <a:solidFill>
                  <a:srgbClr val="FF0000"/>
                </a:solidFill>
                <a:latin typeface="+mn-lt"/>
                <a:cs typeface="Calibri"/>
              </a:rPr>
              <a:t>/docs/analytics-platform/using/</a:t>
            </a:r>
            <a:r>
              <a:rPr lang="en-US" sz="800" dirty="0" err="1">
                <a:solidFill>
                  <a:srgbClr val="FF0000"/>
                </a:solidFill>
                <a:latin typeface="+mn-lt"/>
                <a:cs typeface="Calibri"/>
              </a:rPr>
              <a:t>cja</a:t>
            </a:r>
            <a:r>
              <a:rPr lang="en-US" sz="800" dirty="0">
                <a:solidFill>
                  <a:srgbClr val="FF0000"/>
                </a:solidFill>
                <a:latin typeface="+mn-lt"/>
                <a:cs typeface="Calibri"/>
              </a:rPr>
              <a:t>-components/</a:t>
            </a:r>
            <a:r>
              <a:rPr lang="en-US" sz="800" dirty="0" err="1">
                <a:solidFill>
                  <a:srgbClr val="FF0000"/>
                </a:solidFill>
                <a:latin typeface="+mn-lt"/>
                <a:cs typeface="Calibri"/>
              </a:rPr>
              <a:t>cja</a:t>
            </a:r>
            <a:r>
              <a:rPr lang="en-US" sz="800" dirty="0">
                <a:solidFill>
                  <a:srgbClr val="FF0000"/>
                </a:solidFill>
                <a:latin typeface="+mn-lt"/>
                <a:cs typeface="Calibri"/>
              </a:rPr>
              <a:t>-filters/</a:t>
            </a:r>
            <a:r>
              <a:rPr lang="en-US" sz="800" dirty="0" err="1">
                <a:solidFill>
                  <a:srgbClr val="FF0000"/>
                </a:solidFill>
                <a:latin typeface="+mn-lt"/>
                <a:cs typeface="Calibri"/>
              </a:rPr>
              <a:t>filters-overview.html?lang</a:t>
            </a:r>
            <a:r>
              <a:rPr lang="en-US" sz="800" dirty="0">
                <a:solidFill>
                  <a:srgbClr val="FF0000"/>
                </a:solidFill>
                <a:latin typeface="+mn-lt"/>
                <a:cs typeface="Calibri"/>
              </a:rPr>
              <a:t>=</a:t>
            </a:r>
            <a:r>
              <a:rPr lang="en-US" sz="800" dirty="0" err="1">
                <a:solidFill>
                  <a:srgbClr val="FF0000"/>
                </a:solidFill>
                <a:latin typeface="+mn-lt"/>
                <a:cs typeface="Calibri"/>
              </a:rPr>
              <a:t>en</a:t>
            </a:r>
            <a:endParaRPr lang="en-US" sz="800" dirty="0">
              <a:solidFill>
                <a:srgbClr val="FF0000"/>
              </a:solidFill>
              <a:latin typeface="+mn-lt"/>
              <a:cs typeface="Calibri"/>
            </a:endParaRPr>
          </a:p>
        </p:txBody>
      </p:sp>
    </p:spTree>
    <p:extLst>
      <p:ext uri="{BB962C8B-B14F-4D97-AF65-F5344CB8AC3E}">
        <p14:creationId xmlns:p14="http://schemas.microsoft.com/office/powerpoint/2010/main" val="248237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a:solidFill>
                  <a:schemeClr val="tx1"/>
                </a:solidFill>
                <a:effectLst/>
                <a:latin typeface="+mn-lt"/>
                <a:ea typeface="+mn-ea"/>
                <a:cs typeface="+mn-cs"/>
              </a:rPr>
              <a:t>Key Takeaway: </a:t>
            </a:r>
            <a:r>
              <a:rPr lang="en-US" b="1"/>
              <a:t>With Real-Time CDP, your teams will have the right tools to improve their data management practice and drive business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Adobe Real-Time CDP helps your teams deliver more value to your business related to customer data management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tx1"/>
                </a:solidFill>
                <a:effectLst/>
                <a:latin typeface="+mn-lt"/>
                <a:ea typeface="+mn-ea"/>
                <a:cs typeface="+mn-cs"/>
              </a:rPr>
              <a:t>It helps your team become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a:solidFill>
                  <a:schemeClr val="tx1"/>
                </a:solidFill>
                <a:effectLst/>
                <a:latin typeface="+mn-lt"/>
                <a:ea typeface="+mn-ea"/>
                <a:cs typeface="+mn-cs"/>
              </a:rPr>
              <a:t>Confident</a:t>
            </a:r>
            <a:r>
              <a:rPr lang="en-US" sz="1200" b="0" kern="1200">
                <a:solidFill>
                  <a:schemeClr val="tx1"/>
                </a:solidFill>
                <a:effectLst/>
                <a:latin typeface="+mn-lt"/>
                <a:ea typeface="+mn-ea"/>
                <a:cs typeface="+mn-cs"/>
              </a:rPr>
              <a:t> in the accuracy of your data because real-time customer profiles are kept current based on recent engagement and updated attributes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a:solidFill>
                  <a:schemeClr val="tx1"/>
                </a:solidFill>
                <a:effectLst/>
                <a:latin typeface="+mn-lt"/>
                <a:ea typeface="+mn-ea"/>
                <a:cs typeface="+mn-cs"/>
              </a:rPr>
              <a:t>Collaborative</a:t>
            </a:r>
            <a:r>
              <a:rPr lang="en-US" sz="1200" b="0" kern="1200">
                <a:solidFill>
                  <a:schemeClr val="tx1"/>
                </a:solidFill>
                <a:effectLst/>
                <a:latin typeface="+mn-lt"/>
                <a:ea typeface="+mn-ea"/>
                <a:cs typeface="+mn-cs"/>
              </a:rPr>
              <a:t> across teams because data is consolidated in one tool and the entire marketing organization is working from the same audience definition to deliver great customer experiences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a:solidFill>
                  <a:schemeClr val="tx1"/>
                </a:solidFill>
                <a:effectLst/>
                <a:latin typeface="+mn-lt"/>
                <a:ea typeface="+mn-ea"/>
                <a:cs typeface="+mn-cs"/>
              </a:rPr>
              <a:t>Responsible</a:t>
            </a:r>
            <a:r>
              <a:rPr lang="en-US" sz="1200" b="0" kern="1200">
                <a:solidFill>
                  <a:schemeClr val="tx1"/>
                </a:solidFill>
                <a:effectLst/>
                <a:latin typeface="+mn-lt"/>
                <a:ea typeface="+mn-ea"/>
                <a:cs typeface="+mn-cs"/>
              </a:rPr>
              <a:t> marketers because data is labeled, policies are created, and those policies are enforced with our patented governance framework to ensure compliance with organizational and regional requirements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a:solidFill>
                  <a:schemeClr val="tx1"/>
                </a:solidFill>
                <a:effectLst/>
                <a:latin typeface="+mn-lt"/>
                <a:ea typeface="+mn-ea"/>
                <a:cs typeface="+mn-cs"/>
              </a:rPr>
              <a:t>Agile</a:t>
            </a:r>
            <a:r>
              <a:rPr lang="en-US" sz="1200" b="0" kern="1200">
                <a:solidFill>
                  <a:schemeClr val="tx1"/>
                </a:solidFill>
                <a:effectLst/>
                <a:latin typeface="+mn-lt"/>
                <a:ea typeface="+mn-ea"/>
                <a:cs typeface="+mn-cs"/>
              </a:rPr>
              <a:t> in delivering personalized experiences thanks to real-time customer profiles and real-time prebuilt integrations to deliver updated audiences to experience destinations, and on channels you might not have had access to beforehand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a:solidFill>
                  <a:schemeClr val="tx1"/>
                </a:solidFill>
                <a:effectLst/>
                <a:latin typeface="+mn-lt"/>
                <a:ea typeface="+mn-ea"/>
                <a:cs typeface="+mn-cs"/>
              </a:rPr>
              <a:t>Smart</a:t>
            </a:r>
            <a:r>
              <a:rPr lang="en-US" sz="1200" b="0" kern="1200">
                <a:solidFill>
                  <a:schemeClr val="tx1"/>
                </a:solidFill>
                <a:effectLst/>
                <a:latin typeface="+mn-lt"/>
                <a:ea typeface="+mn-ea"/>
                <a:cs typeface="+mn-cs"/>
              </a:rPr>
              <a:t> in terms of insights and workflows because AI/ML is helping your teams save time and surfacing valuable customer insights that may have otherwise been missed and using data you didn’t have beforehand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E92C9-8D68-4389-84AF-74990E36ED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373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marL="228600" indent="-228600">
              <a:buAutoNum type="arabicPeriod"/>
            </a:pPr>
            <a:r>
              <a:rPr lang="en-US" sz="1600" b="0"/>
              <a:t>Device loads Web SDK. Web SDK sends a request to Edge Network with XDM data, Datastreams Environment ID, passed-in parameters, and Customer ID (optional). Page (or containers) is pre-hidden.</a:t>
            </a:r>
          </a:p>
          <a:p>
            <a:pPr marL="228600" indent="-228600">
              <a:buAutoNum type="arabicPeriod"/>
            </a:pPr>
            <a:r>
              <a:rPr lang="en-US" sz="1600" b="0" i="0" kern="1200">
                <a:solidFill>
                  <a:schemeClr val="tx1"/>
                </a:solidFill>
                <a:effectLst/>
                <a:latin typeface="+mn-lt"/>
                <a:ea typeface="+mn-ea"/>
                <a:cs typeface="+mn-cs"/>
              </a:rPr>
              <a:t>Edge Network sends the request to the Edge Services to enrich it with Visitor ID, Consent, and other visitor context info such as Geolocation and Device friendly names. </a:t>
            </a:r>
          </a:p>
          <a:p>
            <a:pPr marL="228600" indent="-228600">
              <a:buAutoNum type="arabicPeriod"/>
            </a:pPr>
            <a:r>
              <a:rPr lang="pt-BR" sz="1600" b="0" i="0" kern="1200">
                <a:solidFill>
                  <a:schemeClr val="tx1"/>
                </a:solidFill>
                <a:effectLst/>
                <a:latin typeface="+mn-lt"/>
                <a:ea typeface="+mn-ea"/>
                <a:cs typeface="+mn-cs"/>
              </a:rPr>
              <a:t>Edge Network sends the enriched Personalization request to Target Edge with Visitor ID and passed-in parameters.</a:t>
            </a:r>
          </a:p>
          <a:p>
            <a:pPr marL="228600" indent="-228600">
              <a:buAutoNum type="arabicPeriod"/>
            </a:pPr>
            <a:r>
              <a:rPr lang="en-US" sz="1600" b="0" i="0" kern="1200">
                <a:solidFill>
                  <a:schemeClr val="tx1"/>
                </a:solidFill>
                <a:effectLst/>
                <a:latin typeface="+mn-lt"/>
                <a:ea typeface="+mn-ea"/>
                <a:cs typeface="+mn-cs"/>
              </a:rPr>
              <a:t>Profile scripts execute and then feed into Target Profile Storage. Profile Storage fetches segments from the Audience Library (e.g., segments shared from Adobe Analytics, Audience Management, Experience Platform).</a:t>
            </a:r>
          </a:p>
          <a:p>
            <a:pPr marL="228600" indent="-228600">
              <a:buAutoNum type="arabicPeriod"/>
            </a:pPr>
            <a:r>
              <a:rPr lang="en-US" sz="1600" b="0" i="0" kern="1200">
                <a:solidFill>
                  <a:schemeClr val="tx1"/>
                </a:solidFill>
                <a:effectLst/>
                <a:latin typeface="+mn-lt"/>
                <a:ea typeface="+mn-ea"/>
                <a:cs typeface="+mn-cs"/>
              </a:rPr>
              <a:t>Based on URL request parameters and profile data, Target decides which activities and experiences for the visitor for the current page and future prefetched views. Target then sends this back to the Edge Network.</a:t>
            </a:r>
          </a:p>
          <a:p>
            <a:pPr marL="228600" indent="-228600">
              <a:buAutoNum type="arabicPeriod"/>
            </a:pPr>
            <a:r>
              <a:rPr lang="en-US" sz="1600" b="0" i="0" kern="1200">
                <a:solidFill>
                  <a:schemeClr val="tx1"/>
                </a:solidFill>
                <a:effectLst/>
                <a:latin typeface="+mn-lt"/>
                <a:ea typeface="+mn-ea"/>
                <a:cs typeface="+mn-cs"/>
              </a:rPr>
              <a:t>a. Edge Network sends Personalization Response back to the page, optionally including profile values for additional personalization. Personalized content on the current page is revealed as quickly as possible without flicker of default content. </a:t>
            </a:r>
            <a:br>
              <a:rPr lang="en-US" sz="1600" b="0" i="0" kern="1200">
                <a:solidFill>
                  <a:schemeClr val="tx1"/>
                </a:solidFill>
                <a:effectLst/>
                <a:latin typeface="+mn-lt"/>
                <a:ea typeface="+mn-ea"/>
                <a:cs typeface="+mn-cs"/>
              </a:rPr>
            </a:br>
            <a:r>
              <a:rPr lang="en-US" sz="1600" b="0" i="0" kern="1200">
                <a:solidFill>
                  <a:schemeClr val="tx1"/>
                </a:solidFill>
                <a:effectLst/>
                <a:latin typeface="+mn-lt"/>
                <a:ea typeface="+mn-ea"/>
                <a:cs typeface="+mn-cs"/>
              </a:rPr>
              <a:t>b. Personalized content for views that are shown as a result of user actions in a SPA is cached so it can be instantly applied without an additional server call when the views are triggered.</a:t>
            </a:r>
            <a:br>
              <a:rPr lang="en-US" sz="1600" b="0" i="0" kern="1200">
                <a:solidFill>
                  <a:schemeClr val="tx1"/>
                </a:solidFill>
                <a:effectLst/>
                <a:latin typeface="+mn-lt"/>
                <a:ea typeface="+mn-ea"/>
                <a:cs typeface="+mn-cs"/>
              </a:rPr>
            </a:br>
            <a:r>
              <a:rPr lang="en-US" sz="1600" b="0" i="0" kern="1200">
                <a:solidFill>
                  <a:schemeClr val="tx1"/>
                </a:solidFill>
                <a:effectLst/>
                <a:latin typeface="+mn-lt"/>
                <a:ea typeface="+mn-ea"/>
                <a:cs typeface="+mn-cs"/>
              </a:rPr>
              <a:t>c. Edge Network also sends Visitor ID and other values such as Consent, Session ID, etc. in cookies (identity, consent, cookie check, personalization, etc.)</a:t>
            </a:r>
          </a:p>
          <a:p>
            <a:pPr marL="228600" indent="-228600">
              <a:buAutoNum type="arabicPeriod"/>
            </a:pPr>
            <a:r>
              <a:rPr lang="en-US" sz="1600" b="0" i="0" kern="1200">
                <a:solidFill>
                  <a:schemeClr val="tx1"/>
                </a:solidFill>
                <a:effectLst/>
                <a:latin typeface="+mn-lt"/>
                <a:ea typeface="+mn-ea"/>
                <a:cs typeface="+mn-cs"/>
              </a:rPr>
              <a:t>Edge Network forwards Target A4T details (activity, experience, conversion metadata) to Analytics Edge for stitching with Personalization request and data collection</a:t>
            </a:r>
            <a:br>
              <a:rPr lang="en-US" sz="1600" b="0" i="0" kern="1200">
                <a:solidFill>
                  <a:schemeClr val="tx1"/>
                </a:solidFill>
                <a:effectLst/>
                <a:latin typeface="+mn-lt"/>
                <a:ea typeface="+mn-ea"/>
                <a:cs typeface="+mn-cs"/>
              </a:rPr>
            </a:br>
            <a:br>
              <a:rPr lang="en-US" sz="1600" b="0" i="0" kern="1200">
                <a:solidFill>
                  <a:schemeClr val="tx1"/>
                </a:solidFill>
                <a:effectLst/>
                <a:latin typeface="+mn-lt"/>
                <a:ea typeface="+mn-ea"/>
                <a:cs typeface="+mn-cs"/>
              </a:rPr>
            </a:br>
            <a:r>
              <a:rPr lang="en-US" sz="1600" b="0" i="0" kern="1200">
                <a:solidFill>
                  <a:schemeClr val="tx1"/>
                </a:solidFill>
                <a:effectLst/>
                <a:latin typeface="+mn-lt"/>
                <a:ea typeface="+mn-ea"/>
                <a:cs typeface="+mn-cs"/>
              </a:rPr>
              <a:t>	</a:t>
            </a:r>
          </a:p>
          <a:p>
            <a:pPr marL="228600" indent="-228600">
              <a:buAutoNum type="arabicPeriod"/>
            </a:pPr>
            <a:endParaRPr lang="pt-BR" sz="1600" b="0" i="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FC7B49E-509F-A146-B27A-520CDF18E2E6}" type="slidenum">
              <a:rPr lang="en-US" smtClean="0"/>
              <a:t>8</a:t>
            </a:fld>
            <a:endParaRPr lang="en-US"/>
          </a:p>
        </p:txBody>
      </p:sp>
    </p:spTree>
    <p:extLst>
      <p:ext uri="{BB962C8B-B14F-4D97-AF65-F5344CB8AC3E}">
        <p14:creationId xmlns:p14="http://schemas.microsoft.com/office/powerpoint/2010/main" val="2439978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3" name="Picture 12" descr="A picture containing drawing&#10;&#10;Description automatically generated">
            <a:extLst>
              <a:ext uri="{FF2B5EF4-FFF2-40B4-BE49-F238E27FC236}">
                <a16:creationId xmlns:a16="http://schemas.microsoft.com/office/drawing/2014/main" id="{AB79084A-2375-446C-803B-D98146722F1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AED2DE1-CD92-D54D-95C5-5BDEECA1D19C}"/>
              </a:ext>
            </a:extLst>
          </p:cNvPr>
          <p:cNvSpPr>
            <a:spLocks noGrp="1"/>
          </p:cNvSpPr>
          <p:nvPr>
            <p:ph type="title" hasCustomPrompt="1"/>
          </p:nvPr>
        </p:nvSpPr>
        <p:spPr>
          <a:xfrm>
            <a:off x="2203299" y="2796819"/>
            <a:ext cx="5919381" cy="1213050"/>
          </a:xfrm>
        </p:spPr>
        <p:txBody>
          <a:bodyPr>
            <a:noAutofit/>
          </a:bodyPr>
          <a:lstStyle>
            <a:lvl1pPr>
              <a:defRPr sz="3600">
                <a:solidFill>
                  <a:schemeClr val="bg1"/>
                </a:solidFill>
              </a:defRPr>
            </a:lvl1pPr>
          </a:lstStyle>
          <a:p>
            <a:r>
              <a:rPr lang="en-US"/>
              <a:t>Click to edit presentation title</a:t>
            </a:r>
          </a:p>
        </p:txBody>
      </p:sp>
      <p:sp>
        <p:nvSpPr>
          <p:cNvPr id="8" name="Content Placeholder 8">
            <a:extLst>
              <a:ext uri="{FF2B5EF4-FFF2-40B4-BE49-F238E27FC236}">
                <a16:creationId xmlns:a16="http://schemas.microsoft.com/office/drawing/2014/main" id="{ED4DD803-E558-9144-8986-8DB1EE1D03F9}"/>
              </a:ext>
            </a:extLst>
          </p:cNvPr>
          <p:cNvSpPr>
            <a:spLocks noGrp="1"/>
          </p:cNvSpPr>
          <p:nvPr>
            <p:ph sz="quarter" idx="11" hasCustomPrompt="1"/>
          </p:nvPr>
        </p:nvSpPr>
        <p:spPr>
          <a:xfrm>
            <a:off x="2203299" y="4123739"/>
            <a:ext cx="5909954" cy="1078057"/>
          </a:xfrm>
          <a:prstGeom prst="rect">
            <a:avLst/>
          </a:prstGeom>
        </p:spPr>
        <p:txBody>
          <a:bodyPr anchor="t"/>
          <a:lstStyle>
            <a:lvl1pPr marL="0" indent="0" algn="l" defTabSz="914400" rtl="0" eaLnBrk="1" latinLnBrk="0" hangingPunct="1">
              <a:lnSpc>
                <a:spcPct val="100000"/>
              </a:lnSpc>
              <a:spcBef>
                <a:spcPts val="0"/>
              </a:spcBef>
              <a:spcAft>
                <a:spcPts val="1000"/>
              </a:spcAft>
              <a:buFont typeface="Arial" panose="020B0604020202020204" pitchFamily="34" charset="0"/>
              <a:buNone/>
              <a:defRPr lang="en-US" sz="2000" b="1" i="0" kern="1200" baseline="0" dirty="0">
                <a:solidFill>
                  <a:schemeClr val="bg1"/>
                </a:solidFill>
                <a:latin typeface="Adobe Clean" panose="020B0503020404020204" pitchFamily="34" charset="0"/>
                <a:ea typeface="+mn-ea"/>
                <a:cs typeface="+mn-cs"/>
              </a:defRPr>
            </a:lvl1pPr>
          </a:lstStyle>
          <a:p>
            <a:pPr lvl="0"/>
            <a:r>
              <a:rPr lang="en-US"/>
              <a:t>Click to edit presentation subtitle</a:t>
            </a:r>
          </a:p>
        </p:txBody>
      </p:sp>
      <p:pic>
        <p:nvPicPr>
          <p:cNvPr id="9" name="Picture 8">
            <a:extLst>
              <a:ext uri="{FF2B5EF4-FFF2-40B4-BE49-F238E27FC236}">
                <a16:creationId xmlns:a16="http://schemas.microsoft.com/office/drawing/2014/main" id="{D8A77721-2719-4EF5-B587-B2A75D18036C}"/>
              </a:ext>
            </a:extLst>
          </p:cNvPr>
          <p:cNvPicPr>
            <a:picLocks noChangeAspect="1"/>
          </p:cNvPicPr>
          <p:nvPr/>
        </p:nvPicPr>
        <p:blipFill>
          <a:blip r:embed="rId3">
            <a:alphaModFix/>
          </a:blip>
          <a:stretch>
            <a:fillRect/>
          </a:stretch>
        </p:blipFill>
        <p:spPr>
          <a:xfrm>
            <a:off x="872599" y="2904989"/>
            <a:ext cx="703952" cy="961495"/>
          </a:xfrm>
          <a:prstGeom prst="rect">
            <a:avLst/>
          </a:prstGeom>
        </p:spPr>
      </p:pic>
    </p:spTree>
    <p:extLst>
      <p:ext uri="{BB962C8B-B14F-4D97-AF65-F5344CB8AC3E}">
        <p14:creationId xmlns:p14="http://schemas.microsoft.com/office/powerpoint/2010/main" val="291368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6AB511-C4BF-43F1-A8CD-0871C993335B}"/>
              </a:ext>
            </a:extLst>
          </p:cNvPr>
          <p:cNvSpPr/>
          <p:nvPr userDrawn="1"/>
        </p:nvSpPr>
        <p:spPr>
          <a:xfrm>
            <a:off x="212432" y="1283210"/>
            <a:ext cx="2802620" cy="498111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2C2C"/>
              </a:solidFill>
              <a:latin typeface="Adobe Clean SemiLight" panose="020B0403020404020204" pitchFamily="34" charset="0"/>
            </a:endParaRPr>
          </a:p>
        </p:txBody>
      </p:sp>
      <p:sp>
        <p:nvSpPr>
          <p:cNvPr id="9" name="Rectangle 8">
            <a:extLst>
              <a:ext uri="{FF2B5EF4-FFF2-40B4-BE49-F238E27FC236}">
                <a16:creationId xmlns:a16="http://schemas.microsoft.com/office/drawing/2014/main" id="{FB1E6042-82C3-477D-B095-1964FEBB1158}"/>
              </a:ext>
            </a:extLst>
          </p:cNvPr>
          <p:cNvSpPr/>
          <p:nvPr userDrawn="1"/>
        </p:nvSpPr>
        <p:spPr>
          <a:xfrm>
            <a:off x="3180484" y="1303071"/>
            <a:ext cx="2802620" cy="496125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2C2C"/>
              </a:solidFill>
              <a:latin typeface="Adobe Clean SemiLight" panose="020B0403020404020204" pitchFamily="34" charset="0"/>
            </a:endParaRPr>
          </a:p>
        </p:txBody>
      </p:sp>
      <p:sp>
        <p:nvSpPr>
          <p:cNvPr id="11" name="Rectangle 10">
            <a:extLst>
              <a:ext uri="{FF2B5EF4-FFF2-40B4-BE49-F238E27FC236}">
                <a16:creationId xmlns:a16="http://schemas.microsoft.com/office/drawing/2014/main" id="{4D7E5FDF-E9CB-4BD0-9AA8-6AE195FBCE7E}"/>
              </a:ext>
            </a:extLst>
          </p:cNvPr>
          <p:cNvSpPr/>
          <p:nvPr userDrawn="1"/>
        </p:nvSpPr>
        <p:spPr>
          <a:xfrm>
            <a:off x="6148536" y="1283209"/>
            <a:ext cx="2802620" cy="496125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2C2C"/>
              </a:solidFill>
              <a:latin typeface="Adobe Clean SemiLight" panose="020B0403020404020204" pitchFamily="34" charset="0"/>
            </a:endParaRPr>
          </a:p>
        </p:txBody>
      </p:sp>
      <p:sp>
        <p:nvSpPr>
          <p:cNvPr id="13" name="Rectangle 12">
            <a:extLst>
              <a:ext uri="{FF2B5EF4-FFF2-40B4-BE49-F238E27FC236}">
                <a16:creationId xmlns:a16="http://schemas.microsoft.com/office/drawing/2014/main" id="{6DF1B921-6910-475B-9726-770A650DF4A4}"/>
              </a:ext>
            </a:extLst>
          </p:cNvPr>
          <p:cNvSpPr/>
          <p:nvPr userDrawn="1"/>
        </p:nvSpPr>
        <p:spPr>
          <a:xfrm>
            <a:off x="9116588" y="1283210"/>
            <a:ext cx="2802620" cy="49612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2C2C"/>
              </a:solidFill>
              <a:latin typeface="Adobe Clean SemiLight" panose="020B0403020404020204" pitchFamily="34" charset="0"/>
            </a:endParaRPr>
          </a:p>
        </p:txBody>
      </p:sp>
      <p:sp>
        <p:nvSpPr>
          <p:cNvPr id="2" name="Title 1">
            <a:extLst>
              <a:ext uri="{FF2B5EF4-FFF2-40B4-BE49-F238E27FC236}">
                <a16:creationId xmlns:a16="http://schemas.microsoft.com/office/drawing/2014/main" id="{D1D86A6C-8376-1E41-BD5C-E20A76288A7C}"/>
              </a:ext>
            </a:extLst>
          </p:cNvPr>
          <p:cNvSpPr>
            <a:spLocks noGrp="1"/>
          </p:cNvSpPr>
          <p:nvPr userDrawn="1">
            <p:ph type="title"/>
          </p:nvPr>
        </p:nvSpPr>
        <p:spPr>
          <a:xfrm>
            <a:off x="310896" y="312661"/>
            <a:ext cx="11494008" cy="646189"/>
          </a:xfrm>
        </p:spPr>
        <p:txBody>
          <a:bodyPr lIns="45720" rIns="45720"/>
          <a:lstStyle/>
          <a:p>
            <a:r>
              <a:rPr lang="en-US"/>
              <a:t>Click to edit Master title style</a:t>
            </a:r>
          </a:p>
        </p:txBody>
      </p:sp>
      <p:sp>
        <p:nvSpPr>
          <p:cNvPr id="3" name="Date Placeholder 2">
            <a:extLst>
              <a:ext uri="{FF2B5EF4-FFF2-40B4-BE49-F238E27FC236}">
                <a16:creationId xmlns:a16="http://schemas.microsoft.com/office/drawing/2014/main" id="{44B3472C-7D95-F84A-A3A5-3FF355EE73E3}"/>
              </a:ext>
            </a:extLst>
          </p:cNvPr>
          <p:cNvSpPr>
            <a:spLocks noGrp="1"/>
          </p:cNvSpPr>
          <p:nvPr userDrawn="1">
            <p:ph type="dt" sz="half" idx="10"/>
          </p:nvPr>
        </p:nvSpPr>
        <p:spPr>
          <a:xfrm>
            <a:off x="11559241" y="6921699"/>
            <a:ext cx="632759" cy="267660"/>
          </a:xfrm>
        </p:spPr>
        <p:txBody>
          <a:bodyPr/>
          <a:lstStyle/>
          <a:p>
            <a:fld id="{7FB06A93-9C55-4C50-BCFB-614F9FEF2C6E}" type="datetime1">
              <a:rPr lang="en-US" smtClean="0"/>
              <a:t>1/18/24</a:t>
            </a:fld>
            <a:endParaRPr lang="en-US"/>
          </a:p>
        </p:txBody>
      </p:sp>
      <p:sp>
        <p:nvSpPr>
          <p:cNvPr id="4" name="Footer Placeholder 3">
            <a:extLst>
              <a:ext uri="{FF2B5EF4-FFF2-40B4-BE49-F238E27FC236}">
                <a16:creationId xmlns:a16="http://schemas.microsoft.com/office/drawing/2014/main" id="{9D5CF410-CCC2-8C42-B73A-A90343E151D4}"/>
              </a:ext>
            </a:extLst>
          </p:cNvPr>
          <p:cNvSpPr>
            <a:spLocks noGrp="1"/>
          </p:cNvSpPr>
          <p:nvPr userDrawn="1">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3CD366-50A2-F340-B9DD-C9E73E923836}"/>
              </a:ext>
            </a:extLst>
          </p:cNvPr>
          <p:cNvSpPr>
            <a:spLocks noGrp="1"/>
          </p:cNvSpPr>
          <p:nvPr userDrawn="1">
            <p:ph type="sldNum" sz="quarter" idx="12"/>
          </p:nvPr>
        </p:nvSpPr>
        <p:spPr/>
        <p:txBody>
          <a:bodyPr/>
          <a:lstStyle>
            <a:lvl1pPr>
              <a:defRPr>
                <a:solidFill>
                  <a:schemeClr val="tx2"/>
                </a:solidFill>
              </a:defRPr>
            </a:lvl1pPr>
          </a:lstStyle>
          <a:p>
            <a:fld id="{551199F8-42B4-4DDF-BF7E-F4EC13443B46}" type="slidenum">
              <a:rPr lang="en-US" smtClean="0"/>
              <a:pPr/>
              <a:t>‹#›</a:t>
            </a:fld>
            <a:endParaRPr lang="en-US"/>
          </a:p>
        </p:txBody>
      </p:sp>
      <p:sp>
        <p:nvSpPr>
          <p:cNvPr id="16" name="Content Placeholder 15">
            <a:extLst>
              <a:ext uri="{FF2B5EF4-FFF2-40B4-BE49-F238E27FC236}">
                <a16:creationId xmlns:a16="http://schemas.microsoft.com/office/drawing/2014/main" id="{4EE18BCB-5B0C-CC43-82F4-E212011C84B9}"/>
              </a:ext>
            </a:extLst>
          </p:cNvPr>
          <p:cNvSpPr>
            <a:spLocks noGrp="1"/>
          </p:cNvSpPr>
          <p:nvPr>
            <p:ph sz="quarter" idx="13" hasCustomPrompt="1"/>
          </p:nvPr>
        </p:nvSpPr>
        <p:spPr>
          <a:xfrm>
            <a:off x="386239" y="2670630"/>
            <a:ext cx="2502101" cy="1893523"/>
          </a:xfrm>
        </p:spPr>
        <p:txBody>
          <a:bodyPr lIns="45720" rIns="45720" anchor="t">
            <a:noAutofit/>
          </a:bodyPr>
          <a:lstStyle>
            <a:lvl1pPr marL="233363" indent="-233363" algn="ctr">
              <a:lnSpc>
                <a:spcPct val="100000"/>
              </a:lnSpc>
              <a:buFont typeface="Arial" panose="020B0604020202020204" pitchFamily="34" charset="0"/>
              <a:buNone/>
              <a:defRPr sz="1800"/>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Lorem Ipsum Text</a:t>
            </a:r>
          </a:p>
        </p:txBody>
      </p:sp>
      <p:grpSp>
        <p:nvGrpSpPr>
          <p:cNvPr id="17" name="Group 16">
            <a:extLst>
              <a:ext uri="{FF2B5EF4-FFF2-40B4-BE49-F238E27FC236}">
                <a16:creationId xmlns:a16="http://schemas.microsoft.com/office/drawing/2014/main" id="{711C412E-6D7C-49C9-A104-62E79D891F62}"/>
              </a:ext>
            </a:extLst>
          </p:cNvPr>
          <p:cNvGrpSpPr/>
          <p:nvPr userDrawn="1"/>
        </p:nvGrpSpPr>
        <p:grpSpPr>
          <a:xfrm>
            <a:off x="218922" y="1015903"/>
            <a:ext cx="2891444" cy="595901"/>
            <a:chOff x="168020" y="1078172"/>
            <a:chExt cx="2891444" cy="677592"/>
          </a:xfrm>
        </p:grpSpPr>
        <p:sp>
          <p:nvSpPr>
            <p:cNvPr id="18" name="Rectangle: Rounded Corners 17">
              <a:extLst>
                <a:ext uri="{FF2B5EF4-FFF2-40B4-BE49-F238E27FC236}">
                  <a16:creationId xmlns:a16="http://schemas.microsoft.com/office/drawing/2014/main" id="{578D311F-95C2-4C18-B3DE-973AE9FCB7DE}"/>
                </a:ext>
              </a:extLst>
            </p:cNvPr>
            <p:cNvSpPr/>
            <p:nvPr/>
          </p:nvSpPr>
          <p:spPr>
            <a:xfrm>
              <a:off x="168020" y="1078172"/>
              <a:ext cx="2891444" cy="677592"/>
            </a:xfrm>
            <a:prstGeom prst="roundRect">
              <a:avLst>
                <a:gd name="adj" fmla="val 50000"/>
              </a:avLst>
            </a:prstGeom>
            <a:solidFill>
              <a:schemeClr val="tx2"/>
            </a:solidFill>
            <a:ln w="25400" cap="flat" cmpd="sng" algn="ctr">
              <a:noFill/>
              <a:prstDash val="solid"/>
            </a:ln>
            <a:effectLst>
              <a:outerShdw blurRad="50800" dist="38100" dir="2700000" algn="tl" rotWithShape="0">
                <a:prstClr val="black">
                  <a:alpha val="10000"/>
                </a:prstClr>
              </a:outerShdw>
            </a:effectLst>
          </p:spPr>
          <p:txBody>
            <a:bodyPr rtlCol="0" anchor="ctr"/>
            <a:lstStyle/>
            <a:p>
              <a:pPr marL="0" marR="0" lvl="0" indent="0" algn="l" defTabSz="914400" rtl="0" eaLnBrk="1" fontAlgn="auto" latinLnBrk="0" hangingPunct="1">
                <a:lnSpc>
                  <a:spcPct val="85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dobe Clean ExtraBold"/>
                <a:ea typeface="+mn-ea"/>
                <a:cs typeface="+mn-cs"/>
              </a:endParaRPr>
            </a:p>
          </p:txBody>
        </p:sp>
        <p:sp>
          <p:nvSpPr>
            <p:cNvPr id="19" name="Rectangle: Rounded Corners 18">
              <a:extLst>
                <a:ext uri="{FF2B5EF4-FFF2-40B4-BE49-F238E27FC236}">
                  <a16:creationId xmlns:a16="http://schemas.microsoft.com/office/drawing/2014/main" id="{C8112585-1C70-491E-953E-A89EEB6BA445}"/>
                </a:ext>
              </a:extLst>
            </p:cNvPr>
            <p:cNvSpPr/>
            <p:nvPr/>
          </p:nvSpPr>
          <p:spPr>
            <a:xfrm>
              <a:off x="175567" y="1078172"/>
              <a:ext cx="2883897" cy="677592"/>
            </a:xfrm>
            <a:prstGeom prst="roundRect">
              <a:avLst>
                <a:gd name="adj" fmla="val 50000"/>
              </a:avLst>
            </a:prstGeom>
            <a:solidFill>
              <a:srgbClr val="F4F6F8">
                <a:alpha val="10000"/>
              </a:srgbClr>
            </a:solidFill>
            <a:ln w="25400" cap="flat" cmpd="sng" algn="ctr">
              <a:noFill/>
              <a:prstDash val="solid"/>
            </a:ln>
            <a:effectLst>
              <a:outerShdw blurRad="50800" dist="38100" dir="2700000" algn="tl" rotWithShape="0">
                <a:prstClr val="black">
                  <a:alpha val="10000"/>
                </a:prstClr>
              </a:outerShdw>
            </a:effectLst>
            <a:scene3d>
              <a:camera prst="orthographicFront"/>
              <a:lightRig rig="threePt" dir="t"/>
            </a:scene3d>
            <a:sp3d>
              <a:bevelT w="152400" h="50800" prst="softRound"/>
            </a:sp3d>
          </p:spPr>
          <p:txBody>
            <a:bodyPr rtlCol="0" anchor="ctr"/>
            <a:lstStyle/>
            <a:p>
              <a:pPr marR="0" lvl="0" algn="ctr" defTabSz="913578" fontAlgn="auto">
                <a:lnSpc>
                  <a:spcPct val="100000"/>
                </a:lnSpc>
                <a:spcAft>
                  <a:spcPts val="0"/>
                </a:spcAft>
                <a:tabLst/>
                <a:defRPr/>
              </a:pPr>
              <a:endParaRPr lang="en-US">
                <a:solidFill>
                  <a:schemeClr val="bg1"/>
                </a:solidFill>
                <a:latin typeface="Adobe Clean ExtraBold" panose="020B0903020404020204" pitchFamily="34" charset="0"/>
              </a:endParaRPr>
            </a:p>
          </p:txBody>
        </p:sp>
      </p:grpSp>
      <p:sp>
        <p:nvSpPr>
          <p:cNvPr id="20" name="Content Placeholder 15">
            <a:extLst>
              <a:ext uri="{FF2B5EF4-FFF2-40B4-BE49-F238E27FC236}">
                <a16:creationId xmlns:a16="http://schemas.microsoft.com/office/drawing/2014/main" id="{6525E30B-DDEA-47D2-8F05-05D822638E77}"/>
              </a:ext>
            </a:extLst>
          </p:cNvPr>
          <p:cNvSpPr>
            <a:spLocks noGrp="1"/>
          </p:cNvSpPr>
          <p:nvPr>
            <p:ph sz="quarter" idx="14"/>
          </p:nvPr>
        </p:nvSpPr>
        <p:spPr>
          <a:xfrm>
            <a:off x="444296" y="998667"/>
            <a:ext cx="2385989" cy="547620"/>
          </a:xfrm>
        </p:spPr>
        <p:txBody>
          <a:bodyPr lIns="45720" rIns="45720" anchor="t">
            <a:noAutofit/>
          </a:bodyPr>
          <a:lstStyle>
            <a:lvl1pPr marL="233363" indent="-233363" algn="ctr">
              <a:lnSpc>
                <a:spcPct val="100000"/>
              </a:lnSpc>
              <a:buFont typeface="Arial" panose="020B0604020202020204" pitchFamily="34" charset="0"/>
              <a:buNone/>
              <a:defRPr sz="1800">
                <a:solidFill>
                  <a:schemeClr val="bg1"/>
                </a:solidFill>
                <a:latin typeface="+mj-lt"/>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Click to edit Master text styles</a:t>
            </a:r>
          </a:p>
        </p:txBody>
      </p:sp>
      <p:grpSp>
        <p:nvGrpSpPr>
          <p:cNvPr id="25" name="Group 24">
            <a:extLst>
              <a:ext uri="{FF2B5EF4-FFF2-40B4-BE49-F238E27FC236}">
                <a16:creationId xmlns:a16="http://schemas.microsoft.com/office/drawing/2014/main" id="{4CF07AE0-DD5C-49A3-86B7-3FBC58BA6E65}"/>
              </a:ext>
            </a:extLst>
          </p:cNvPr>
          <p:cNvGrpSpPr/>
          <p:nvPr userDrawn="1"/>
        </p:nvGrpSpPr>
        <p:grpSpPr>
          <a:xfrm>
            <a:off x="3150808" y="1015903"/>
            <a:ext cx="2891444" cy="595901"/>
            <a:chOff x="168020" y="1078172"/>
            <a:chExt cx="2891444" cy="677592"/>
          </a:xfrm>
        </p:grpSpPr>
        <p:sp>
          <p:nvSpPr>
            <p:cNvPr id="26" name="Rectangle: Rounded Corners 25">
              <a:extLst>
                <a:ext uri="{FF2B5EF4-FFF2-40B4-BE49-F238E27FC236}">
                  <a16:creationId xmlns:a16="http://schemas.microsoft.com/office/drawing/2014/main" id="{464AF2ED-987C-4F10-B96F-BB74CA8079E7}"/>
                </a:ext>
              </a:extLst>
            </p:cNvPr>
            <p:cNvSpPr/>
            <p:nvPr/>
          </p:nvSpPr>
          <p:spPr>
            <a:xfrm>
              <a:off x="168020" y="1078172"/>
              <a:ext cx="2891444" cy="677592"/>
            </a:xfrm>
            <a:prstGeom prst="roundRect">
              <a:avLst>
                <a:gd name="adj" fmla="val 50000"/>
              </a:avLst>
            </a:prstGeom>
            <a:solidFill>
              <a:schemeClr val="tx2"/>
            </a:solidFill>
            <a:ln w="25400" cap="flat" cmpd="sng" algn="ctr">
              <a:noFill/>
              <a:prstDash val="solid"/>
            </a:ln>
            <a:effectLst>
              <a:outerShdw blurRad="50800" dist="38100" dir="2700000" algn="tl" rotWithShape="0">
                <a:prstClr val="black">
                  <a:alpha val="10000"/>
                </a:prstClr>
              </a:outerShdw>
            </a:effectLst>
          </p:spPr>
          <p:txBody>
            <a:bodyPr rtlCol="0" anchor="ctr"/>
            <a:lstStyle/>
            <a:p>
              <a:pPr marL="0" marR="0" lvl="0" indent="0" algn="l" defTabSz="914400" rtl="0" eaLnBrk="1" fontAlgn="auto" latinLnBrk="0" hangingPunct="1">
                <a:lnSpc>
                  <a:spcPct val="85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dobe Clean ExtraBold"/>
                <a:ea typeface="+mn-ea"/>
                <a:cs typeface="+mn-cs"/>
              </a:endParaRPr>
            </a:p>
          </p:txBody>
        </p:sp>
        <p:sp>
          <p:nvSpPr>
            <p:cNvPr id="27" name="Rectangle: Rounded Corners 26">
              <a:extLst>
                <a:ext uri="{FF2B5EF4-FFF2-40B4-BE49-F238E27FC236}">
                  <a16:creationId xmlns:a16="http://schemas.microsoft.com/office/drawing/2014/main" id="{C3B08208-A710-49F0-8996-0D9A721B71B5}"/>
                </a:ext>
              </a:extLst>
            </p:cNvPr>
            <p:cNvSpPr/>
            <p:nvPr/>
          </p:nvSpPr>
          <p:spPr>
            <a:xfrm>
              <a:off x="175567" y="1078172"/>
              <a:ext cx="2883897" cy="677592"/>
            </a:xfrm>
            <a:prstGeom prst="roundRect">
              <a:avLst>
                <a:gd name="adj" fmla="val 50000"/>
              </a:avLst>
            </a:prstGeom>
            <a:solidFill>
              <a:srgbClr val="F4F6F8">
                <a:alpha val="10000"/>
              </a:srgbClr>
            </a:solidFill>
            <a:ln w="25400" cap="flat" cmpd="sng" algn="ctr">
              <a:noFill/>
              <a:prstDash val="solid"/>
            </a:ln>
            <a:effectLst>
              <a:outerShdw blurRad="50800" dist="38100" dir="2700000" algn="tl" rotWithShape="0">
                <a:prstClr val="black">
                  <a:alpha val="10000"/>
                </a:prstClr>
              </a:outerShdw>
            </a:effectLst>
            <a:scene3d>
              <a:camera prst="orthographicFront"/>
              <a:lightRig rig="threePt" dir="t"/>
            </a:scene3d>
            <a:sp3d>
              <a:bevelT w="152400" h="50800" prst="softRound"/>
            </a:sp3d>
          </p:spPr>
          <p:txBody>
            <a:bodyPr rtlCol="0" anchor="ctr"/>
            <a:lstStyle/>
            <a:p>
              <a:pPr marR="0" lvl="0" algn="ctr" defTabSz="913578" fontAlgn="auto">
                <a:lnSpc>
                  <a:spcPct val="100000"/>
                </a:lnSpc>
                <a:spcAft>
                  <a:spcPts val="0"/>
                </a:spcAft>
                <a:tabLst/>
                <a:defRPr/>
              </a:pPr>
              <a:endParaRPr lang="en-US">
                <a:solidFill>
                  <a:schemeClr val="bg1"/>
                </a:solidFill>
                <a:latin typeface="Adobe Clean ExtraBold" panose="020B0903020404020204" pitchFamily="34" charset="0"/>
              </a:endParaRPr>
            </a:p>
          </p:txBody>
        </p:sp>
      </p:grpSp>
      <p:sp>
        <p:nvSpPr>
          <p:cNvPr id="28" name="Content Placeholder 15">
            <a:extLst>
              <a:ext uri="{FF2B5EF4-FFF2-40B4-BE49-F238E27FC236}">
                <a16:creationId xmlns:a16="http://schemas.microsoft.com/office/drawing/2014/main" id="{A82BDEED-76B3-48AF-AC83-FC4A17EAAE50}"/>
              </a:ext>
            </a:extLst>
          </p:cNvPr>
          <p:cNvSpPr>
            <a:spLocks noGrp="1"/>
          </p:cNvSpPr>
          <p:nvPr>
            <p:ph sz="quarter" idx="15"/>
          </p:nvPr>
        </p:nvSpPr>
        <p:spPr>
          <a:xfrm>
            <a:off x="3376182" y="998667"/>
            <a:ext cx="2385989" cy="547620"/>
          </a:xfrm>
        </p:spPr>
        <p:txBody>
          <a:bodyPr lIns="45720" rIns="45720" anchor="t">
            <a:noAutofit/>
          </a:bodyPr>
          <a:lstStyle>
            <a:lvl1pPr marL="233363" indent="-233363" algn="ctr">
              <a:lnSpc>
                <a:spcPct val="100000"/>
              </a:lnSpc>
              <a:buFont typeface="Arial" panose="020B0604020202020204" pitchFamily="34" charset="0"/>
              <a:buNone/>
              <a:defRPr sz="1800">
                <a:solidFill>
                  <a:schemeClr val="bg1"/>
                </a:solidFill>
                <a:latin typeface="+mj-lt"/>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Click to edit Master text styles</a:t>
            </a:r>
          </a:p>
        </p:txBody>
      </p:sp>
      <p:grpSp>
        <p:nvGrpSpPr>
          <p:cNvPr id="29" name="Group 28">
            <a:extLst>
              <a:ext uri="{FF2B5EF4-FFF2-40B4-BE49-F238E27FC236}">
                <a16:creationId xmlns:a16="http://schemas.microsoft.com/office/drawing/2014/main" id="{22DE4B14-D41F-49A8-8E58-78B7E1255DA3}"/>
              </a:ext>
            </a:extLst>
          </p:cNvPr>
          <p:cNvGrpSpPr/>
          <p:nvPr userDrawn="1"/>
        </p:nvGrpSpPr>
        <p:grpSpPr>
          <a:xfrm>
            <a:off x="6097208" y="1015903"/>
            <a:ext cx="2891444" cy="595901"/>
            <a:chOff x="168020" y="1078172"/>
            <a:chExt cx="2891444" cy="677592"/>
          </a:xfrm>
        </p:grpSpPr>
        <p:sp>
          <p:nvSpPr>
            <p:cNvPr id="30" name="Rectangle: Rounded Corners 29">
              <a:extLst>
                <a:ext uri="{FF2B5EF4-FFF2-40B4-BE49-F238E27FC236}">
                  <a16:creationId xmlns:a16="http://schemas.microsoft.com/office/drawing/2014/main" id="{BF798A69-53C1-4D08-8CBB-77CBFD442BC0}"/>
                </a:ext>
              </a:extLst>
            </p:cNvPr>
            <p:cNvSpPr/>
            <p:nvPr/>
          </p:nvSpPr>
          <p:spPr>
            <a:xfrm>
              <a:off x="168020" y="1078172"/>
              <a:ext cx="2891444" cy="677592"/>
            </a:xfrm>
            <a:prstGeom prst="roundRect">
              <a:avLst>
                <a:gd name="adj" fmla="val 50000"/>
              </a:avLst>
            </a:prstGeom>
            <a:solidFill>
              <a:schemeClr val="tx2"/>
            </a:solidFill>
            <a:ln w="25400" cap="flat" cmpd="sng" algn="ctr">
              <a:noFill/>
              <a:prstDash val="solid"/>
            </a:ln>
            <a:effectLst>
              <a:outerShdw blurRad="50800" dist="38100" dir="2700000" algn="tl" rotWithShape="0">
                <a:prstClr val="black">
                  <a:alpha val="10000"/>
                </a:prstClr>
              </a:outerShdw>
            </a:effectLst>
          </p:spPr>
          <p:txBody>
            <a:bodyPr rtlCol="0" anchor="ctr"/>
            <a:lstStyle/>
            <a:p>
              <a:pPr marL="0" marR="0" lvl="0" indent="0" algn="l" defTabSz="914400" rtl="0" eaLnBrk="1" fontAlgn="auto" latinLnBrk="0" hangingPunct="1">
                <a:lnSpc>
                  <a:spcPct val="85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dobe Clean ExtraBold"/>
                <a:ea typeface="+mn-ea"/>
                <a:cs typeface="+mn-cs"/>
              </a:endParaRPr>
            </a:p>
          </p:txBody>
        </p:sp>
        <p:sp>
          <p:nvSpPr>
            <p:cNvPr id="31" name="Rectangle: Rounded Corners 30">
              <a:extLst>
                <a:ext uri="{FF2B5EF4-FFF2-40B4-BE49-F238E27FC236}">
                  <a16:creationId xmlns:a16="http://schemas.microsoft.com/office/drawing/2014/main" id="{A3808686-EDD7-42F9-AF16-1DB4456C6700}"/>
                </a:ext>
              </a:extLst>
            </p:cNvPr>
            <p:cNvSpPr/>
            <p:nvPr/>
          </p:nvSpPr>
          <p:spPr>
            <a:xfrm>
              <a:off x="175567" y="1078172"/>
              <a:ext cx="2883897" cy="677592"/>
            </a:xfrm>
            <a:prstGeom prst="roundRect">
              <a:avLst>
                <a:gd name="adj" fmla="val 50000"/>
              </a:avLst>
            </a:prstGeom>
            <a:solidFill>
              <a:srgbClr val="F4F6F8">
                <a:alpha val="10000"/>
              </a:srgbClr>
            </a:solidFill>
            <a:ln w="25400" cap="flat" cmpd="sng" algn="ctr">
              <a:noFill/>
              <a:prstDash val="solid"/>
            </a:ln>
            <a:effectLst>
              <a:outerShdw blurRad="50800" dist="38100" dir="2700000" algn="tl" rotWithShape="0">
                <a:prstClr val="black">
                  <a:alpha val="10000"/>
                </a:prstClr>
              </a:outerShdw>
            </a:effectLst>
            <a:scene3d>
              <a:camera prst="orthographicFront"/>
              <a:lightRig rig="threePt" dir="t"/>
            </a:scene3d>
            <a:sp3d>
              <a:bevelT w="152400" h="50800" prst="softRound"/>
            </a:sp3d>
          </p:spPr>
          <p:txBody>
            <a:bodyPr rtlCol="0" anchor="ctr"/>
            <a:lstStyle/>
            <a:p>
              <a:pPr marR="0" lvl="0" algn="ctr" defTabSz="913578" fontAlgn="auto">
                <a:lnSpc>
                  <a:spcPct val="100000"/>
                </a:lnSpc>
                <a:spcAft>
                  <a:spcPts val="0"/>
                </a:spcAft>
                <a:tabLst/>
                <a:defRPr/>
              </a:pPr>
              <a:endParaRPr lang="en-US">
                <a:solidFill>
                  <a:schemeClr val="bg1"/>
                </a:solidFill>
                <a:latin typeface="Adobe Clean ExtraBold" panose="020B0903020404020204" pitchFamily="34" charset="0"/>
              </a:endParaRPr>
            </a:p>
          </p:txBody>
        </p:sp>
      </p:grpSp>
      <p:sp>
        <p:nvSpPr>
          <p:cNvPr id="32" name="Content Placeholder 15">
            <a:extLst>
              <a:ext uri="{FF2B5EF4-FFF2-40B4-BE49-F238E27FC236}">
                <a16:creationId xmlns:a16="http://schemas.microsoft.com/office/drawing/2014/main" id="{EA46EBEF-BA90-456F-8F1D-97EEB5A2D858}"/>
              </a:ext>
            </a:extLst>
          </p:cNvPr>
          <p:cNvSpPr>
            <a:spLocks noGrp="1"/>
          </p:cNvSpPr>
          <p:nvPr userDrawn="1">
            <p:ph sz="quarter" idx="16"/>
          </p:nvPr>
        </p:nvSpPr>
        <p:spPr>
          <a:xfrm>
            <a:off x="6322582" y="998667"/>
            <a:ext cx="2385989" cy="547620"/>
          </a:xfrm>
        </p:spPr>
        <p:txBody>
          <a:bodyPr lIns="45720" rIns="45720" anchor="t">
            <a:noAutofit/>
          </a:bodyPr>
          <a:lstStyle>
            <a:lvl1pPr marL="233363" indent="-233363" algn="ctr">
              <a:lnSpc>
                <a:spcPct val="100000"/>
              </a:lnSpc>
              <a:buFont typeface="Arial" panose="020B0604020202020204" pitchFamily="34" charset="0"/>
              <a:buNone/>
              <a:defRPr sz="1800">
                <a:solidFill>
                  <a:schemeClr val="bg1"/>
                </a:solidFill>
                <a:latin typeface="+mj-lt"/>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Click to edit Master text styles</a:t>
            </a:r>
          </a:p>
        </p:txBody>
      </p:sp>
      <p:grpSp>
        <p:nvGrpSpPr>
          <p:cNvPr id="38" name="Group 37">
            <a:extLst>
              <a:ext uri="{FF2B5EF4-FFF2-40B4-BE49-F238E27FC236}">
                <a16:creationId xmlns:a16="http://schemas.microsoft.com/office/drawing/2014/main" id="{04841547-4638-450B-8CB1-EFEF0A888775}"/>
              </a:ext>
            </a:extLst>
          </p:cNvPr>
          <p:cNvGrpSpPr/>
          <p:nvPr userDrawn="1"/>
        </p:nvGrpSpPr>
        <p:grpSpPr>
          <a:xfrm>
            <a:off x="9072637" y="1015903"/>
            <a:ext cx="2891444" cy="595901"/>
            <a:chOff x="168020" y="1078172"/>
            <a:chExt cx="2891444" cy="677592"/>
          </a:xfrm>
        </p:grpSpPr>
        <p:sp>
          <p:nvSpPr>
            <p:cNvPr id="39" name="Rectangle: Rounded Corners 38">
              <a:extLst>
                <a:ext uri="{FF2B5EF4-FFF2-40B4-BE49-F238E27FC236}">
                  <a16:creationId xmlns:a16="http://schemas.microsoft.com/office/drawing/2014/main" id="{2F7ED23C-A6BD-4758-B14A-6621F525D0B2}"/>
                </a:ext>
              </a:extLst>
            </p:cNvPr>
            <p:cNvSpPr/>
            <p:nvPr/>
          </p:nvSpPr>
          <p:spPr>
            <a:xfrm>
              <a:off x="168020" y="1078172"/>
              <a:ext cx="2891444" cy="677592"/>
            </a:xfrm>
            <a:prstGeom prst="roundRect">
              <a:avLst>
                <a:gd name="adj" fmla="val 50000"/>
              </a:avLst>
            </a:prstGeom>
            <a:solidFill>
              <a:schemeClr val="tx2"/>
            </a:solidFill>
            <a:ln w="25400" cap="flat" cmpd="sng" algn="ctr">
              <a:noFill/>
              <a:prstDash val="solid"/>
            </a:ln>
            <a:effectLst>
              <a:outerShdw blurRad="50800" dist="38100" dir="2700000" algn="tl" rotWithShape="0">
                <a:prstClr val="black">
                  <a:alpha val="10000"/>
                </a:prstClr>
              </a:outerShdw>
            </a:effectLst>
          </p:spPr>
          <p:txBody>
            <a:bodyPr rtlCol="0" anchor="ctr"/>
            <a:lstStyle/>
            <a:p>
              <a:pPr marL="0" marR="0" lvl="0" indent="0" algn="l" defTabSz="914400" rtl="0" eaLnBrk="1" fontAlgn="auto" latinLnBrk="0" hangingPunct="1">
                <a:lnSpc>
                  <a:spcPct val="85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dobe Clean ExtraBold"/>
                <a:ea typeface="+mn-ea"/>
                <a:cs typeface="+mn-cs"/>
              </a:endParaRPr>
            </a:p>
          </p:txBody>
        </p:sp>
        <p:sp>
          <p:nvSpPr>
            <p:cNvPr id="40" name="Rectangle: Rounded Corners 39">
              <a:extLst>
                <a:ext uri="{FF2B5EF4-FFF2-40B4-BE49-F238E27FC236}">
                  <a16:creationId xmlns:a16="http://schemas.microsoft.com/office/drawing/2014/main" id="{8410F2FB-0016-40AB-9158-E3556BFC135A}"/>
                </a:ext>
              </a:extLst>
            </p:cNvPr>
            <p:cNvSpPr/>
            <p:nvPr/>
          </p:nvSpPr>
          <p:spPr>
            <a:xfrm>
              <a:off x="175567" y="1078172"/>
              <a:ext cx="2883897" cy="677592"/>
            </a:xfrm>
            <a:prstGeom prst="roundRect">
              <a:avLst>
                <a:gd name="adj" fmla="val 50000"/>
              </a:avLst>
            </a:prstGeom>
            <a:solidFill>
              <a:srgbClr val="F4F6F8">
                <a:alpha val="10000"/>
              </a:srgbClr>
            </a:solidFill>
            <a:ln w="25400" cap="flat" cmpd="sng" algn="ctr">
              <a:noFill/>
              <a:prstDash val="solid"/>
            </a:ln>
            <a:effectLst>
              <a:outerShdw blurRad="50800" dist="38100" dir="2700000" algn="tl" rotWithShape="0">
                <a:prstClr val="black">
                  <a:alpha val="10000"/>
                </a:prstClr>
              </a:outerShdw>
            </a:effectLst>
            <a:scene3d>
              <a:camera prst="orthographicFront"/>
              <a:lightRig rig="threePt" dir="t"/>
            </a:scene3d>
            <a:sp3d>
              <a:bevelT w="152400" h="50800" prst="softRound"/>
            </a:sp3d>
          </p:spPr>
          <p:txBody>
            <a:bodyPr rtlCol="0" anchor="ctr"/>
            <a:lstStyle/>
            <a:p>
              <a:pPr marR="0" lvl="0" algn="ctr" defTabSz="913578" fontAlgn="auto">
                <a:lnSpc>
                  <a:spcPct val="100000"/>
                </a:lnSpc>
                <a:spcAft>
                  <a:spcPts val="0"/>
                </a:spcAft>
                <a:tabLst/>
                <a:defRPr/>
              </a:pPr>
              <a:endParaRPr lang="en-US">
                <a:solidFill>
                  <a:schemeClr val="bg1"/>
                </a:solidFill>
                <a:latin typeface="Adobe Clean ExtraBold" panose="020B0903020404020204" pitchFamily="34" charset="0"/>
              </a:endParaRPr>
            </a:p>
          </p:txBody>
        </p:sp>
      </p:grpSp>
      <p:sp>
        <p:nvSpPr>
          <p:cNvPr id="41" name="Content Placeholder 15">
            <a:extLst>
              <a:ext uri="{FF2B5EF4-FFF2-40B4-BE49-F238E27FC236}">
                <a16:creationId xmlns:a16="http://schemas.microsoft.com/office/drawing/2014/main" id="{A754B060-1D31-46BB-95BF-50C7EACD6AE2}"/>
              </a:ext>
            </a:extLst>
          </p:cNvPr>
          <p:cNvSpPr>
            <a:spLocks noGrp="1"/>
          </p:cNvSpPr>
          <p:nvPr userDrawn="1">
            <p:ph sz="quarter" idx="17"/>
          </p:nvPr>
        </p:nvSpPr>
        <p:spPr>
          <a:xfrm>
            <a:off x="9298011" y="998667"/>
            <a:ext cx="2385989" cy="547620"/>
          </a:xfrm>
        </p:spPr>
        <p:txBody>
          <a:bodyPr lIns="45720" rIns="45720" anchor="t">
            <a:noAutofit/>
          </a:bodyPr>
          <a:lstStyle>
            <a:lvl1pPr marL="233363" indent="-233363" algn="ctr">
              <a:lnSpc>
                <a:spcPct val="100000"/>
              </a:lnSpc>
              <a:buFont typeface="Arial" panose="020B0604020202020204" pitchFamily="34" charset="0"/>
              <a:buNone/>
              <a:defRPr sz="1800">
                <a:solidFill>
                  <a:schemeClr val="bg1"/>
                </a:solidFill>
                <a:latin typeface="+mj-lt"/>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Click to edit Master text styles</a:t>
            </a:r>
          </a:p>
        </p:txBody>
      </p:sp>
      <p:sp>
        <p:nvSpPr>
          <p:cNvPr id="43" name="Content Placeholder 15">
            <a:extLst>
              <a:ext uri="{FF2B5EF4-FFF2-40B4-BE49-F238E27FC236}">
                <a16:creationId xmlns:a16="http://schemas.microsoft.com/office/drawing/2014/main" id="{C67EBB64-0408-4EE9-BECA-BA31A80E18CC}"/>
              </a:ext>
            </a:extLst>
          </p:cNvPr>
          <p:cNvSpPr>
            <a:spLocks noGrp="1"/>
          </p:cNvSpPr>
          <p:nvPr>
            <p:ph sz="quarter" idx="18" hasCustomPrompt="1"/>
          </p:nvPr>
        </p:nvSpPr>
        <p:spPr>
          <a:xfrm>
            <a:off x="3318124" y="2670630"/>
            <a:ext cx="2502101" cy="1893523"/>
          </a:xfrm>
        </p:spPr>
        <p:txBody>
          <a:bodyPr lIns="45720" rIns="45720" anchor="t">
            <a:noAutofit/>
          </a:bodyPr>
          <a:lstStyle>
            <a:lvl1pPr marL="233363" indent="-233363" algn="ctr">
              <a:lnSpc>
                <a:spcPct val="100000"/>
              </a:lnSpc>
              <a:buFont typeface="Arial" panose="020B0604020202020204" pitchFamily="34" charset="0"/>
              <a:buNone/>
              <a:defRPr sz="1800"/>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Lorem Ipsum Text</a:t>
            </a:r>
          </a:p>
        </p:txBody>
      </p:sp>
      <p:sp>
        <p:nvSpPr>
          <p:cNvPr id="44" name="Content Placeholder 15">
            <a:extLst>
              <a:ext uri="{FF2B5EF4-FFF2-40B4-BE49-F238E27FC236}">
                <a16:creationId xmlns:a16="http://schemas.microsoft.com/office/drawing/2014/main" id="{231565D3-FE8C-422A-B550-32DC1838F4FB}"/>
              </a:ext>
            </a:extLst>
          </p:cNvPr>
          <p:cNvSpPr>
            <a:spLocks noGrp="1"/>
          </p:cNvSpPr>
          <p:nvPr userDrawn="1">
            <p:ph sz="quarter" idx="19" hasCustomPrompt="1"/>
          </p:nvPr>
        </p:nvSpPr>
        <p:spPr>
          <a:xfrm>
            <a:off x="6293553" y="2670630"/>
            <a:ext cx="2502101" cy="1893523"/>
          </a:xfrm>
        </p:spPr>
        <p:txBody>
          <a:bodyPr lIns="45720" rIns="45720" anchor="t">
            <a:noAutofit/>
          </a:bodyPr>
          <a:lstStyle>
            <a:lvl1pPr marL="233363" indent="-233363" algn="ctr">
              <a:lnSpc>
                <a:spcPct val="100000"/>
              </a:lnSpc>
              <a:buFont typeface="Arial" panose="020B0604020202020204" pitchFamily="34" charset="0"/>
              <a:buNone/>
              <a:defRPr sz="1800"/>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Lorem Ipsum Text</a:t>
            </a:r>
          </a:p>
        </p:txBody>
      </p:sp>
      <p:sp>
        <p:nvSpPr>
          <p:cNvPr id="45" name="Content Placeholder 15">
            <a:extLst>
              <a:ext uri="{FF2B5EF4-FFF2-40B4-BE49-F238E27FC236}">
                <a16:creationId xmlns:a16="http://schemas.microsoft.com/office/drawing/2014/main" id="{1BFE2CED-3BE3-4E4B-B7B7-AF033E1AC11B}"/>
              </a:ext>
            </a:extLst>
          </p:cNvPr>
          <p:cNvSpPr>
            <a:spLocks noGrp="1"/>
          </p:cNvSpPr>
          <p:nvPr userDrawn="1">
            <p:ph sz="quarter" idx="20" hasCustomPrompt="1"/>
          </p:nvPr>
        </p:nvSpPr>
        <p:spPr>
          <a:xfrm>
            <a:off x="9254466" y="2670630"/>
            <a:ext cx="2502101" cy="1893523"/>
          </a:xfrm>
        </p:spPr>
        <p:txBody>
          <a:bodyPr lIns="45720" rIns="45720" anchor="t">
            <a:noAutofit/>
          </a:bodyPr>
          <a:lstStyle>
            <a:lvl1pPr marL="233363" indent="-233363" algn="ctr">
              <a:lnSpc>
                <a:spcPct val="100000"/>
              </a:lnSpc>
              <a:buFont typeface="Arial" panose="020B0604020202020204" pitchFamily="34" charset="0"/>
              <a:buNone/>
              <a:defRPr sz="1800"/>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Lorem Ipsum Text</a:t>
            </a:r>
          </a:p>
        </p:txBody>
      </p:sp>
      <p:sp>
        <p:nvSpPr>
          <p:cNvPr id="46" name="Content Placeholder 15">
            <a:extLst>
              <a:ext uri="{FF2B5EF4-FFF2-40B4-BE49-F238E27FC236}">
                <a16:creationId xmlns:a16="http://schemas.microsoft.com/office/drawing/2014/main" id="{3C2DD10C-69EA-4312-A05F-E6F29B501770}"/>
              </a:ext>
            </a:extLst>
          </p:cNvPr>
          <p:cNvSpPr>
            <a:spLocks noGrp="1"/>
          </p:cNvSpPr>
          <p:nvPr>
            <p:ph sz="quarter" idx="21" hasCustomPrompt="1"/>
          </p:nvPr>
        </p:nvSpPr>
        <p:spPr>
          <a:xfrm>
            <a:off x="1072321" y="5134474"/>
            <a:ext cx="1082842" cy="819466"/>
          </a:xfrm>
        </p:spPr>
        <p:txBody>
          <a:bodyPr lIns="45720" rIns="45720" anchor="t">
            <a:noAutofit/>
          </a:bodyPr>
          <a:lstStyle>
            <a:lvl1pPr marL="233363" indent="-233363" algn="ctr">
              <a:lnSpc>
                <a:spcPct val="100000"/>
              </a:lnSpc>
              <a:buFont typeface="Arial" panose="020B0604020202020204" pitchFamily="34" charset="0"/>
              <a:buNone/>
              <a:defRPr sz="1200">
                <a:solidFill>
                  <a:schemeClr val="bg1">
                    <a:lumMod val="75000"/>
                  </a:schemeClr>
                </a:solidFill>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Logo</a:t>
            </a:r>
          </a:p>
        </p:txBody>
      </p:sp>
      <p:sp>
        <p:nvSpPr>
          <p:cNvPr id="47" name="Content Placeholder 15">
            <a:extLst>
              <a:ext uri="{FF2B5EF4-FFF2-40B4-BE49-F238E27FC236}">
                <a16:creationId xmlns:a16="http://schemas.microsoft.com/office/drawing/2014/main" id="{2A79AF74-1490-4A16-9001-309018EB4C50}"/>
              </a:ext>
            </a:extLst>
          </p:cNvPr>
          <p:cNvSpPr>
            <a:spLocks noGrp="1"/>
          </p:cNvSpPr>
          <p:nvPr>
            <p:ph sz="quarter" idx="22" hasCustomPrompt="1"/>
          </p:nvPr>
        </p:nvSpPr>
        <p:spPr>
          <a:xfrm>
            <a:off x="4040373" y="5134474"/>
            <a:ext cx="1082842" cy="819466"/>
          </a:xfrm>
        </p:spPr>
        <p:txBody>
          <a:bodyPr lIns="45720" rIns="45720" anchor="t">
            <a:noAutofit/>
          </a:bodyPr>
          <a:lstStyle>
            <a:lvl1pPr marL="233363" indent="-233363" algn="ctr">
              <a:lnSpc>
                <a:spcPct val="100000"/>
              </a:lnSpc>
              <a:buFont typeface="Arial" panose="020B0604020202020204" pitchFamily="34" charset="0"/>
              <a:buNone/>
              <a:defRPr sz="1200">
                <a:solidFill>
                  <a:schemeClr val="bg1">
                    <a:lumMod val="75000"/>
                  </a:schemeClr>
                </a:solidFill>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Logo</a:t>
            </a:r>
          </a:p>
        </p:txBody>
      </p:sp>
      <p:sp>
        <p:nvSpPr>
          <p:cNvPr id="48" name="Content Placeholder 15">
            <a:extLst>
              <a:ext uri="{FF2B5EF4-FFF2-40B4-BE49-F238E27FC236}">
                <a16:creationId xmlns:a16="http://schemas.microsoft.com/office/drawing/2014/main" id="{1D04605B-5DD2-4E00-817E-822443FDC72E}"/>
              </a:ext>
            </a:extLst>
          </p:cNvPr>
          <p:cNvSpPr>
            <a:spLocks noGrp="1"/>
          </p:cNvSpPr>
          <p:nvPr>
            <p:ph sz="quarter" idx="23" hasCustomPrompt="1"/>
          </p:nvPr>
        </p:nvSpPr>
        <p:spPr>
          <a:xfrm>
            <a:off x="7008425" y="5134474"/>
            <a:ext cx="1082842" cy="819466"/>
          </a:xfrm>
        </p:spPr>
        <p:txBody>
          <a:bodyPr lIns="45720" rIns="45720" anchor="t">
            <a:noAutofit/>
          </a:bodyPr>
          <a:lstStyle>
            <a:lvl1pPr marL="233363" indent="-233363" algn="ctr">
              <a:lnSpc>
                <a:spcPct val="100000"/>
              </a:lnSpc>
              <a:buFont typeface="Arial" panose="020B0604020202020204" pitchFamily="34" charset="0"/>
              <a:buNone/>
              <a:defRPr sz="1200">
                <a:solidFill>
                  <a:schemeClr val="bg1">
                    <a:lumMod val="75000"/>
                  </a:schemeClr>
                </a:solidFill>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Logo</a:t>
            </a:r>
          </a:p>
        </p:txBody>
      </p:sp>
      <p:sp>
        <p:nvSpPr>
          <p:cNvPr id="49" name="Content Placeholder 15">
            <a:extLst>
              <a:ext uri="{FF2B5EF4-FFF2-40B4-BE49-F238E27FC236}">
                <a16:creationId xmlns:a16="http://schemas.microsoft.com/office/drawing/2014/main" id="{3A7FEB0F-4841-471E-A3C7-092732769464}"/>
              </a:ext>
            </a:extLst>
          </p:cNvPr>
          <p:cNvSpPr>
            <a:spLocks noGrp="1"/>
          </p:cNvSpPr>
          <p:nvPr>
            <p:ph sz="quarter" idx="24" hasCustomPrompt="1"/>
          </p:nvPr>
        </p:nvSpPr>
        <p:spPr>
          <a:xfrm>
            <a:off x="9976477" y="5134474"/>
            <a:ext cx="1082842" cy="819466"/>
          </a:xfrm>
        </p:spPr>
        <p:txBody>
          <a:bodyPr lIns="45720" rIns="45720" anchor="t">
            <a:noAutofit/>
          </a:bodyPr>
          <a:lstStyle>
            <a:lvl1pPr marL="233363" indent="-233363" algn="ctr">
              <a:lnSpc>
                <a:spcPct val="100000"/>
              </a:lnSpc>
              <a:buFont typeface="Arial" panose="020B0604020202020204" pitchFamily="34" charset="0"/>
              <a:buNone/>
              <a:defRPr sz="1200">
                <a:solidFill>
                  <a:schemeClr val="bg1">
                    <a:lumMod val="75000"/>
                  </a:schemeClr>
                </a:solidFill>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Logo</a:t>
            </a:r>
          </a:p>
        </p:txBody>
      </p:sp>
    </p:spTree>
    <p:extLst>
      <p:ext uri="{BB962C8B-B14F-4D97-AF65-F5344CB8AC3E}">
        <p14:creationId xmlns:p14="http://schemas.microsoft.com/office/powerpoint/2010/main" val="374789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Content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EEDC23-F876-4B9B-9145-9672A4D61A32}"/>
              </a:ext>
            </a:extLst>
          </p:cNvPr>
          <p:cNvGrpSpPr/>
          <p:nvPr userDrawn="1"/>
        </p:nvGrpSpPr>
        <p:grpSpPr>
          <a:xfrm>
            <a:off x="348996" y="1394086"/>
            <a:ext cx="11494009" cy="4854314"/>
            <a:chOff x="291060" y="1394086"/>
            <a:chExt cx="11810473" cy="4854314"/>
          </a:xfrm>
        </p:grpSpPr>
        <p:sp>
          <p:nvSpPr>
            <p:cNvPr id="6" name="Rectangle 5">
              <a:extLst>
                <a:ext uri="{FF2B5EF4-FFF2-40B4-BE49-F238E27FC236}">
                  <a16:creationId xmlns:a16="http://schemas.microsoft.com/office/drawing/2014/main" id="{1326B9A8-F59F-4EF8-8304-37EAB0F89235}"/>
                </a:ext>
              </a:extLst>
            </p:cNvPr>
            <p:cNvSpPr/>
            <p:nvPr userDrawn="1"/>
          </p:nvSpPr>
          <p:spPr>
            <a:xfrm>
              <a:off x="291060" y="1394086"/>
              <a:ext cx="5804940" cy="485431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FCC8165-A150-4DD8-AE55-22BCCB43B4B8}"/>
                </a:ext>
              </a:extLst>
            </p:cNvPr>
            <p:cNvSpPr/>
            <p:nvPr userDrawn="1"/>
          </p:nvSpPr>
          <p:spPr>
            <a:xfrm>
              <a:off x="6296593" y="1394086"/>
              <a:ext cx="5804940" cy="485431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1D86A6C-8376-1E41-BD5C-E20A76288A7C}"/>
              </a:ext>
            </a:extLst>
          </p:cNvPr>
          <p:cNvSpPr>
            <a:spLocks noGrp="1"/>
          </p:cNvSpPr>
          <p:nvPr>
            <p:ph type="title"/>
          </p:nvPr>
        </p:nvSpPr>
        <p:spPr>
          <a:xfrm>
            <a:off x="310896" y="312661"/>
            <a:ext cx="11494008" cy="646189"/>
          </a:xfrm>
        </p:spPr>
        <p:txBody>
          <a:bodyPr lIns="45720" rIns="45720"/>
          <a:lstStyle/>
          <a:p>
            <a:r>
              <a:rPr lang="en-US"/>
              <a:t>Click to edit Master title style</a:t>
            </a:r>
          </a:p>
        </p:txBody>
      </p:sp>
      <p:sp>
        <p:nvSpPr>
          <p:cNvPr id="3" name="Date Placeholder 2">
            <a:extLst>
              <a:ext uri="{FF2B5EF4-FFF2-40B4-BE49-F238E27FC236}">
                <a16:creationId xmlns:a16="http://schemas.microsoft.com/office/drawing/2014/main" id="{44B3472C-7D95-F84A-A3A5-3FF355EE73E3}"/>
              </a:ext>
            </a:extLst>
          </p:cNvPr>
          <p:cNvSpPr>
            <a:spLocks noGrp="1"/>
          </p:cNvSpPr>
          <p:nvPr>
            <p:ph type="dt" sz="half" idx="10"/>
          </p:nvPr>
        </p:nvSpPr>
        <p:spPr>
          <a:xfrm>
            <a:off x="11559241" y="6921699"/>
            <a:ext cx="632759" cy="267660"/>
          </a:xfrm>
        </p:spPr>
        <p:txBody>
          <a:bodyPr/>
          <a:lstStyle/>
          <a:p>
            <a:fld id="{7FB06A93-9C55-4C50-BCFB-614F9FEF2C6E}" type="datetime1">
              <a:rPr lang="en-US" smtClean="0"/>
              <a:t>1/18/24</a:t>
            </a:fld>
            <a:endParaRPr lang="en-US"/>
          </a:p>
        </p:txBody>
      </p:sp>
      <p:sp>
        <p:nvSpPr>
          <p:cNvPr id="4" name="Footer Placeholder 3">
            <a:extLst>
              <a:ext uri="{FF2B5EF4-FFF2-40B4-BE49-F238E27FC236}">
                <a16:creationId xmlns:a16="http://schemas.microsoft.com/office/drawing/2014/main" id="{9D5CF410-CCC2-8C42-B73A-A90343E151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3CD366-50A2-F340-B9DD-C9E73E923836}"/>
              </a:ext>
            </a:extLst>
          </p:cNvPr>
          <p:cNvSpPr>
            <a:spLocks noGrp="1"/>
          </p:cNvSpPr>
          <p:nvPr>
            <p:ph type="sldNum" sz="quarter" idx="12"/>
          </p:nvPr>
        </p:nvSpPr>
        <p:spPr/>
        <p:txBody>
          <a:bodyPr/>
          <a:lstStyle>
            <a:lvl1pPr>
              <a:defRPr>
                <a:solidFill>
                  <a:schemeClr val="tx2"/>
                </a:solidFill>
              </a:defRPr>
            </a:lvl1pPr>
          </a:lstStyle>
          <a:p>
            <a:fld id="{551199F8-42B4-4DDF-BF7E-F4EC13443B46}" type="slidenum">
              <a:rPr lang="en-US" smtClean="0"/>
              <a:pPr/>
              <a:t>‹#›</a:t>
            </a:fld>
            <a:endParaRPr lang="en-US"/>
          </a:p>
        </p:txBody>
      </p:sp>
      <p:sp>
        <p:nvSpPr>
          <p:cNvPr id="16" name="Content Placeholder 15">
            <a:extLst>
              <a:ext uri="{FF2B5EF4-FFF2-40B4-BE49-F238E27FC236}">
                <a16:creationId xmlns:a16="http://schemas.microsoft.com/office/drawing/2014/main" id="{4EE18BCB-5B0C-CC43-82F4-E212011C84B9}"/>
              </a:ext>
            </a:extLst>
          </p:cNvPr>
          <p:cNvSpPr>
            <a:spLocks noGrp="1"/>
          </p:cNvSpPr>
          <p:nvPr>
            <p:ph sz="quarter" idx="13"/>
          </p:nvPr>
        </p:nvSpPr>
        <p:spPr>
          <a:xfrm>
            <a:off x="1558327" y="1625094"/>
            <a:ext cx="4337080" cy="1293696"/>
          </a:xfrm>
        </p:spPr>
        <p:txBody>
          <a:bodyPr lIns="45720" rIns="45720" anchor="t">
            <a:noAutofit/>
          </a:bodyPr>
          <a:lstStyle>
            <a:lvl1pPr marL="233363" indent="-233363">
              <a:lnSpc>
                <a:spcPct val="100000"/>
              </a:lnSpc>
              <a:buFontTx/>
              <a:buNone/>
              <a:defRPr sz="1600">
                <a:solidFill>
                  <a:srgbClr val="2C2C2C"/>
                </a:solidFill>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Click to edit Master text styles</a:t>
            </a:r>
          </a:p>
        </p:txBody>
      </p:sp>
      <p:sp>
        <p:nvSpPr>
          <p:cNvPr id="10" name="Content Placeholder 15">
            <a:extLst>
              <a:ext uri="{FF2B5EF4-FFF2-40B4-BE49-F238E27FC236}">
                <a16:creationId xmlns:a16="http://schemas.microsoft.com/office/drawing/2014/main" id="{066B86AE-544B-4598-B1D8-C5E6AE5F57D6}"/>
              </a:ext>
            </a:extLst>
          </p:cNvPr>
          <p:cNvSpPr>
            <a:spLocks noGrp="1"/>
          </p:cNvSpPr>
          <p:nvPr>
            <p:ph sz="quarter" idx="14"/>
          </p:nvPr>
        </p:nvSpPr>
        <p:spPr>
          <a:xfrm>
            <a:off x="1558327" y="3190658"/>
            <a:ext cx="4337080" cy="1293696"/>
          </a:xfrm>
        </p:spPr>
        <p:txBody>
          <a:bodyPr lIns="45720" rIns="45720" anchor="t">
            <a:noAutofit/>
          </a:bodyPr>
          <a:lstStyle>
            <a:lvl1pPr marL="233363" indent="-233363">
              <a:lnSpc>
                <a:spcPct val="100000"/>
              </a:lnSpc>
              <a:buFontTx/>
              <a:buNone/>
              <a:defRPr sz="1600">
                <a:solidFill>
                  <a:srgbClr val="2C2C2C"/>
                </a:solidFill>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Click to edit Master text styles</a:t>
            </a:r>
          </a:p>
        </p:txBody>
      </p:sp>
      <p:sp>
        <p:nvSpPr>
          <p:cNvPr id="11" name="Content Placeholder 15">
            <a:extLst>
              <a:ext uri="{FF2B5EF4-FFF2-40B4-BE49-F238E27FC236}">
                <a16:creationId xmlns:a16="http://schemas.microsoft.com/office/drawing/2014/main" id="{980F83CA-91B2-41BA-8A10-3287DFEEC7EF}"/>
              </a:ext>
            </a:extLst>
          </p:cNvPr>
          <p:cNvSpPr>
            <a:spLocks noGrp="1"/>
          </p:cNvSpPr>
          <p:nvPr>
            <p:ph sz="quarter" idx="15"/>
          </p:nvPr>
        </p:nvSpPr>
        <p:spPr>
          <a:xfrm>
            <a:off x="1558327" y="4756222"/>
            <a:ext cx="4337080" cy="1293696"/>
          </a:xfrm>
        </p:spPr>
        <p:txBody>
          <a:bodyPr lIns="45720" rIns="45720" anchor="t">
            <a:noAutofit/>
          </a:bodyPr>
          <a:lstStyle>
            <a:lvl1pPr marL="233363" indent="-233363">
              <a:lnSpc>
                <a:spcPct val="100000"/>
              </a:lnSpc>
              <a:buFontTx/>
              <a:buNone/>
              <a:defRPr sz="1600">
                <a:solidFill>
                  <a:srgbClr val="2C2C2C"/>
                </a:solidFill>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Click to edit Master text styles</a:t>
            </a:r>
          </a:p>
        </p:txBody>
      </p:sp>
      <p:sp>
        <p:nvSpPr>
          <p:cNvPr id="15" name="Content Placeholder 15">
            <a:extLst>
              <a:ext uri="{FF2B5EF4-FFF2-40B4-BE49-F238E27FC236}">
                <a16:creationId xmlns:a16="http://schemas.microsoft.com/office/drawing/2014/main" id="{12464888-1182-4671-9A54-9DDA2F5B8A0A}"/>
              </a:ext>
            </a:extLst>
          </p:cNvPr>
          <p:cNvSpPr>
            <a:spLocks noGrp="1"/>
          </p:cNvSpPr>
          <p:nvPr>
            <p:ph sz="quarter" idx="16"/>
          </p:nvPr>
        </p:nvSpPr>
        <p:spPr>
          <a:xfrm>
            <a:off x="7404951" y="1625094"/>
            <a:ext cx="4337080" cy="1293696"/>
          </a:xfrm>
        </p:spPr>
        <p:txBody>
          <a:bodyPr lIns="45720" rIns="45720" anchor="t">
            <a:noAutofit/>
          </a:bodyPr>
          <a:lstStyle>
            <a:lvl1pPr marL="233363" indent="-233363">
              <a:lnSpc>
                <a:spcPct val="100000"/>
              </a:lnSpc>
              <a:buFontTx/>
              <a:buNone/>
              <a:defRPr sz="1600">
                <a:solidFill>
                  <a:srgbClr val="2C2C2C"/>
                </a:solidFill>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Click to edit Master text styles</a:t>
            </a:r>
          </a:p>
        </p:txBody>
      </p:sp>
      <p:sp>
        <p:nvSpPr>
          <p:cNvPr id="17" name="Content Placeholder 15">
            <a:extLst>
              <a:ext uri="{FF2B5EF4-FFF2-40B4-BE49-F238E27FC236}">
                <a16:creationId xmlns:a16="http://schemas.microsoft.com/office/drawing/2014/main" id="{DC5ACBD8-28B4-4334-BCDF-00F95C0899F6}"/>
              </a:ext>
            </a:extLst>
          </p:cNvPr>
          <p:cNvSpPr>
            <a:spLocks noGrp="1"/>
          </p:cNvSpPr>
          <p:nvPr>
            <p:ph sz="quarter" idx="17"/>
          </p:nvPr>
        </p:nvSpPr>
        <p:spPr>
          <a:xfrm>
            <a:off x="7404951" y="3190658"/>
            <a:ext cx="4337080" cy="1293696"/>
          </a:xfrm>
        </p:spPr>
        <p:txBody>
          <a:bodyPr lIns="45720" rIns="45720" anchor="t">
            <a:noAutofit/>
          </a:bodyPr>
          <a:lstStyle>
            <a:lvl1pPr marL="233363" indent="-233363">
              <a:lnSpc>
                <a:spcPct val="100000"/>
              </a:lnSpc>
              <a:buFontTx/>
              <a:buNone/>
              <a:defRPr sz="1600">
                <a:solidFill>
                  <a:srgbClr val="2C2C2C"/>
                </a:solidFill>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Click to edit Master text styles</a:t>
            </a:r>
          </a:p>
        </p:txBody>
      </p:sp>
      <p:sp>
        <p:nvSpPr>
          <p:cNvPr id="18" name="Content Placeholder 15">
            <a:extLst>
              <a:ext uri="{FF2B5EF4-FFF2-40B4-BE49-F238E27FC236}">
                <a16:creationId xmlns:a16="http://schemas.microsoft.com/office/drawing/2014/main" id="{5BDBB127-CA8E-4F42-BA97-CE0143DBABCD}"/>
              </a:ext>
            </a:extLst>
          </p:cNvPr>
          <p:cNvSpPr>
            <a:spLocks noGrp="1"/>
          </p:cNvSpPr>
          <p:nvPr>
            <p:ph sz="quarter" idx="18"/>
          </p:nvPr>
        </p:nvSpPr>
        <p:spPr>
          <a:xfrm>
            <a:off x="7404951" y="4756222"/>
            <a:ext cx="4337080" cy="1293696"/>
          </a:xfrm>
        </p:spPr>
        <p:txBody>
          <a:bodyPr lIns="45720" rIns="45720" anchor="t">
            <a:noAutofit/>
          </a:bodyPr>
          <a:lstStyle>
            <a:lvl1pPr marL="233363" indent="-233363">
              <a:lnSpc>
                <a:spcPct val="100000"/>
              </a:lnSpc>
              <a:buFontTx/>
              <a:buNone/>
              <a:defRPr sz="1600">
                <a:solidFill>
                  <a:srgbClr val="2C2C2C"/>
                </a:solidFill>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Click to edit Master text styles</a:t>
            </a:r>
          </a:p>
        </p:txBody>
      </p:sp>
    </p:spTree>
    <p:extLst>
      <p:ext uri="{BB962C8B-B14F-4D97-AF65-F5344CB8AC3E}">
        <p14:creationId xmlns:p14="http://schemas.microsoft.com/office/powerpoint/2010/main" val="1152692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Slide [Dark]">
    <p:bg>
      <p:bgPr>
        <a:solidFill>
          <a:schemeClr val="tx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EECCFEF-2E34-41AB-8DA0-38A34C0B1514}"/>
              </a:ext>
            </a:extLst>
          </p:cNvPr>
          <p:cNvSpPr/>
          <p:nvPr/>
        </p:nvSpPr>
        <p:spPr>
          <a:xfrm>
            <a:off x="0" y="0"/>
            <a:ext cx="12192000" cy="6858000"/>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B0B12-ED72-E742-A04D-80FB3DE67B12}"/>
              </a:ext>
            </a:extLst>
          </p:cNvPr>
          <p:cNvSpPr/>
          <p:nvPr/>
        </p:nvSpPr>
        <p:spPr>
          <a:xfrm>
            <a:off x="0" y="6446520"/>
            <a:ext cx="12192000" cy="4114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000D5AA-51AA-4615-B224-7F76F87AE24E}"/>
              </a:ext>
            </a:extLst>
          </p:cNvPr>
          <p:cNvPicPr>
            <a:picLocks noChangeAspect="1"/>
          </p:cNvPicPr>
          <p:nvPr/>
        </p:nvPicPr>
        <p:blipFill>
          <a:blip r:embed="rId2"/>
          <a:stretch>
            <a:fillRect/>
          </a:stretch>
        </p:blipFill>
        <p:spPr>
          <a:xfrm>
            <a:off x="379613" y="6578695"/>
            <a:ext cx="566079" cy="147131"/>
          </a:xfrm>
          <a:prstGeom prst="rect">
            <a:avLst/>
          </a:prstGeom>
        </p:spPr>
      </p:pic>
      <p:sp>
        <p:nvSpPr>
          <p:cNvPr id="2" name="Title 1">
            <a:extLst>
              <a:ext uri="{FF2B5EF4-FFF2-40B4-BE49-F238E27FC236}">
                <a16:creationId xmlns:a16="http://schemas.microsoft.com/office/drawing/2014/main" id="{D1D86A6C-8376-1E41-BD5C-E20A76288A7C}"/>
              </a:ext>
            </a:extLst>
          </p:cNvPr>
          <p:cNvSpPr>
            <a:spLocks noGrp="1"/>
          </p:cNvSpPr>
          <p:nvPr>
            <p:ph type="title"/>
          </p:nvPr>
        </p:nvSpPr>
        <p:spPr>
          <a:xfrm>
            <a:off x="291060" y="312661"/>
            <a:ext cx="11498704" cy="646710"/>
          </a:xfrm>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44B3472C-7D95-F84A-A3A5-3FF355EE73E3}"/>
              </a:ext>
            </a:extLst>
          </p:cNvPr>
          <p:cNvSpPr>
            <a:spLocks noGrp="1"/>
          </p:cNvSpPr>
          <p:nvPr>
            <p:ph type="dt" sz="half" idx="10"/>
          </p:nvPr>
        </p:nvSpPr>
        <p:spPr/>
        <p:txBody>
          <a:bodyPr/>
          <a:lstStyle/>
          <a:p>
            <a:fld id="{3119B3AC-5BBB-4B1C-90FE-CD9E85B21992}" type="datetime1">
              <a:rPr lang="en-US" smtClean="0"/>
              <a:t>1/18/24</a:t>
            </a:fld>
            <a:endParaRPr lang="en-US"/>
          </a:p>
        </p:txBody>
      </p:sp>
      <p:sp>
        <p:nvSpPr>
          <p:cNvPr id="4" name="Footer Placeholder 3">
            <a:extLst>
              <a:ext uri="{FF2B5EF4-FFF2-40B4-BE49-F238E27FC236}">
                <a16:creationId xmlns:a16="http://schemas.microsoft.com/office/drawing/2014/main" id="{9D5CF410-CCC2-8C42-B73A-A90343E151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3CD366-50A2-F340-B9DD-C9E73E923836}"/>
              </a:ext>
            </a:extLst>
          </p:cNvPr>
          <p:cNvSpPr>
            <a:spLocks noGrp="1"/>
          </p:cNvSpPr>
          <p:nvPr>
            <p:ph type="sldNum" sz="quarter" idx="12"/>
          </p:nvPr>
        </p:nvSpPr>
        <p:spPr/>
        <p:txBody>
          <a:bodyPr/>
          <a:lstStyle/>
          <a:p>
            <a:fld id="{551199F8-42B4-4DDF-BF7E-F4EC13443B46}" type="slidenum">
              <a:rPr lang="en-US" smtClean="0"/>
              <a:t>‹#›</a:t>
            </a:fld>
            <a:endParaRPr lang="en-US"/>
          </a:p>
        </p:txBody>
      </p:sp>
      <p:sp>
        <p:nvSpPr>
          <p:cNvPr id="16" name="Content Placeholder 15">
            <a:extLst>
              <a:ext uri="{FF2B5EF4-FFF2-40B4-BE49-F238E27FC236}">
                <a16:creationId xmlns:a16="http://schemas.microsoft.com/office/drawing/2014/main" id="{4EE18BCB-5B0C-CC43-82F4-E212011C84B9}"/>
              </a:ext>
            </a:extLst>
          </p:cNvPr>
          <p:cNvSpPr>
            <a:spLocks noGrp="1"/>
          </p:cNvSpPr>
          <p:nvPr>
            <p:ph sz="quarter" idx="13"/>
          </p:nvPr>
        </p:nvSpPr>
        <p:spPr>
          <a:xfrm>
            <a:off x="291060" y="1394086"/>
            <a:ext cx="11498704" cy="4646950"/>
          </a:xfrm>
        </p:spPr>
        <p:txBody>
          <a:bodyPr anchor="t"/>
          <a:lstStyle>
            <a:lvl1pPr marL="233363" indent="-233363">
              <a:lnSpc>
                <a:spcPct val="100000"/>
              </a:lnSpc>
              <a:buFont typeface="Arial" panose="020B0604020202020204" pitchFamily="34" charset="0"/>
              <a:buChar char="•"/>
              <a:defRPr>
                <a:solidFill>
                  <a:schemeClr val="bg1"/>
                </a:solidFill>
              </a:defRPr>
            </a:lvl1pPr>
            <a:lvl2pPr marL="690563" indent="-233363">
              <a:lnSpc>
                <a:spcPct val="100000"/>
              </a:lnSpc>
              <a:buFont typeface="Arial" panose="020B0604020202020204" pitchFamily="34" charset="0"/>
              <a:buChar char="•"/>
              <a:defRPr>
                <a:solidFill>
                  <a:schemeClr val="bg1"/>
                </a:solidFill>
              </a:defRPr>
            </a:lvl2pPr>
            <a:lvl3pPr marL="1147763" indent="-233363">
              <a:lnSpc>
                <a:spcPct val="100000"/>
              </a:lnSpc>
              <a:buFont typeface="Arial" panose="020B0604020202020204" pitchFamily="34" charset="0"/>
              <a:buChar char="•"/>
              <a:defRPr>
                <a:solidFill>
                  <a:schemeClr val="bg1"/>
                </a:solidFill>
              </a:defRPr>
            </a:lvl3pPr>
            <a:lvl4pPr marL="1604963" indent="-233363">
              <a:lnSpc>
                <a:spcPct val="100000"/>
              </a:lnSpc>
              <a:buFont typeface="Arial" panose="020B0604020202020204" pitchFamily="34" charset="0"/>
              <a:buChar char="•"/>
              <a:defRPr>
                <a:solidFill>
                  <a:schemeClr val="bg1"/>
                </a:solidFill>
              </a:defRPr>
            </a:lvl4pPr>
            <a:lvl5pPr marL="2062163" indent="-233363">
              <a:lnSpc>
                <a:spcPct val="100000"/>
              </a:lnSpc>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3">
            <a:extLst>
              <a:ext uri="{FF2B5EF4-FFF2-40B4-BE49-F238E27FC236}">
                <a16:creationId xmlns:a16="http://schemas.microsoft.com/office/drawing/2014/main" id="{898F48D3-EC8B-4901-861B-167FE5EBECED}"/>
              </a:ext>
            </a:extLst>
          </p:cNvPr>
          <p:cNvSpPr txBox="1">
            <a:spLocks/>
          </p:cNvSpPr>
          <p:nvPr/>
        </p:nvSpPr>
        <p:spPr>
          <a:xfrm>
            <a:off x="9302847" y="6560363"/>
            <a:ext cx="2599605" cy="274324"/>
          </a:xfrm>
          <a:prstGeom prst="rect">
            <a:avLst/>
          </a:prstGeom>
        </p:spPr>
        <p:txBody>
          <a:bodyPr/>
          <a:lstStyle>
            <a:defPPr>
              <a:defRPr lang="en-US"/>
            </a:defPPr>
            <a:lvl1pPr marL="0" algn="l" defTabSz="914400" rtl="0" eaLnBrk="1" latinLnBrk="0" hangingPunct="1">
              <a:defRPr sz="1400" kern="1200" baseline="0">
                <a:solidFill>
                  <a:srgbClr val="CFCFCE"/>
                </a:solidFill>
                <a:latin typeface="Adobe Clean ExtraBold" panose="020B05030204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baseline="0" dirty="0">
                <a:solidFill>
                  <a:srgbClr val="6E6E6E"/>
                </a:solidFill>
                <a:latin typeface="Adobe Clean" panose="020B0503020404020204" pitchFamily="34" charset="0"/>
              </a:rPr>
              <a:t>©2023 Adobe. All Rights Reserved. Adobe Confidential.</a:t>
            </a:r>
          </a:p>
        </p:txBody>
      </p:sp>
    </p:spTree>
    <p:extLst>
      <p:ext uri="{BB962C8B-B14F-4D97-AF65-F5344CB8AC3E}">
        <p14:creationId xmlns:p14="http://schemas.microsoft.com/office/powerpoint/2010/main" val="1259675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rgbClr val="FA0F00"/>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7D1A37-D98F-8844-AF99-5DCC9E674734}"/>
              </a:ext>
            </a:extLst>
          </p:cNvPr>
          <p:cNvPicPr>
            <a:picLocks noChangeAspect="1"/>
          </p:cNvPicPr>
          <p:nvPr/>
        </p:nvPicPr>
        <p:blipFill>
          <a:blip r:embed="rId2"/>
          <a:stretch>
            <a:fillRect/>
          </a:stretch>
        </p:blipFill>
        <p:spPr>
          <a:xfrm>
            <a:off x="5605832" y="2759987"/>
            <a:ext cx="980335" cy="1338025"/>
          </a:xfrm>
          <a:prstGeom prst="rect">
            <a:avLst/>
          </a:prstGeom>
        </p:spPr>
      </p:pic>
    </p:spTree>
    <p:extLst>
      <p:ext uri="{BB962C8B-B14F-4D97-AF65-F5344CB8AC3E}">
        <p14:creationId xmlns:p14="http://schemas.microsoft.com/office/powerpoint/2010/main" val="2063866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White end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87926" y="2447346"/>
            <a:ext cx="1414837" cy="1947672"/>
          </a:xfrm>
          <a:prstGeom prst="rect">
            <a:avLst/>
          </a:prstGeom>
        </p:spPr>
      </p:pic>
    </p:spTree>
    <p:extLst>
      <p:ext uri="{BB962C8B-B14F-4D97-AF65-F5344CB8AC3E}">
        <p14:creationId xmlns:p14="http://schemas.microsoft.com/office/powerpoint/2010/main" val="243384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White - Bottom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lIns="45720" tIns="45720" rIns="45720" bIns="45720"/>
          <a:lstStyle>
            <a:lvl1pPr>
              <a:defRPr>
                <a:latin typeface="+mj-lt"/>
              </a:defRPr>
            </a:lvl1pPr>
          </a:lstStyle>
          <a:p>
            <a:r>
              <a:rPr lang="en-US"/>
              <a:t>Click to edit Master 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a:p>
        </p:txBody>
      </p:sp>
    </p:spTree>
    <p:extLst>
      <p:ext uri="{BB962C8B-B14F-4D97-AF65-F5344CB8AC3E}">
        <p14:creationId xmlns:p14="http://schemas.microsoft.com/office/powerpoint/2010/main" val="5823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White - Bottom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lIns="45720" tIns="45720" rIns="45720" bIns="45720"/>
          <a:lstStyle>
            <a:lvl1pPr>
              <a:defRPr>
                <a:latin typeface="+mj-lt"/>
              </a:defRPr>
            </a:lvl1pPr>
          </a:lstStyle>
          <a:p>
            <a:r>
              <a:rPr lang="en-US"/>
              <a:t>Click to edit Master title style</a:t>
            </a:r>
          </a:p>
        </p:txBody>
      </p:sp>
      <p:sp>
        <p:nvSpPr>
          <p:cNvPr id="3" name="Content Placeholder 2"/>
          <p:cNvSpPr>
            <a:spLocks noGrp="1"/>
          </p:cNvSpPr>
          <p:nvPr>
            <p:ph idx="1"/>
          </p:nvPr>
        </p:nvSpPr>
        <p:spPr/>
        <p:txBody>
          <a:bodyPr lIns="45720" tIns="45720" rIns="45720" bIns="4572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a:p>
        </p:txBody>
      </p:sp>
    </p:spTree>
    <p:extLst>
      <p:ext uri="{BB962C8B-B14F-4D97-AF65-F5344CB8AC3E}">
        <p14:creationId xmlns:p14="http://schemas.microsoft.com/office/powerpoint/2010/main" val="2672550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6A6C-8376-1E41-BD5C-E20A76288A7C}"/>
              </a:ext>
            </a:extLst>
          </p:cNvPr>
          <p:cNvSpPr>
            <a:spLocks noGrp="1"/>
          </p:cNvSpPr>
          <p:nvPr>
            <p:ph type="title"/>
          </p:nvPr>
        </p:nvSpPr>
        <p:spPr>
          <a:xfrm>
            <a:off x="310898" y="312665"/>
            <a:ext cx="11494008" cy="646189"/>
          </a:xfrm>
        </p:spPr>
        <p:txBody>
          <a:bodyPr lIns="45720" rIns="45720" anchor="t"/>
          <a:lstStyle/>
          <a:p>
            <a:r>
              <a:rPr lang="en-US"/>
              <a:t>Click to edit Master title style</a:t>
            </a:r>
          </a:p>
        </p:txBody>
      </p:sp>
      <p:sp>
        <p:nvSpPr>
          <p:cNvPr id="3" name="Date Placeholder 2">
            <a:extLst>
              <a:ext uri="{FF2B5EF4-FFF2-40B4-BE49-F238E27FC236}">
                <a16:creationId xmlns:a16="http://schemas.microsoft.com/office/drawing/2014/main" id="{44B3472C-7D95-F84A-A3A5-3FF355EE73E3}"/>
              </a:ext>
            </a:extLst>
          </p:cNvPr>
          <p:cNvSpPr>
            <a:spLocks noGrp="1"/>
          </p:cNvSpPr>
          <p:nvPr>
            <p:ph type="dt" sz="half" idx="10"/>
          </p:nvPr>
        </p:nvSpPr>
        <p:spPr>
          <a:xfrm>
            <a:off x="11559241" y="6921699"/>
            <a:ext cx="632759" cy="267660"/>
          </a:xfrm>
        </p:spPr>
        <p:txBody>
          <a:bodyPr/>
          <a:lstStyle/>
          <a:p>
            <a:fld id="{8CB0EC54-4295-4C49-9904-62E624678780}" type="datetime1">
              <a:rPr lang="en-US" smtClean="0"/>
              <a:t>1/18/24</a:t>
            </a:fld>
            <a:endParaRPr lang="en-US"/>
          </a:p>
        </p:txBody>
      </p:sp>
      <p:sp>
        <p:nvSpPr>
          <p:cNvPr id="4" name="Footer Placeholder 3">
            <a:extLst>
              <a:ext uri="{FF2B5EF4-FFF2-40B4-BE49-F238E27FC236}">
                <a16:creationId xmlns:a16="http://schemas.microsoft.com/office/drawing/2014/main" id="{9D5CF410-CCC2-8C42-B73A-A90343E151D4}"/>
              </a:ext>
            </a:extLst>
          </p:cNvPr>
          <p:cNvSpPr>
            <a:spLocks noGrp="1"/>
          </p:cNvSpPr>
          <p:nvPr>
            <p:ph type="ftr" sz="quarter" idx="11"/>
          </p:nvPr>
        </p:nvSpPr>
        <p:spPr/>
        <p:txBody>
          <a:bodyPr/>
          <a:lstStyle/>
          <a:p>
            <a:r>
              <a:rPr lang="en-US"/>
              <a:t>Footer Goes Here</a:t>
            </a:r>
          </a:p>
        </p:txBody>
      </p:sp>
      <p:sp>
        <p:nvSpPr>
          <p:cNvPr id="5" name="Slide Number Placeholder 4">
            <a:extLst>
              <a:ext uri="{FF2B5EF4-FFF2-40B4-BE49-F238E27FC236}">
                <a16:creationId xmlns:a16="http://schemas.microsoft.com/office/drawing/2014/main" id="{CC3CD366-50A2-F340-B9DD-C9E73E923836}"/>
              </a:ext>
            </a:extLst>
          </p:cNvPr>
          <p:cNvSpPr>
            <a:spLocks noGrp="1"/>
          </p:cNvSpPr>
          <p:nvPr>
            <p:ph type="sldNum" sz="quarter" idx="12"/>
          </p:nvPr>
        </p:nvSpPr>
        <p:spPr/>
        <p:txBody>
          <a:bodyPr/>
          <a:lstStyle/>
          <a:p>
            <a:fld id="{2D54ABF7-EC33-204F-A680-BCCE3CA2411A}" type="slidenum">
              <a:rPr lang="en-US" smtClean="0"/>
              <a:pPr/>
              <a:t>‹#›</a:t>
            </a:fld>
            <a:endParaRPr lang="en-US"/>
          </a:p>
        </p:txBody>
      </p:sp>
    </p:spTree>
    <p:extLst>
      <p:ext uri="{BB962C8B-B14F-4D97-AF65-F5344CB8AC3E}">
        <p14:creationId xmlns:p14="http://schemas.microsoft.com/office/powerpoint/2010/main" val="427089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Section Divider [DC]">
    <p:bg>
      <p:bgPr>
        <a:solidFill>
          <a:srgbClr val="FA0F00"/>
        </a:solidFill>
        <a:effectLst/>
      </p:bgPr>
    </p:bg>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80F40C7B-8B85-E841-951C-D0451CD79919}"/>
              </a:ext>
            </a:extLst>
          </p:cNvPr>
          <p:cNvSpPr>
            <a:spLocks noGrp="1"/>
          </p:cNvSpPr>
          <p:nvPr>
            <p:ph sz="quarter" idx="12" hasCustomPrompt="1"/>
          </p:nvPr>
        </p:nvSpPr>
        <p:spPr>
          <a:xfrm>
            <a:off x="2185176" y="2866397"/>
            <a:ext cx="8857198" cy="1394267"/>
          </a:xfrm>
          <a:prstGeom prst="rect">
            <a:avLst/>
          </a:prstGeom>
        </p:spPr>
        <p:txBody>
          <a:bodyPr/>
          <a:lstStyle>
            <a:lvl1pPr marL="0" indent="0">
              <a:lnSpc>
                <a:spcPct val="75000"/>
              </a:lnSpc>
              <a:buNone/>
              <a:defRPr sz="3600" b="1" i="0" baseline="0">
                <a:solidFill>
                  <a:schemeClr val="bg1"/>
                </a:solidFill>
                <a:latin typeface="Adobe Clean ExtraBold" panose="020B0503020404020204" pitchFamily="34" charset="0"/>
              </a:defRPr>
            </a:lvl1pPr>
          </a:lstStyle>
          <a:p>
            <a:pPr lvl="0"/>
            <a:r>
              <a:rPr lang="en-US"/>
              <a:t>Click to edit section divider title</a:t>
            </a:r>
          </a:p>
        </p:txBody>
      </p:sp>
      <p:pic>
        <p:nvPicPr>
          <p:cNvPr id="7" name="Picture 6">
            <a:extLst>
              <a:ext uri="{FF2B5EF4-FFF2-40B4-BE49-F238E27FC236}">
                <a16:creationId xmlns:a16="http://schemas.microsoft.com/office/drawing/2014/main" id="{D279569E-2611-4CC8-BFE1-6015B6F3B4B5}"/>
              </a:ext>
            </a:extLst>
          </p:cNvPr>
          <p:cNvPicPr>
            <a:picLocks noChangeAspect="1"/>
          </p:cNvPicPr>
          <p:nvPr/>
        </p:nvPicPr>
        <p:blipFill>
          <a:blip r:embed="rId2"/>
          <a:stretch>
            <a:fillRect/>
          </a:stretch>
        </p:blipFill>
        <p:spPr>
          <a:xfrm>
            <a:off x="872599" y="2748128"/>
            <a:ext cx="703952" cy="680872"/>
          </a:xfrm>
          <a:prstGeom prst="rect">
            <a:avLst/>
          </a:prstGeom>
        </p:spPr>
      </p:pic>
    </p:spTree>
    <p:extLst>
      <p:ext uri="{BB962C8B-B14F-4D97-AF65-F5344CB8AC3E}">
        <p14:creationId xmlns:p14="http://schemas.microsoft.com/office/powerpoint/2010/main" val="252434440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Divider [White-A]">
    <p:bg>
      <p:bgRef idx="1001">
        <a:schemeClr val="bg1"/>
      </p:bgRef>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5C69EB3E-ED19-4474-8439-F48431B6290C}"/>
              </a:ext>
            </a:extLst>
          </p:cNvPr>
          <p:cNvPicPr>
            <a:picLocks noChangeAspect="1"/>
          </p:cNvPicPr>
          <p:nvPr/>
        </p:nvPicPr>
        <p:blipFill>
          <a:blip r:embed="rId2"/>
          <a:stretch>
            <a:fillRect/>
          </a:stretch>
        </p:blipFill>
        <p:spPr>
          <a:xfrm>
            <a:off x="0" y="0"/>
            <a:ext cx="12192000" cy="6858000"/>
          </a:xfrm>
          <a:prstGeom prst="rect">
            <a:avLst/>
          </a:prstGeom>
        </p:spPr>
      </p:pic>
      <p:sp>
        <p:nvSpPr>
          <p:cNvPr id="8" name="Content Placeholder 8">
            <a:extLst>
              <a:ext uri="{FF2B5EF4-FFF2-40B4-BE49-F238E27FC236}">
                <a16:creationId xmlns:a16="http://schemas.microsoft.com/office/drawing/2014/main" id="{80F40C7B-8B85-E841-951C-D0451CD79919}"/>
              </a:ext>
            </a:extLst>
          </p:cNvPr>
          <p:cNvSpPr>
            <a:spLocks noGrp="1"/>
          </p:cNvSpPr>
          <p:nvPr>
            <p:ph sz="quarter" idx="12" hasCustomPrompt="1"/>
          </p:nvPr>
        </p:nvSpPr>
        <p:spPr>
          <a:xfrm>
            <a:off x="794788" y="2796819"/>
            <a:ext cx="5909954" cy="1394267"/>
          </a:xfrm>
          <a:prstGeom prst="rect">
            <a:avLst/>
          </a:prstGeom>
        </p:spPr>
        <p:txBody>
          <a:bodyPr/>
          <a:lstStyle>
            <a:lvl1pPr marL="0" indent="0">
              <a:lnSpc>
                <a:spcPct val="75000"/>
              </a:lnSpc>
              <a:buNone/>
              <a:defRPr sz="3600" b="1" i="0" baseline="0">
                <a:solidFill>
                  <a:schemeClr val="accent6"/>
                </a:solidFill>
                <a:latin typeface="Adobe Clean ExtraBold" panose="020B0503020404020204" pitchFamily="34" charset="0"/>
              </a:defRPr>
            </a:lvl1pPr>
          </a:lstStyle>
          <a:p>
            <a:pPr lvl="0"/>
            <a:r>
              <a:rPr lang="en-US"/>
              <a:t>Click to edit section divider title</a:t>
            </a:r>
          </a:p>
        </p:txBody>
      </p:sp>
    </p:spTree>
    <p:extLst>
      <p:ext uri="{BB962C8B-B14F-4D97-AF65-F5344CB8AC3E}">
        <p14:creationId xmlns:p14="http://schemas.microsoft.com/office/powerpoint/2010/main" val="418507718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Section Divider [White-B]">
    <p:bg>
      <p:bgRef idx="1001">
        <a:schemeClr val="bg1"/>
      </p:bgRef>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DBCDD68E-6A21-4946-A44A-CB84F98FF145}"/>
              </a:ext>
            </a:extLst>
          </p:cNvPr>
          <p:cNvPicPr>
            <a:picLocks noChangeAspect="1"/>
          </p:cNvPicPr>
          <p:nvPr/>
        </p:nvPicPr>
        <p:blipFill>
          <a:blip r:embed="rId2"/>
          <a:stretch>
            <a:fillRect/>
          </a:stretch>
        </p:blipFill>
        <p:spPr>
          <a:xfrm>
            <a:off x="0" y="0"/>
            <a:ext cx="12192000" cy="6858000"/>
          </a:xfrm>
          <a:prstGeom prst="rect">
            <a:avLst/>
          </a:prstGeom>
        </p:spPr>
      </p:pic>
      <p:sp>
        <p:nvSpPr>
          <p:cNvPr id="8" name="Content Placeholder 8">
            <a:extLst>
              <a:ext uri="{FF2B5EF4-FFF2-40B4-BE49-F238E27FC236}">
                <a16:creationId xmlns:a16="http://schemas.microsoft.com/office/drawing/2014/main" id="{80F40C7B-8B85-E841-951C-D0451CD79919}"/>
              </a:ext>
            </a:extLst>
          </p:cNvPr>
          <p:cNvSpPr>
            <a:spLocks noGrp="1"/>
          </p:cNvSpPr>
          <p:nvPr>
            <p:ph sz="quarter" idx="12" hasCustomPrompt="1"/>
          </p:nvPr>
        </p:nvSpPr>
        <p:spPr>
          <a:xfrm>
            <a:off x="794788" y="2796819"/>
            <a:ext cx="5909954" cy="1394267"/>
          </a:xfrm>
          <a:prstGeom prst="rect">
            <a:avLst/>
          </a:prstGeom>
        </p:spPr>
        <p:txBody>
          <a:bodyPr/>
          <a:lstStyle>
            <a:lvl1pPr marL="0" indent="0">
              <a:lnSpc>
                <a:spcPct val="75000"/>
              </a:lnSpc>
              <a:buNone/>
              <a:defRPr sz="3600" b="1" i="0" baseline="0">
                <a:solidFill>
                  <a:schemeClr val="accent6"/>
                </a:solidFill>
                <a:latin typeface="Adobe Clean ExtraBold" panose="020B0503020404020204" pitchFamily="34" charset="0"/>
              </a:defRPr>
            </a:lvl1pPr>
          </a:lstStyle>
          <a:p>
            <a:pPr lvl="0"/>
            <a:r>
              <a:rPr lang="en-US"/>
              <a:t>Click to edit section divider title</a:t>
            </a:r>
          </a:p>
        </p:txBody>
      </p:sp>
    </p:spTree>
    <p:extLst>
      <p:ext uri="{BB962C8B-B14F-4D97-AF65-F5344CB8AC3E}">
        <p14:creationId xmlns:p14="http://schemas.microsoft.com/office/powerpoint/2010/main" val="18318404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Dark-A]">
    <p:bg>
      <p:bgRef idx="1001">
        <a:schemeClr val="bg1"/>
      </p:bgRef>
    </p:bg>
    <p:spTree>
      <p:nvGrpSpPr>
        <p:cNvPr id="1" name=""/>
        <p:cNvGrpSpPr/>
        <p:nvPr/>
      </p:nvGrpSpPr>
      <p:grpSpPr>
        <a:xfrm>
          <a:off x="0" y="0"/>
          <a:ext cx="0" cy="0"/>
          <a:chOff x="0" y="0"/>
          <a:chExt cx="0" cy="0"/>
        </a:xfrm>
      </p:grpSpPr>
      <p:pic>
        <p:nvPicPr>
          <p:cNvPr id="3" name="Picture 2" descr="A picture containing computer&#10;&#10;Description automatically generated">
            <a:extLst>
              <a:ext uri="{FF2B5EF4-FFF2-40B4-BE49-F238E27FC236}">
                <a16:creationId xmlns:a16="http://schemas.microsoft.com/office/drawing/2014/main" id="{7AD3869F-D3E8-4162-AC9C-5E105DCDCD36}"/>
              </a:ext>
            </a:extLst>
          </p:cNvPr>
          <p:cNvPicPr>
            <a:picLocks noChangeAspect="1"/>
          </p:cNvPicPr>
          <p:nvPr/>
        </p:nvPicPr>
        <p:blipFill>
          <a:blip r:embed="rId2"/>
          <a:stretch>
            <a:fillRect/>
          </a:stretch>
        </p:blipFill>
        <p:spPr>
          <a:xfrm>
            <a:off x="0" y="0"/>
            <a:ext cx="12192000" cy="6858000"/>
          </a:xfrm>
          <a:prstGeom prst="rect">
            <a:avLst/>
          </a:prstGeom>
        </p:spPr>
      </p:pic>
      <p:sp>
        <p:nvSpPr>
          <p:cNvPr id="8" name="Content Placeholder 8">
            <a:extLst>
              <a:ext uri="{FF2B5EF4-FFF2-40B4-BE49-F238E27FC236}">
                <a16:creationId xmlns:a16="http://schemas.microsoft.com/office/drawing/2014/main" id="{80F40C7B-8B85-E841-951C-D0451CD79919}"/>
              </a:ext>
            </a:extLst>
          </p:cNvPr>
          <p:cNvSpPr>
            <a:spLocks noGrp="1"/>
          </p:cNvSpPr>
          <p:nvPr>
            <p:ph sz="quarter" idx="12" hasCustomPrompt="1"/>
          </p:nvPr>
        </p:nvSpPr>
        <p:spPr>
          <a:xfrm>
            <a:off x="794788" y="2796819"/>
            <a:ext cx="5909954" cy="1394267"/>
          </a:xfrm>
          <a:prstGeom prst="rect">
            <a:avLst/>
          </a:prstGeom>
        </p:spPr>
        <p:txBody>
          <a:bodyPr/>
          <a:lstStyle>
            <a:lvl1pPr marL="0" indent="0">
              <a:lnSpc>
                <a:spcPct val="75000"/>
              </a:lnSpc>
              <a:buNone/>
              <a:defRPr sz="3600" b="1" i="0" baseline="0">
                <a:solidFill>
                  <a:schemeClr val="bg1"/>
                </a:solidFill>
                <a:latin typeface="Adobe Clean ExtraBold" panose="020B0503020404020204" pitchFamily="34" charset="0"/>
              </a:defRPr>
            </a:lvl1pPr>
          </a:lstStyle>
          <a:p>
            <a:pPr lvl="0"/>
            <a:r>
              <a:rPr lang="en-US"/>
              <a:t>Click to edit section divider title</a:t>
            </a:r>
          </a:p>
        </p:txBody>
      </p:sp>
    </p:spTree>
    <p:extLst>
      <p:ext uri="{BB962C8B-B14F-4D97-AF65-F5344CB8AC3E}">
        <p14:creationId xmlns:p14="http://schemas.microsoft.com/office/powerpoint/2010/main" val="151207590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Section Divider [Dark-B]">
    <p:bg>
      <p:bgRef idx="1001">
        <a:schemeClr val="bg1"/>
      </p:bgRef>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C1E84E48-4621-413D-8B33-D60987BD97E9}"/>
              </a:ext>
            </a:extLst>
          </p:cNvPr>
          <p:cNvPicPr>
            <a:picLocks noChangeAspect="1"/>
          </p:cNvPicPr>
          <p:nvPr/>
        </p:nvPicPr>
        <p:blipFill>
          <a:blip r:embed="rId2"/>
          <a:stretch>
            <a:fillRect/>
          </a:stretch>
        </p:blipFill>
        <p:spPr>
          <a:xfrm>
            <a:off x="0" y="0"/>
            <a:ext cx="12192000" cy="6858000"/>
          </a:xfrm>
          <a:prstGeom prst="rect">
            <a:avLst/>
          </a:prstGeom>
        </p:spPr>
      </p:pic>
      <p:sp>
        <p:nvSpPr>
          <p:cNvPr id="8" name="Content Placeholder 8">
            <a:extLst>
              <a:ext uri="{FF2B5EF4-FFF2-40B4-BE49-F238E27FC236}">
                <a16:creationId xmlns:a16="http://schemas.microsoft.com/office/drawing/2014/main" id="{80F40C7B-8B85-E841-951C-D0451CD79919}"/>
              </a:ext>
            </a:extLst>
          </p:cNvPr>
          <p:cNvSpPr>
            <a:spLocks noGrp="1"/>
          </p:cNvSpPr>
          <p:nvPr>
            <p:ph sz="quarter" idx="12" hasCustomPrompt="1"/>
          </p:nvPr>
        </p:nvSpPr>
        <p:spPr>
          <a:xfrm>
            <a:off x="794788" y="2796819"/>
            <a:ext cx="5909954" cy="1394267"/>
          </a:xfrm>
          <a:prstGeom prst="rect">
            <a:avLst/>
          </a:prstGeom>
        </p:spPr>
        <p:txBody>
          <a:bodyPr/>
          <a:lstStyle>
            <a:lvl1pPr marL="0" indent="0">
              <a:lnSpc>
                <a:spcPct val="75000"/>
              </a:lnSpc>
              <a:buNone/>
              <a:defRPr sz="3600" b="1" i="0" baseline="0">
                <a:solidFill>
                  <a:schemeClr val="bg1"/>
                </a:solidFill>
                <a:latin typeface="Adobe Clean ExtraBold" panose="020B0503020404020204" pitchFamily="34" charset="0"/>
              </a:defRPr>
            </a:lvl1pPr>
          </a:lstStyle>
          <a:p>
            <a:pPr lvl="0"/>
            <a:r>
              <a:rPr lang="en-US"/>
              <a:t>Click to edit section divider title</a:t>
            </a:r>
          </a:p>
        </p:txBody>
      </p:sp>
    </p:spTree>
    <p:extLst>
      <p:ext uri="{BB962C8B-B14F-4D97-AF65-F5344CB8AC3E}">
        <p14:creationId xmlns:p14="http://schemas.microsoft.com/office/powerpoint/2010/main" val="11329906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6A6C-8376-1E41-BD5C-E20A76288A7C}"/>
              </a:ext>
            </a:extLst>
          </p:cNvPr>
          <p:cNvSpPr>
            <a:spLocks noGrp="1"/>
          </p:cNvSpPr>
          <p:nvPr>
            <p:ph type="title"/>
          </p:nvPr>
        </p:nvSpPr>
        <p:spPr>
          <a:xfrm>
            <a:off x="310896" y="312661"/>
            <a:ext cx="11494008" cy="646189"/>
          </a:xfrm>
        </p:spPr>
        <p:txBody>
          <a:bodyPr lIns="45720" rIns="45720"/>
          <a:lstStyle/>
          <a:p>
            <a:r>
              <a:rPr lang="en-US"/>
              <a:t>Click to edit Master title style</a:t>
            </a:r>
          </a:p>
        </p:txBody>
      </p:sp>
      <p:sp>
        <p:nvSpPr>
          <p:cNvPr id="3" name="Date Placeholder 2">
            <a:extLst>
              <a:ext uri="{FF2B5EF4-FFF2-40B4-BE49-F238E27FC236}">
                <a16:creationId xmlns:a16="http://schemas.microsoft.com/office/drawing/2014/main" id="{44B3472C-7D95-F84A-A3A5-3FF355EE73E3}"/>
              </a:ext>
            </a:extLst>
          </p:cNvPr>
          <p:cNvSpPr>
            <a:spLocks noGrp="1"/>
          </p:cNvSpPr>
          <p:nvPr>
            <p:ph type="dt" sz="half" idx="10"/>
          </p:nvPr>
        </p:nvSpPr>
        <p:spPr>
          <a:xfrm>
            <a:off x="11559241" y="6921699"/>
            <a:ext cx="632759" cy="267660"/>
          </a:xfrm>
        </p:spPr>
        <p:txBody>
          <a:bodyPr/>
          <a:lstStyle/>
          <a:p>
            <a:fld id="{7FB06A93-9C55-4C50-BCFB-614F9FEF2C6E}" type="datetime1">
              <a:rPr lang="en-US" smtClean="0"/>
              <a:t>1/18/24</a:t>
            </a:fld>
            <a:endParaRPr lang="en-US"/>
          </a:p>
        </p:txBody>
      </p:sp>
      <p:sp>
        <p:nvSpPr>
          <p:cNvPr id="4" name="Footer Placeholder 3">
            <a:extLst>
              <a:ext uri="{FF2B5EF4-FFF2-40B4-BE49-F238E27FC236}">
                <a16:creationId xmlns:a16="http://schemas.microsoft.com/office/drawing/2014/main" id="{9D5CF410-CCC2-8C42-B73A-A90343E151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3CD366-50A2-F340-B9DD-C9E73E923836}"/>
              </a:ext>
            </a:extLst>
          </p:cNvPr>
          <p:cNvSpPr>
            <a:spLocks noGrp="1"/>
          </p:cNvSpPr>
          <p:nvPr>
            <p:ph type="sldNum" sz="quarter" idx="12"/>
          </p:nvPr>
        </p:nvSpPr>
        <p:spPr/>
        <p:txBody>
          <a:bodyPr/>
          <a:lstStyle>
            <a:lvl1pPr>
              <a:defRPr>
                <a:solidFill>
                  <a:schemeClr val="tx2"/>
                </a:solidFill>
              </a:defRPr>
            </a:lvl1pPr>
          </a:lstStyle>
          <a:p>
            <a:fld id="{551199F8-42B4-4DDF-BF7E-F4EC13443B46}" type="slidenum">
              <a:rPr lang="en-US" smtClean="0"/>
              <a:pPr/>
              <a:t>‹#›</a:t>
            </a:fld>
            <a:endParaRPr lang="en-US"/>
          </a:p>
        </p:txBody>
      </p:sp>
      <p:sp>
        <p:nvSpPr>
          <p:cNvPr id="16" name="Content Placeholder 15">
            <a:extLst>
              <a:ext uri="{FF2B5EF4-FFF2-40B4-BE49-F238E27FC236}">
                <a16:creationId xmlns:a16="http://schemas.microsoft.com/office/drawing/2014/main" id="{4EE18BCB-5B0C-CC43-82F4-E212011C84B9}"/>
              </a:ext>
            </a:extLst>
          </p:cNvPr>
          <p:cNvSpPr>
            <a:spLocks noGrp="1"/>
          </p:cNvSpPr>
          <p:nvPr>
            <p:ph sz="quarter" idx="13"/>
          </p:nvPr>
        </p:nvSpPr>
        <p:spPr>
          <a:xfrm>
            <a:off x="291060" y="1394086"/>
            <a:ext cx="11521440" cy="4636008"/>
          </a:xfrm>
        </p:spPr>
        <p:txBody>
          <a:bodyPr lIns="45720" rIns="45720" anchor="t">
            <a:noAutofit/>
          </a:bodyPr>
          <a:lstStyle>
            <a:lvl1pPr marL="233363" indent="-233363">
              <a:lnSpc>
                <a:spcPct val="100000"/>
              </a:lnSpc>
              <a:buFont typeface="Arial" panose="020B0604020202020204" pitchFamily="34" charset="0"/>
              <a:buChar char="•"/>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551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F55AD12-0F3B-4798-A0BC-E01ED0D137D0}"/>
              </a:ext>
            </a:extLst>
          </p:cNvPr>
          <p:cNvCxnSpPr/>
          <p:nvPr userDrawn="1"/>
        </p:nvCxnSpPr>
        <p:spPr>
          <a:xfrm>
            <a:off x="546278" y="1408592"/>
            <a:ext cx="5410022" cy="0"/>
          </a:xfrm>
          <a:prstGeom prst="line">
            <a:avLst/>
          </a:prstGeom>
          <a:ln w="38100">
            <a:solidFill>
              <a:srgbClr val="2C2C2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6516931-1967-4126-8B15-AAE0DB62025F}"/>
              </a:ext>
            </a:extLst>
          </p:cNvPr>
          <p:cNvCxnSpPr/>
          <p:nvPr userDrawn="1"/>
        </p:nvCxnSpPr>
        <p:spPr>
          <a:xfrm>
            <a:off x="6210478" y="1408592"/>
            <a:ext cx="5410022" cy="0"/>
          </a:xfrm>
          <a:prstGeom prst="line">
            <a:avLst/>
          </a:prstGeom>
          <a:ln w="38100">
            <a:solidFill>
              <a:srgbClr val="F70F0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6F80F6B-4C6E-498E-9FF2-EA376901D8EF}"/>
              </a:ext>
            </a:extLst>
          </p:cNvPr>
          <p:cNvSpPr/>
          <p:nvPr userDrawn="1"/>
        </p:nvSpPr>
        <p:spPr>
          <a:xfrm>
            <a:off x="533578" y="1431923"/>
            <a:ext cx="5410022" cy="43222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2C2C"/>
              </a:solidFill>
              <a:latin typeface="Adobe Clean SemiLight" panose="020B0403020404020204" pitchFamily="34" charset="0"/>
            </a:endParaRPr>
          </a:p>
        </p:txBody>
      </p:sp>
      <p:sp>
        <p:nvSpPr>
          <p:cNvPr id="10" name="Rectangle 9">
            <a:extLst>
              <a:ext uri="{FF2B5EF4-FFF2-40B4-BE49-F238E27FC236}">
                <a16:creationId xmlns:a16="http://schemas.microsoft.com/office/drawing/2014/main" id="{38402137-DDEC-4564-9D03-D81CF94276A7}"/>
              </a:ext>
            </a:extLst>
          </p:cNvPr>
          <p:cNvSpPr/>
          <p:nvPr userDrawn="1"/>
        </p:nvSpPr>
        <p:spPr>
          <a:xfrm>
            <a:off x="6210478" y="1431923"/>
            <a:ext cx="5410022" cy="43222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2C2C"/>
              </a:solidFill>
              <a:latin typeface="Adobe Clean SemiLight" panose="020B0403020404020204" pitchFamily="34" charset="0"/>
            </a:endParaRPr>
          </a:p>
        </p:txBody>
      </p:sp>
      <p:sp>
        <p:nvSpPr>
          <p:cNvPr id="2" name="Title 1">
            <a:extLst>
              <a:ext uri="{FF2B5EF4-FFF2-40B4-BE49-F238E27FC236}">
                <a16:creationId xmlns:a16="http://schemas.microsoft.com/office/drawing/2014/main" id="{D1D86A6C-8376-1E41-BD5C-E20A76288A7C}"/>
              </a:ext>
            </a:extLst>
          </p:cNvPr>
          <p:cNvSpPr>
            <a:spLocks noGrp="1"/>
          </p:cNvSpPr>
          <p:nvPr>
            <p:ph type="title"/>
          </p:nvPr>
        </p:nvSpPr>
        <p:spPr>
          <a:xfrm>
            <a:off x="310896" y="312661"/>
            <a:ext cx="11494008" cy="646189"/>
          </a:xfrm>
        </p:spPr>
        <p:txBody>
          <a:bodyPr lIns="45720" rIns="45720"/>
          <a:lstStyle/>
          <a:p>
            <a:r>
              <a:rPr lang="en-US"/>
              <a:t>Click to edit Master title style</a:t>
            </a:r>
          </a:p>
        </p:txBody>
      </p:sp>
      <p:sp>
        <p:nvSpPr>
          <p:cNvPr id="3" name="Date Placeholder 2">
            <a:extLst>
              <a:ext uri="{FF2B5EF4-FFF2-40B4-BE49-F238E27FC236}">
                <a16:creationId xmlns:a16="http://schemas.microsoft.com/office/drawing/2014/main" id="{44B3472C-7D95-F84A-A3A5-3FF355EE73E3}"/>
              </a:ext>
            </a:extLst>
          </p:cNvPr>
          <p:cNvSpPr>
            <a:spLocks noGrp="1"/>
          </p:cNvSpPr>
          <p:nvPr>
            <p:ph type="dt" sz="half" idx="10"/>
          </p:nvPr>
        </p:nvSpPr>
        <p:spPr>
          <a:xfrm>
            <a:off x="11559241" y="6921699"/>
            <a:ext cx="632759" cy="267660"/>
          </a:xfrm>
        </p:spPr>
        <p:txBody>
          <a:bodyPr/>
          <a:lstStyle/>
          <a:p>
            <a:fld id="{7FB06A93-9C55-4C50-BCFB-614F9FEF2C6E}" type="datetime1">
              <a:rPr lang="en-US" smtClean="0"/>
              <a:t>1/18/24</a:t>
            </a:fld>
            <a:endParaRPr lang="en-US"/>
          </a:p>
        </p:txBody>
      </p:sp>
      <p:sp>
        <p:nvSpPr>
          <p:cNvPr id="4" name="Footer Placeholder 3">
            <a:extLst>
              <a:ext uri="{FF2B5EF4-FFF2-40B4-BE49-F238E27FC236}">
                <a16:creationId xmlns:a16="http://schemas.microsoft.com/office/drawing/2014/main" id="{9D5CF410-CCC2-8C42-B73A-A90343E151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3CD366-50A2-F340-B9DD-C9E73E923836}"/>
              </a:ext>
            </a:extLst>
          </p:cNvPr>
          <p:cNvSpPr>
            <a:spLocks noGrp="1"/>
          </p:cNvSpPr>
          <p:nvPr>
            <p:ph type="sldNum" sz="quarter" idx="12"/>
          </p:nvPr>
        </p:nvSpPr>
        <p:spPr/>
        <p:txBody>
          <a:bodyPr/>
          <a:lstStyle>
            <a:lvl1pPr>
              <a:defRPr>
                <a:solidFill>
                  <a:schemeClr val="tx2"/>
                </a:solidFill>
              </a:defRPr>
            </a:lvl1pPr>
          </a:lstStyle>
          <a:p>
            <a:fld id="{551199F8-42B4-4DDF-BF7E-F4EC13443B46}" type="slidenum">
              <a:rPr lang="en-US" smtClean="0"/>
              <a:pPr/>
              <a:t>‹#›</a:t>
            </a:fld>
            <a:endParaRPr lang="en-US"/>
          </a:p>
        </p:txBody>
      </p:sp>
      <p:sp>
        <p:nvSpPr>
          <p:cNvPr id="16" name="Content Placeholder 15">
            <a:extLst>
              <a:ext uri="{FF2B5EF4-FFF2-40B4-BE49-F238E27FC236}">
                <a16:creationId xmlns:a16="http://schemas.microsoft.com/office/drawing/2014/main" id="{4EE18BCB-5B0C-CC43-82F4-E212011C84B9}"/>
              </a:ext>
            </a:extLst>
          </p:cNvPr>
          <p:cNvSpPr>
            <a:spLocks noGrp="1"/>
          </p:cNvSpPr>
          <p:nvPr>
            <p:ph sz="quarter" idx="13" hasCustomPrompt="1"/>
          </p:nvPr>
        </p:nvSpPr>
        <p:spPr>
          <a:xfrm>
            <a:off x="682172" y="4914598"/>
            <a:ext cx="5155179" cy="1092904"/>
          </a:xfrm>
        </p:spPr>
        <p:txBody>
          <a:bodyPr lIns="45720" rIns="45720" anchor="t">
            <a:noAutofit/>
          </a:bodyPr>
          <a:lstStyle>
            <a:lvl1pPr marL="233363" indent="-233363" algn="ctr">
              <a:lnSpc>
                <a:spcPct val="100000"/>
              </a:lnSpc>
              <a:buFont typeface="Arial" panose="020B0604020202020204" pitchFamily="34" charset="0"/>
              <a:buNone/>
              <a:defRPr kumimoji="0" lang="en-US" sz="1600" b="0" i="0" u="none" strike="noStrike" kern="1200" cap="none" spc="0" normalizeH="0" baseline="0" dirty="0">
                <a:ln>
                  <a:noFill/>
                </a:ln>
                <a:solidFill>
                  <a:srgbClr val="2C2C2C"/>
                </a:solidFill>
                <a:effectLst/>
                <a:uLnTx/>
                <a:uFillTx/>
                <a:latin typeface="Adobe Clean SemiLight" panose="020B0403020404020204" pitchFamily="34" charset="0"/>
                <a:ea typeface="+mn-ea"/>
                <a:cs typeface="+mn-cs"/>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r>
              <a:rPr lang="en-US">
                <a:solidFill>
                  <a:srgbClr val="2C2C2C"/>
                </a:solidFill>
              </a:rPr>
              <a:t>simply dummy text of the printing and typesetting industry.</a:t>
            </a:r>
          </a:p>
        </p:txBody>
      </p:sp>
      <p:grpSp>
        <p:nvGrpSpPr>
          <p:cNvPr id="13" name="Group 12">
            <a:extLst>
              <a:ext uri="{FF2B5EF4-FFF2-40B4-BE49-F238E27FC236}">
                <a16:creationId xmlns:a16="http://schemas.microsoft.com/office/drawing/2014/main" id="{AD30D046-6E4D-4910-8D7E-056DC9B7EE8F}"/>
              </a:ext>
            </a:extLst>
          </p:cNvPr>
          <p:cNvGrpSpPr/>
          <p:nvPr userDrawn="1"/>
        </p:nvGrpSpPr>
        <p:grpSpPr>
          <a:xfrm>
            <a:off x="1792867" y="1122033"/>
            <a:ext cx="2891444" cy="595901"/>
            <a:chOff x="168020" y="1078172"/>
            <a:chExt cx="2891444" cy="677592"/>
          </a:xfrm>
        </p:grpSpPr>
        <p:sp>
          <p:nvSpPr>
            <p:cNvPr id="14" name="Rectangle: Rounded Corners 13">
              <a:extLst>
                <a:ext uri="{FF2B5EF4-FFF2-40B4-BE49-F238E27FC236}">
                  <a16:creationId xmlns:a16="http://schemas.microsoft.com/office/drawing/2014/main" id="{BFDF39A3-F55B-46D3-8745-0D601D8F5763}"/>
                </a:ext>
              </a:extLst>
            </p:cNvPr>
            <p:cNvSpPr/>
            <p:nvPr/>
          </p:nvSpPr>
          <p:spPr>
            <a:xfrm>
              <a:off x="168020" y="1078172"/>
              <a:ext cx="2891444" cy="677592"/>
            </a:xfrm>
            <a:prstGeom prst="roundRect">
              <a:avLst>
                <a:gd name="adj" fmla="val 50000"/>
              </a:avLst>
            </a:prstGeom>
            <a:solidFill>
              <a:schemeClr val="tx2"/>
            </a:solidFill>
            <a:ln w="25400" cap="flat" cmpd="sng" algn="ctr">
              <a:noFill/>
              <a:prstDash val="solid"/>
            </a:ln>
            <a:effectLst>
              <a:outerShdw blurRad="50800" dist="38100" dir="2700000" algn="tl" rotWithShape="0">
                <a:prstClr val="black">
                  <a:alpha val="10000"/>
                </a:prstClr>
              </a:outerShdw>
            </a:effectLst>
          </p:spPr>
          <p:txBody>
            <a:bodyPr rtlCol="0" anchor="ctr"/>
            <a:lstStyle/>
            <a:p>
              <a:pPr marL="0" marR="0" lvl="0" indent="0" algn="l" defTabSz="914400" rtl="0" eaLnBrk="1" fontAlgn="auto" latinLnBrk="0" hangingPunct="1">
                <a:lnSpc>
                  <a:spcPct val="85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dobe Clean ExtraBold"/>
                <a:ea typeface="+mn-ea"/>
                <a:cs typeface="+mn-cs"/>
              </a:endParaRPr>
            </a:p>
          </p:txBody>
        </p:sp>
        <p:sp>
          <p:nvSpPr>
            <p:cNvPr id="15" name="Rectangle: Rounded Corners 14">
              <a:extLst>
                <a:ext uri="{FF2B5EF4-FFF2-40B4-BE49-F238E27FC236}">
                  <a16:creationId xmlns:a16="http://schemas.microsoft.com/office/drawing/2014/main" id="{06258C87-5B63-4BE3-B798-D69A5295A0A0}"/>
                </a:ext>
              </a:extLst>
            </p:cNvPr>
            <p:cNvSpPr/>
            <p:nvPr/>
          </p:nvSpPr>
          <p:spPr>
            <a:xfrm>
              <a:off x="175567" y="1078172"/>
              <a:ext cx="2883897" cy="677592"/>
            </a:xfrm>
            <a:prstGeom prst="roundRect">
              <a:avLst>
                <a:gd name="adj" fmla="val 50000"/>
              </a:avLst>
            </a:prstGeom>
            <a:solidFill>
              <a:srgbClr val="F4F6F8">
                <a:alpha val="10000"/>
              </a:srgbClr>
            </a:solidFill>
            <a:ln w="25400" cap="flat" cmpd="sng" algn="ctr">
              <a:noFill/>
              <a:prstDash val="solid"/>
            </a:ln>
            <a:effectLst>
              <a:outerShdw blurRad="50800" dist="38100" dir="2700000" algn="tl" rotWithShape="0">
                <a:prstClr val="black">
                  <a:alpha val="10000"/>
                </a:prstClr>
              </a:outerShdw>
            </a:effectLst>
            <a:scene3d>
              <a:camera prst="orthographicFront"/>
              <a:lightRig rig="threePt" dir="t"/>
            </a:scene3d>
            <a:sp3d>
              <a:bevelT w="152400" h="50800" prst="softRound"/>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schemeClr val="bg1"/>
                </a:solidFill>
                <a:latin typeface="Adobe Clean ExtraBold" panose="020B0903020404020204" pitchFamily="34" charset="0"/>
              </a:endParaRPr>
            </a:p>
          </p:txBody>
        </p:sp>
      </p:grpSp>
      <p:sp>
        <p:nvSpPr>
          <p:cNvPr id="23" name="Content Placeholder 15">
            <a:extLst>
              <a:ext uri="{FF2B5EF4-FFF2-40B4-BE49-F238E27FC236}">
                <a16:creationId xmlns:a16="http://schemas.microsoft.com/office/drawing/2014/main" id="{713C8A8D-6E99-44E4-A350-F3FF0B8BB1F8}"/>
              </a:ext>
            </a:extLst>
          </p:cNvPr>
          <p:cNvSpPr>
            <a:spLocks noGrp="1"/>
          </p:cNvSpPr>
          <p:nvPr>
            <p:ph sz="quarter" idx="16" hasCustomPrompt="1"/>
          </p:nvPr>
        </p:nvSpPr>
        <p:spPr>
          <a:xfrm>
            <a:off x="1800414" y="834632"/>
            <a:ext cx="2883897" cy="1092904"/>
          </a:xfrm>
        </p:spPr>
        <p:txBody>
          <a:bodyPr lIns="45720" rIns="45720" anchor="ctr">
            <a:noAutofit/>
          </a:bodyPr>
          <a:lstStyle>
            <a:lvl1pPr marL="233363" indent="-233363" algn="ctr">
              <a:lnSpc>
                <a:spcPct val="100000"/>
              </a:lnSpc>
              <a:buFont typeface="Arial" panose="020B0604020202020204" pitchFamily="34" charset="0"/>
              <a:buNone/>
              <a:defRPr lang="en-US" sz="1800" kern="1200" dirty="0" smtClean="0">
                <a:solidFill>
                  <a:schemeClr val="bg1"/>
                </a:solidFill>
                <a:latin typeface="Adobe Clean ExtraBold" panose="020B0903020404020204" pitchFamily="34" charset="0"/>
                <a:ea typeface="+mn-ea"/>
                <a:cs typeface="+mn-cs"/>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chemeClr val="bg1"/>
                </a:solidFill>
                <a:effectLst/>
                <a:latin typeface="Adobe Clean ExtraBold" panose="020B0903020404020204" pitchFamily="34" charset="0"/>
                <a:ea typeface="+mn-ea"/>
                <a:cs typeface="+mn-cs"/>
              </a:rPr>
              <a:t>Lorem Ipsum</a:t>
            </a:r>
            <a:endParaRPr lang="en-US" b="0" i="0">
              <a:solidFill>
                <a:srgbClr val="000000"/>
              </a:solidFill>
              <a:effectLst/>
              <a:latin typeface="Open Sans"/>
            </a:endParaRPr>
          </a:p>
        </p:txBody>
      </p:sp>
      <p:grpSp>
        <p:nvGrpSpPr>
          <p:cNvPr id="24" name="Group 23">
            <a:extLst>
              <a:ext uri="{FF2B5EF4-FFF2-40B4-BE49-F238E27FC236}">
                <a16:creationId xmlns:a16="http://schemas.microsoft.com/office/drawing/2014/main" id="{EE5545A7-0569-4307-85F7-7EB3F9ED5043}"/>
              </a:ext>
            </a:extLst>
          </p:cNvPr>
          <p:cNvGrpSpPr/>
          <p:nvPr userDrawn="1"/>
        </p:nvGrpSpPr>
        <p:grpSpPr>
          <a:xfrm>
            <a:off x="7469767" y="1122033"/>
            <a:ext cx="2891445" cy="595901"/>
            <a:chOff x="168020" y="1078172"/>
            <a:chExt cx="2891445" cy="677592"/>
          </a:xfrm>
        </p:grpSpPr>
        <p:sp>
          <p:nvSpPr>
            <p:cNvPr id="25" name="Rectangle: Rounded Corners 24">
              <a:extLst>
                <a:ext uri="{FF2B5EF4-FFF2-40B4-BE49-F238E27FC236}">
                  <a16:creationId xmlns:a16="http://schemas.microsoft.com/office/drawing/2014/main" id="{A31B3C29-4FF5-4FEE-B1EC-F928329D0A9D}"/>
                </a:ext>
              </a:extLst>
            </p:cNvPr>
            <p:cNvSpPr/>
            <p:nvPr/>
          </p:nvSpPr>
          <p:spPr>
            <a:xfrm>
              <a:off x="168020" y="1078172"/>
              <a:ext cx="2891444" cy="677592"/>
            </a:xfrm>
            <a:prstGeom prst="roundRect">
              <a:avLst>
                <a:gd name="adj" fmla="val 50000"/>
              </a:avLst>
            </a:prstGeom>
            <a:solidFill>
              <a:srgbClr val="F70F00"/>
            </a:solidFill>
            <a:ln w="25400" cap="flat" cmpd="sng" algn="ctr">
              <a:noFill/>
              <a:prstDash val="solid"/>
            </a:ln>
            <a:effectLst>
              <a:outerShdw blurRad="50800" dist="38100" dir="2700000" algn="tl" rotWithShape="0">
                <a:prstClr val="black">
                  <a:alpha val="10000"/>
                </a:prstClr>
              </a:outerShdw>
            </a:effectLst>
          </p:spPr>
          <p:txBody>
            <a:bodyPr rtlCol="0" anchor="ctr"/>
            <a:lstStyle/>
            <a:p>
              <a:pPr marL="0" marR="0" lvl="0" indent="0" algn="l" defTabSz="914400" rtl="0" eaLnBrk="1" fontAlgn="auto" latinLnBrk="0" hangingPunct="1">
                <a:lnSpc>
                  <a:spcPct val="85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dobe Clean ExtraBold"/>
                <a:ea typeface="+mn-ea"/>
                <a:cs typeface="+mn-cs"/>
              </a:endParaRPr>
            </a:p>
          </p:txBody>
        </p:sp>
        <p:sp>
          <p:nvSpPr>
            <p:cNvPr id="26" name="Rectangle: Rounded Corners 25">
              <a:extLst>
                <a:ext uri="{FF2B5EF4-FFF2-40B4-BE49-F238E27FC236}">
                  <a16:creationId xmlns:a16="http://schemas.microsoft.com/office/drawing/2014/main" id="{50D45204-576B-4159-B8B7-C30922D5D2D4}"/>
                </a:ext>
              </a:extLst>
            </p:cNvPr>
            <p:cNvSpPr/>
            <p:nvPr/>
          </p:nvSpPr>
          <p:spPr>
            <a:xfrm>
              <a:off x="168021" y="1078172"/>
              <a:ext cx="2891444" cy="677592"/>
            </a:xfrm>
            <a:prstGeom prst="roundRect">
              <a:avLst>
                <a:gd name="adj" fmla="val 50000"/>
              </a:avLst>
            </a:prstGeom>
            <a:solidFill>
              <a:srgbClr val="F4F6F8">
                <a:alpha val="10000"/>
              </a:srgbClr>
            </a:solidFill>
            <a:ln w="25400" cap="flat" cmpd="sng" algn="ctr">
              <a:noFill/>
              <a:prstDash val="solid"/>
            </a:ln>
            <a:effectLst>
              <a:outerShdw blurRad="50800" dist="38100" dir="2700000" algn="tl" rotWithShape="0">
                <a:prstClr val="black">
                  <a:alpha val="10000"/>
                </a:prstClr>
              </a:outerShdw>
            </a:effectLst>
            <a:scene3d>
              <a:camera prst="orthographicFront"/>
              <a:lightRig rig="threePt" dir="t"/>
            </a:scene3d>
            <a:sp3d>
              <a:bevelT w="152400" h="50800" prst="softRound"/>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schemeClr val="bg1"/>
                </a:solidFill>
                <a:latin typeface="Adobe Clean ExtraBold" panose="020B0903020404020204" pitchFamily="34" charset="0"/>
              </a:endParaRPr>
            </a:p>
          </p:txBody>
        </p:sp>
      </p:grpSp>
      <p:sp>
        <p:nvSpPr>
          <p:cNvPr id="27" name="Content Placeholder 15">
            <a:extLst>
              <a:ext uri="{FF2B5EF4-FFF2-40B4-BE49-F238E27FC236}">
                <a16:creationId xmlns:a16="http://schemas.microsoft.com/office/drawing/2014/main" id="{7B4F4892-EC59-4719-AFF5-6A207BC0EB65}"/>
              </a:ext>
            </a:extLst>
          </p:cNvPr>
          <p:cNvSpPr>
            <a:spLocks noGrp="1"/>
          </p:cNvSpPr>
          <p:nvPr>
            <p:ph sz="quarter" idx="17" hasCustomPrompt="1"/>
          </p:nvPr>
        </p:nvSpPr>
        <p:spPr>
          <a:xfrm>
            <a:off x="7486768" y="834632"/>
            <a:ext cx="2883897" cy="1092904"/>
          </a:xfrm>
        </p:spPr>
        <p:txBody>
          <a:bodyPr lIns="45720" rIns="45720" anchor="ctr">
            <a:noAutofit/>
          </a:bodyPr>
          <a:lstStyle>
            <a:lvl1pPr marL="233363" indent="-233363" algn="ctr">
              <a:lnSpc>
                <a:spcPct val="100000"/>
              </a:lnSpc>
              <a:buFont typeface="Arial" panose="020B0604020202020204" pitchFamily="34" charset="0"/>
              <a:buNone/>
              <a:defRPr lang="en-US" sz="1800" kern="1200" dirty="0" smtClean="0">
                <a:solidFill>
                  <a:schemeClr val="bg1"/>
                </a:solidFill>
                <a:latin typeface="Adobe Clean ExtraBold" panose="020B0903020404020204" pitchFamily="34" charset="0"/>
                <a:ea typeface="+mn-ea"/>
                <a:cs typeface="+mn-cs"/>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chemeClr val="bg1"/>
                </a:solidFill>
                <a:effectLst/>
                <a:latin typeface="Adobe Clean ExtraBold" panose="020B0903020404020204" pitchFamily="34" charset="0"/>
                <a:ea typeface="+mn-ea"/>
                <a:cs typeface="+mn-cs"/>
              </a:rPr>
              <a:t>Lorem Ipsum</a:t>
            </a:r>
            <a:endParaRPr lang="en-US" b="0" i="0">
              <a:solidFill>
                <a:srgbClr val="000000"/>
              </a:solidFill>
              <a:effectLst/>
              <a:latin typeface="Open Sans"/>
            </a:endParaRPr>
          </a:p>
        </p:txBody>
      </p:sp>
      <p:sp>
        <p:nvSpPr>
          <p:cNvPr id="29" name="Rectangle 28">
            <a:extLst>
              <a:ext uri="{FF2B5EF4-FFF2-40B4-BE49-F238E27FC236}">
                <a16:creationId xmlns:a16="http://schemas.microsoft.com/office/drawing/2014/main" id="{8A7022C2-6E7E-4372-86A0-9292B31C5F8C}"/>
              </a:ext>
            </a:extLst>
          </p:cNvPr>
          <p:cNvSpPr/>
          <p:nvPr userDrawn="1"/>
        </p:nvSpPr>
        <p:spPr>
          <a:xfrm>
            <a:off x="714778" y="1870284"/>
            <a:ext cx="5047622" cy="2726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15">
            <a:extLst>
              <a:ext uri="{FF2B5EF4-FFF2-40B4-BE49-F238E27FC236}">
                <a16:creationId xmlns:a16="http://schemas.microsoft.com/office/drawing/2014/main" id="{69EA8831-6D97-4BE1-921B-971C193A9076}"/>
              </a:ext>
            </a:extLst>
          </p:cNvPr>
          <p:cNvSpPr>
            <a:spLocks noGrp="1"/>
          </p:cNvSpPr>
          <p:nvPr>
            <p:ph sz="quarter" idx="18" hasCustomPrompt="1"/>
          </p:nvPr>
        </p:nvSpPr>
        <p:spPr>
          <a:xfrm>
            <a:off x="7284391" y="2007062"/>
            <a:ext cx="4080296" cy="3442346"/>
          </a:xfrm>
        </p:spPr>
        <p:txBody>
          <a:bodyPr lIns="45720" rIns="45720" anchor="t">
            <a:noAutofit/>
          </a:bodyPr>
          <a:lstStyle>
            <a:lvl1pPr marL="233363" indent="-233363" algn="l">
              <a:lnSpc>
                <a:spcPct val="100000"/>
              </a:lnSpc>
              <a:buFont typeface="Arial" panose="020B0604020202020204" pitchFamily="34" charset="0"/>
              <a:buNone/>
              <a:defRPr lang="en-US" sz="1600" kern="1200" dirty="0">
                <a:solidFill>
                  <a:srgbClr val="2C2C2C"/>
                </a:solidFill>
                <a:latin typeface="Adobe Clean SemiLight" panose="020B0403020404020204" pitchFamily="34" charset="0"/>
                <a:ea typeface="+mn-ea"/>
                <a:cs typeface="+mn-cs"/>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Lorem Ipsum</a:t>
            </a:r>
          </a:p>
        </p:txBody>
      </p:sp>
    </p:spTree>
    <p:extLst>
      <p:ext uri="{BB962C8B-B14F-4D97-AF65-F5344CB8AC3E}">
        <p14:creationId xmlns:p14="http://schemas.microsoft.com/office/powerpoint/2010/main" val="166807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6A6C-8376-1E41-BD5C-E20A76288A7C}"/>
              </a:ext>
            </a:extLst>
          </p:cNvPr>
          <p:cNvSpPr>
            <a:spLocks noGrp="1"/>
          </p:cNvSpPr>
          <p:nvPr>
            <p:ph type="title"/>
          </p:nvPr>
        </p:nvSpPr>
        <p:spPr>
          <a:xfrm>
            <a:off x="310896" y="312661"/>
            <a:ext cx="11494008" cy="646189"/>
          </a:xfrm>
        </p:spPr>
        <p:txBody>
          <a:bodyPr lIns="45720" rIns="45720"/>
          <a:lstStyle/>
          <a:p>
            <a:r>
              <a:rPr lang="en-US"/>
              <a:t>Click to edit Master title style</a:t>
            </a:r>
          </a:p>
        </p:txBody>
      </p:sp>
      <p:sp>
        <p:nvSpPr>
          <p:cNvPr id="3" name="Date Placeholder 2">
            <a:extLst>
              <a:ext uri="{FF2B5EF4-FFF2-40B4-BE49-F238E27FC236}">
                <a16:creationId xmlns:a16="http://schemas.microsoft.com/office/drawing/2014/main" id="{44B3472C-7D95-F84A-A3A5-3FF355EE73E3}"/>
              </a:ext>
            </a:extLst>
          </p:cNvPr>
          <p:cNvSpPr>
            <a:spLocks noGrp="1"/>
          </p:cNvSpPr>
          <p:nvPr>
            <p:ph type="dt" sz="half" idx="10"/>
          </p:nvPr>
        </p:nvSpPr>
        <p:spPr>
          <a:xfrm>
            <a:off x="11559241" y="6921699"/>
            <a:ext cx="632759" cy="267660"/>
          </a:xfrm>
        </p:spPr>
        <p:txBody>
          <a:bodyPr/>
          <a:lstStyle/>
          <a:p>
            <a:fld id="{7FB06A93-9C55-4C50-BCFB-614F9FEF2C6E}" type="datetime1">
              <a:rPr lang="en-US" smtClean="0"/>
              <a:t>1/18/24</a:t>
            </a:fld>
            <a:endParaRPr lang="en-US"/>
          </a:p>
        </p:txBody>
      </p:sp>
      <p:sp>
        <p:nvSpPr>
          <p:cNvPr id="4" name="Footer Placeholder 3">
            <a:extLst>
              <a:ext uri="{FF2B5EF4-FFF2-40B4-BE49-F238E27FC236}">
                <a16:creationId xmlns:a16="http://schemas.microsoft.com/office/drawing/2014/main" id="{9D5CF410-CCC2-8C42-B73A-A90343E151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3CD366-50A2-F340-B9DD-C9E73E923836}"/>
              </a:ext>
            </a:extLst>
          </p:cNvPr>
          <p:cNvSpPr>
            <a:spLocks noGrp="1"/>
          </p:cNvSpPr>
          <p:nvPr>
            <p:ph type="sldNum" sz="quarter" idx="12"/>
          </p:nvPr>
        </p:nvSpPr>
        <p:spPr/>
        <p:txBody>
          <a:bodyPr/>
          <a:lstStyle>
            <a:lvl1pPr>
              <a:defRPr>
                <a:solidFill>
                  <a:schemeClr val="tx2"/>
                </a:solidFill>
              </a:defRPr>
            </a:lvl1pPr>
          </a:lstStyle>
          <a:p>
            <a:fld id="{551199F8-42B4-4DDF-BF7E-F4EC13443B46}" type="slidenum">
              <a:rPr lang="en-US" smtClean="0"/>
              <a:pPr/>
              <a:t>‹#›</a:t>
            </a:fld>
            <a:endParaRPr lang="en-US"/>
          </a:p>
        </p:txBody>
      </p:sp>
      <p:sp>
        <p:nvSpPr>
          <p:cNvPr id="16" name="Content Placeholder 15">
            <a:extLst>
              <a:ext uri="{FF2B5EF4-FFF2-40B4-BE49-F238E27FC236}">
                <a16:creationId xmlns:a16="http://schemas.microsoft.com/office/drawing/2014/main" id="{4EE18BCB-5B0C-CC43-82F4-E212011C84B9}"/>
              </a:ext>
            </a:extLst>
          </p:cNvPr>
          <p:cNvSpPr>
            <a:spLocks noGrp="1"/>
          </p:cNvSpPr>
          <p:nvPr>
            <p:ph sz="quarter" idx="13"/>
          </p:nvPr>
        </p:nvSpPr>
        <p:spPr>
          <a:xfrm>
            <a:off x="291060" y="1394086"/>
            <a:ext cx="11521440" cy="4636008"/>
          </a:xfrm>
        </p:spPr>
        <p:txBody>
          <a:bodyPr lIns="45720" rIns="45720" anchor="t">
            <a:noAutofit/>
          </a:bodyPr>
          <a:lstStyle>
            <a:lvl1pPr marL="233363" indent="-233363">
              <a:lnSpc>
                <a:spcPct val="100000"/>
              </a:lnSpc>
              <a:buFont typeface="Arial" panose="020B0604020202020204" pitchFamily="34" charset="0"/>
              <a:buChar char="•"/>
              <a:defRPr/>
            </a:lvl1pPr>
            <a:lvl2pPr marL="690563" indent="-233363">
              <a:lnSpc>
                <a:spcPct val="100000"/>
              </a:lnSpc>
              <a:buFont typeface="Arial" panose="020B0604020202020204" pitchFamily="34" charset="0"/>
              <a:buChar char="•"/>
              <a:defRPr/>
            </a:lvl2pPr>
            <a:lvl3pPr marL="1147763" indent="-233363">
              <a:lnSpc>
                <a:spcPct val="100000"/>
              </a:lnSpc>
              <a:buFont typeface="Arial" panose="020B0604020202020204" pitchFamily="34" charset="0"/>
              <a:buChar char="•"/>
              <a:defRPr/>
            </a:lvl3pPr>
            <a:lvl4pPr marL="1604963" indent="-233363">
              <a:lnSpc>
                <a:spcPct val="100000"/>
              </a:lnSpc>
              <a:buFont typeface="Arial" panose="020B0604020202020204" pitchFamily="34" charset="0"/>
              <a:buChar char="•"/>
              <a:defRPr/>
            </a:lvl4pPr>
            <a:lvl5pPr marL="2062163" indent="-233363">
              <a:lnSpc>
                <a:spcPct val="100000"/>
              </a:lnSpc>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713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7B56F46-A6CE-664B-A333-C2ABA8BB0302}"/>
              </a:ext>
            </a:extLst>
          </p:cNvPr>
          <p:cNvSpPr>
            <a:spLocks noGrp="1"/>
          </p:cNvSpPr>
          <p:nvPr>
            <p:ph type="dt" sz="half" idx="2"/>
          </p:nvPr>
        </p:nvSpPr>
        <p:spPr>
          <a:xfrm>
            <a:off x="11559241" y="6921698"/>
            <a:ext cx="632759" cy="267660"/>
          </a:xfrm>
          <a:prstGeom prst="rect">
            <a:avLst/>
          </a:prstGeom>
        </p:spPr>
        <p:txBody>
          <a:bodyPr vert="horz" lIns="91440" tIns="45720" rIns="91440" bIns="45720" rtlCol="0" anchor="t"/>
          <a:lstStyle>
            <a:lvl1pPr algn="l">
              <a:defRPr sz="800" b="0" i="0">
                <a:solidFill>
                  <a:srgbClr val="6E6E6E"/>
                </a:solidFill>
                <a:latin typeface="Adobe Clean" panose="020B0503020404020204" pitchFamily="34" charset="0"/>
              </a:defRPr>
            </a:lvl1pPr>
          </a:lstStyle>
          <a:p>
            <a:fld id="{235FB2CE-0434-4276-931A-3FA4E508B495}" type="datetime1">
              <a:rPr lang="en-US" smtClean="0"/>
              <a:t>1/18/24</a:t>
            </a:fld>
            <a:endParaRPr lang="en-US"/>
          </a:p>
        </p:txBody>
      </p:sp>
      <p:sp>
        <p:nvSpPr>
          <p:cNvPr id="3" name="Footer Placeholder 4">
            <a:extLst>
              <a:ext uri="{FF2B5EF4-FFF2-40B4-BE49-F238E27FC236}">
                <a16:creationId xmlns:a16="http://schemas.microsoft.com/office/drawing/2014/main" id="{EE3A79FF-5E5A-2542-8EE6-C0AC5DC24E80}"/>
              </a:ext>
            </a:extLst>
          </p:cNvPr>
          <p:cNvSpPr>
            <a:spLocks noGrp="1"/>
          </p:cNvSpPr>
          <p:nvPr>
            <p:ph type="ftr" sz="quarter" idx="3"/>
          </p:nvPr>
        </p:nvSpPr>
        <p:spPr>
          <a:xfrm>
            <a:off x="1344499" y="6560363"/>
            <a:ext cx="4348378" cy="267660"/>
          </a:xfrm>
          <a:prstGeom prst="rect">
            <a:avLst/>
          </a:prstGeom>
        </p:spPr>
        <p:txBody>
          <a:bodyPr vert="horz" lIns="91440" tIns="45720" rIns="91440" bIns="45720" rtlCol="0" anchor="t"/>
          <a:lstStyle>
            <a:lvl1pPr algn="l">
              <a:lnSpc>
                <a:spcPct val="100000"/>
              </a:lnSpc>
              <a:defRPr sz="800" b="0" i="0">
                <a:solidFill>
                  <a:srgbClr val="6E6E6E"/>
                </a:solidFill>
                <a:latin typeface="Adobe Clean" panose="020B0503020404020204" pitchFamily="34" charset="0"/>
              </a:defRPr>
            </a:lvl1pPr>
          </a:lstStyle>
          <a:p>
            <a:endParaRPr lang="en-US"/>
          </a:p>
        </p:txBody>
      </p:sp>
      <p:sp>
        <p:nvSpPr>
          <p:cNvPr id="4" name="Slide Number Placeholder 5">
            <a:extLst>
              <a:ext uri="{FF2B5EF4-FFF2-40B4-BE49-F238E27FC236}">
                <a16:creationId xmlns:a16="http://schemas.microsoft.com/office/drawing/2014/main" id="{40984DC9-2E6F-4F4D-995A-3BDA04912AE7}"/>
              </a:ext>
            </a:extLst>
          </p:cNvPr>
          <p:cNvSpPr>
            <a:spLocks noGrp="1"/>
          </p:cNvSpPr>
          <p:nvPr>
            <p:ph type="sldNum" sz="quarter" idx="4"/>
          </p:nvPr>
        </p:nvSpPr>
        <p:spPr>
          <a:xfrm>
            <a:off x="5895407" y="6560363"/>
            <a:ext cx="401186" cy="267660"/>
          </a:xfrm>
          <a:prstGeom prst="rect">
            <a:avLst/>
          </a:prstGeom>
        </p:spPr>
        <p:txBody>
          <a:bodyPr vert="horz" lIns="91440" tIns="45720" rIns="91440" bIns="45720" rtlCol="0" anchor="t"/>
          <a:lstStyle>
            <a:lvl1pPr algn="ctr">
              <a:defRPr sz="800" b="0" i="0">
                <a:solidFill>
                  <a:schemeClr val="tx1">
                    <a:tint val="75000"/>
                  </a:schemeClr>
                </a:solidFill>
                <a:latin typeface="Adobe Clean" panose="020B0503020404020204" pitchFamily="34" charset="0"/>
              </a:defRPr>
            </a:lvl1pPr>
          </a:lstStyle>
          <a:p>
            <a:pPr algn="ctr"/>
            <a:fld id="{90156F56-D5AE-4C6F-B826-C69D1BC521BB}" type="slidenum">
              <a:rPr lang="en-US" smtClean="0"/>
              <a:pPr algn="ctr"/>
              <a:t>‹#›</a:t>
            </a:fld>
            <a:endParaRPr lang="en-US"/>
          </a:p>
        </p:txBody>
      </p:sp>
      <p:sp>
        <p:nvSpPr>
          <p:cNvPr id="5" name="Title Placeholder 4">
            <a:extLst>
              <a:ext uri="{FF2B5EF4-FFF2-40B4-BE49-F238E27FC236}">
                <a16:creationId xmlns:a16="http://schemas.microsoft.com/office/drawing/2014/main" id="{353DCA3C-5094-B14F-B080-18DFB21FDCAA}"/>
              </a:ext>
            </a:extLst>
          </p:cNvPr>
          <p:cNvSpPr>
            <a:spLocks noGrp="1"/>
          </p:cNvSpPr>
          <p:nvPr>
            <p:ph type="title"/>
          </p:nvPr>
        </p:nvSpPr>
        <p:spPr>
          <a:xfrm>
            <a:off x="306050" y="312660"/>
            <a:ext cx="11494008" cy="647458"/>
          </a:xfrm>
          <a:prstGeom prst="rect">
            <a:avLst/>
          </a:prstGeom>
        </p:spPr>
        <p:txBody>
          <a:bodyPr vert="horz" lIns="45720" tIns="45720" rIns="45720" bIns="45720" rtlCol="0" anchor="t">
            <a:noAutofit/>
          </a:bodyPr>
          <a:lstStyle/>
          <a:p>
            <a:r>
              <a:rPr lang="en-US"/>
              <a:t>Click to edit Master title style</a:t>
            </a:r>
          </a:p>
        </p:txBody>
      </p:sp>
      <p:sp>
        <p:nvSpPr>
          <p:cNvPr id="13" name="Text Placeholder 2">
            <a:extLst>
              <a:ext uri="{FF2B5EF4-FFF2-40B4-BE49-F238E27FC236}">
                <a16:creationId xmlns:a16="http://schemas.microsoft.com/office/drawing/2014/main" id="{B4EB161B-A0C5-1C48-A3B3-3D947E982DA8}"/>
              </a:ext>
            </a:extLst>
          </p:cNvPr>
          <p:cNvSpPr>
            <a:spLocks noGrp="1"/>
          </p:cNvSpPr>
          <p:nvPr>
            <p:ph type="body" idx="1"/>
          </p:nvPr>
        </p:nvSpPr>
        <p:spPr>
          <a:xfrm>
            <a:off x="292612" y="1401699"/>
            <a:ext cx="11518083" cy="4632976"/>
          </a:xfrm>
          <a:prstGeom prst="rect">
            <a:avLst/>
          </a:prstGeom>
        </p:spPr>
        <p:txBody>
          <a:bodyPr vert="horz" lIns="45720" tIns="45720" rIns="4572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21DD2B9E-6BA2-414A-A3E6-165875CDED83}"/>
              </a:ext>
            </a:extLst>
          </p:cNvPr>
          <p:cNvPicPr>
            <a:picLocks noChangeAspect="1"/>
          </p:cNvPicPr>
          <p:nvPr/>
        </p:nvPicPr>
        <p:blipFill>
          <a:blip r:embed="rId19"/>
          <a:stretch>
            <a:fillRect/>
          </a:stretch>
        </p:blipFill>
        <p:spPr>
          <a:xfrm>
            <a:off x="378923" y="6578695"/>
            <a:ext cx="566078" cy="147131"/>
          </a:xfrm>
          <a:prstGeom prst="rect">
            <a:avLst/>
          </a:prstGeom>
        </p:spPr>
      </p:pic>
      <p:sp>
        <p:nvSpPr>
          <p:cNvPr id="10" name="Date Placeholder 3">
            <a:extLst>
              <a:ext uri="{FF2B5EF4-FFF2-40B4-BE49-F238E27FC236}">
                <a16:creationId xmlns:a16="http://schemas.microsoft.com/office/drawing/2014/main" id="{A3C8BD2E-F820-48C1-9E0B-681BB0E8517D}"/>
              </a:ext>
            </a:extLst>
          </p:cNvPr>
          <p:cNvSpPr txBox="1">
            <a:spLocks/>
          </p:cNvSpPr>
          <p:nvPr/>
        </p:nvSpPr>
        <p:spPr>
          <a:xfrm>
            <a:off x="9302847" y="6560363"/>
            <a:ext cx="2599605" cy="274324"/>
          </a:xfrm>
          <a:prstGeom prst="rect">
            <a:avLst/>
          </a:prstGeom>
        </p:spPr>
        <p:txBody>
          <a:bodyPr/>
          <a:lstStyle>
            <a:defPPr>
              <a:defRPr lang="en-US"/>
            </a:defPPr>
            <a:lvl1pPr marL="0" algn="l" defTabSz="914400" rtl="0" eaLnBrk="1" latinLnBrk="0" hangingPunct="1">
              <a:defRPr sz="1400" kern="1200" baseline="0">
                <a:solidFill>
                  <a:srgbClr val="CFCFCE"/>
                </a:solidFill>
                <a:latin typeface="Adobe Clean ExtraBold" panose="020B05030204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baseline="0" dirty="0">
                <a:solidFill>
                  <a:srgbClr val="6E6E6E"/>
                </a:solidFill>
                <a:latin typeface="Adobe Clean" panose="020B0503020404020204" pitchFamily="34" charset="0"/>
              </a:rPr>
              <a:t>©2023 Adobe. All Rights Reserved. Adobe Confidential.</a:t>
            </a:r>
          </a:p>
        </p:txBody>
      </p:sp>
    </p:spTree>
    <p:extLst>
      <p:ext uri="{BB962C8B-B14F-4D97-AF65-F5344CB8AC3E}">
        <p14:creationId xmlns:p14="http://schemas.microsoft.com/office/powerpoint/2010/main" val="1077261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2800" b="0" i="0" kern="1200">
          <a:solidFill>
            <a:srgbClr val="FA0F00"/>
          </a:solidFill>
          <a:latin typeface="Adobe Clean ExtraBold" panose="020B0503020404020204" pitchFamily="34" charset="0"/>
          <a:ea typeface="+mj-ea"/>
          <a:cs typeface="+mj-cs"/>
        </a:defRPr>
      </a:lvl1pPr>
    </p:titleStyle>
    <p:bodyStyle>
      <a:lvl1pPr marL="228600" indent="-228600" algn="l" defTabSz="914400" rtl="0" eaLnBrk="1" latinLnBrk="0" hangingPunct="1">
        <a:lnSpc>
          <a:spcPct val="100000"/>
        </a:lnSpc>
        <a:spcBef>
          <a:spcPts val="1800"/>
        </a:spcBef>
        <a:buSzPct val="70000"/>
        <a:buFont typeface="Arial" panose="020B0604020202020204" pitchFamily="34" charset="0"/>
        <a:buChar char="•"/>
        <a:defRPr sz="2200" b="0" i="0" kern="1200">
          <a:solidFill>
            <a:schemeClr val="tx1"/>
          </a:solidFill>
          <a:latin typeface="Adobe Clean SemiLight" panose="020B0403020404020204" pitchFamily="34" charset="0"/>
          <a:ea typeface="+mn-ea"/>
          <a:cs typeface="+mn-cs"/>
        </a:defRPr>
      </a:lvl1pPr>
      <a:lvl2pPr marL="685800" indent="-228600" algn="l" defTabSz="914400" rtl="0" eaLnBrk="1" latinLnBrk="0" hangingPunct="1">
        <a:lnSpc>
          <a:spcPct val="100000"/>
        </a:lnSpc>
        <a:spcBef>
          <a:spcPts val="1800"/>
        </a:spcBef>
        <a:buSzPct val="70000"/>
        <a:buFont typeface="Arial" panose="020B0604020202020204" pitchFamily="34" charset="0"/>
        <a:buChar char="•"/>
        <a:defRPr sz="2000" b="0" i="0" kern="1200">
          <a:solidFill>
            <a:schemeClr val="tx1"/>
          </a:solidFill>
          <a:latin typeface="Adobe Clean SemiLight" panose="020B0403020404020204" pitchFamily="34" charset="0"/>
          <a:ea typeface="+mn-ea"/>
          <a:cs typeface="+mn-cs"/>
        </a:defRPr>
      </a:lvl2pPr>
      <a:lvl3pPr marL="1143000" indent="-228600" algn="l" defTabSz="914400" rtl="0" eaLnBrk="1" latinLnBrk="0" hangingPunct="1">
        <a:lnSpc>
          <a:spcPct val="100000"/>
        </a:lnSpc>
        <a:spcBef>
          <a:spcPts val="1800"/>
        </a:spcBef>
        <a:buSzPct val="70000"/>
        <a:buFont typeface="Arial" panose="020B0604020202020204" pitchFamily="34" charset="0"/>
        <a:buChar char="•"/>
        <a:defRPr sz="1800" b="0" i="0" kern="1200">
          <a:solidFill>
            <a:schemeClr val="tx1"/>
          </a:solidFill>
          <a:latin typeface="Adobe Clean SemiLight" panose="020B0403020404020204" pitchFamily="34" charset="0"/>
          <a:ea typeface="+mn-ea"/>
          <a:cs typeface="+mn-cs"/>
        </a:defRPr>
      </a:lvl3pPr>
      <a:lvl4pPr marL="1600200" indent="-228600" algn="l" defTabSz="914400" rtl="0" eaLnBrk="1" latinLnBrk="0" hangingPunct="1">
        <a:lnSpc>
          <a:spcPct val="100000"/>
        </a:lnSpc>
        <a:spcBef>
          <a:spcPts val="1800"/>
        </a:spcBef>
        <a:buSzPct val="70000"/>
        <a:buFont typeface="Arial" panose="020B0604020202020204" pitchFamily="34" charset="0"/>
        <a:buChar char="•"/>
        <a:defRPr sz="1600" b="0" i="0" kern="1200">
          <a:solidFill>
            <a:schemeClr val="tx1"/>
          </a:solidFill>
          <a:latin typeface="Adobe Clean SemiLight" panose="020B0403020404020204" pitchFamily="34" charset="0"/>
          <a:ea typeface="+mn-ea"/>
          <a:cs typeface="+mn-cs"/>
        </a:defRPr>
      </a:lvl4pPr>
      <a:lvl5pPr marL="2057400" indent="-228600" algn="l" defTabSz="914400" rtl="0" eaLnBrk="1" latinLnBrk="0" hangingPunct="1">
        <a:lnSpc>
          <a:spcPct val="100000"/>
        </a:lnSpc>
        <a:spcBef>
          <a:spcPts val="1800"/>
        </a:spcBef>
        <a:buSzPct val="70000"/>
        <a:buFont typeface="Arial" panose="020B0604020202020204" pitchFamily="34" charset="0"/>
        <a:buChar char="•"/>
        <a:defRPr sz="1400" b="0" i="0" kern="1200">
          <a:solidFill>
            <a:schemeClr val="tx1"/>
          </a:solidFill>
          <a:latin typeface="Adobe Clean SemiLight" panose="020B04030204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04">
          <p15:clr>
            <a:srgbClr val="F26B43"/>
          </p15:clr>
        </p15:guide>
        <p15:guide id="2" orient="horz" pos="4055">
          <p15:clr>
            <a:srgbClr val="F26B43"/>
          </p15:clr>
        </p15:guide>
        <p15:guide id="3"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20.png"/><Relationship Id="rId3" Type="http://schemas.openxmlformats.org/officeDocument/2006/relationships/image" Target="../media/image14.png"/><Relationship Id="rId7" Type="http://schemas.openxmlformats.org/officeDocument/2006/relationships/image" Target="../media/image17.png"/><Relationship Id="rId12" Type="http://schemas.microsoft.com/office/2007/relationships/hdphoto" Target="../media/hdphoto4.wdp"/><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19.png"/><Relationship Id="rId5" Type="http://schemas.openxmlformats.org/officeDocument/2006/relationships/image" Target="../media/image16.png"/><Relationship Id="rId10" Type="http://schemas.microsoft.com/office/2007/relationships/hdphoto" Target="../media/hdphoto3.wdp"/><Relationship Id="rId4" Type="http://schemas.openxmlformats.org/officeDocument/2006/relationships/image" Target="../media/image15.sv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38.svg"/><Relationship Id="rId13" Type="http://schemas.openxmlformats.org/officeDocument/2006/relationships/image" Target="../media/image43.tiff"/><Relationship Id="rId3" Type="http://schemas.openxmlformats.org/officeDocument/2006/relationships/image" Target="../media/image33.tiff"/><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6.tiff"/><Relationship Id="rId11" Type="http://schemas.openxmlformats.org/officeDocument/2006/relationships/image" Target="../media/image41.svg"/><Relationship Id="rId5" Type="http://schemas.openxmlformats.org/officeDocument/2006/relationships/image" Target="../media/image35.sv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E4DC75-68B1-4982-9B3F-B81052D185BF}"/>
              </a:ext>
            </a:extLst>
          </p:cNvPr>
          <p:cNvSpPr>
            <a:spLocks noGrp="1"/>
          </p:cNvSpPr>
          <p:nvPr>
            <p:ph type="title"/>
          </p:nvPr>
        </p:nvSpPr>
        <p:spPr>
          <a:xfrm>
            <a:off x="2203299" y="2651676"/>
            <a:ext cx="6889901" cy="1213050"/>
          </a:xfrm>
        </p:spPr>
        <p:txBody>
          <a:bodyPr/>
          <a:lstStyle/>
          <a:p>
            <a:r>
              <a:rPr lang="en-US" dirty="0">
                <a:latin typeface="Adobe Clean ExtraBold"/>
              </a:rPr>
              <a:t>Adobe Target Masters 2024:</a:t>
            </a:r>
            <a:br>
              <a:rPr lang="en-US" dirty="0">
                <a:latin typeface="Adobe Clean ExtraBold"/>
              </a:rPr>
            </a:br>
            <a:r>
              <a:rPr lang="en-US" dirty="0">
                <a:latin typeface="Adobe Clean ExtraBold"/>
              </a:rPr>
              <a:t>Technical Sales Workshop Template</a:t>
            </a:r>
            <a:endParaRPr lang="en-US" dirty="0"/>
          </a:p>
        </p:txBody>
      </p:sp>
      <p:sp>
        <p:nvSpPr>
          <p:cNvPr id="5" name="Content Placeholder 4">
            <a:extLst>
              <a:ext uri="{FF2B5EF4-FFF2-40B4-BE49-F238E27FC236}">
                <a16:creationId xmlns:a16="http://schemas.microsoft.com/office/drawing/2014/main" id="{211F90D9-0635-46E9-8453-58FEB28FB017}"/>
              </a:ext>
            </a:extLst>
          </p:cNvPr>
          <p:cNvSpPr>
            <a:spLocks noGrp="1"/>
          </p:cNvSpPr>
          <p:nvPr>
            <p:ph sz="quarter" idx="11"/>
          </p:nvPr>
        </p:nvSpPr>
        <p:spPr>
          <a:xfrm>
            <a:off x="2203299" y="4572000"/>
            <a:ext cx="5909954" cy="629796"/>
          </a:xfrm>
        </p:spPr>
        <p:txBody>
          <a:bodyPr/>
          <a:lstStyle/>
          <a:p>
            <a:pPr>
              <a:spcAft>
                <a:spcPts val="600"/>
              </a:spcAft>
            </a:pPr>
            <a:r>
              <a:rPr lang="en-US" dirty="0">
                <a:latin typeface="Adobe Clean"/>
              </a:rPr>
              <a:t>January 2024</a:t>
            </a:r>
            <a:endParaRPr lang="en-US" sz="2000" dirty="0">
              <a:latin typeface="Adobe Clean" panose="020B0503020404020204" pitchFamily="34" charset="0"/>
            </a:endParaRPr>
          </a:p>
        </p:txBody>
      </p:sp>
      <p:pic>
        <p:nvPicPr>
          <p:cNvPr id="6" name="Picture 5">
            <a:extLst>
              <a:ext uri="{FF2B5EF4-FFF2-40B4-BE49-F238E27FC236}">
                <a16:creationId xmlns:a16="http://schemas.microsoft.com/office/drawing/2014/main" id="{6450FBC0-1E8C-49D4-8C37-374E9AD6C280}"/>
              </a:ext>
            </a:extLst>
          </p:cNvPr>
          <p:cNvPicPr>
            <a:picLocks noChangeAspect="1"/>
          </p:cNvPicPr>
          <p:nvPr/>
        </p:nvPicPr>
        <p:blipFill>
          <a:blip r:embed="rId2">
            <a:alphaModFix/>
          </a:blip>
          <a:stretch>
            <a:fillRect/>
          </a:stretch>
        </p:blipFill>
        <p:spPr>
          <a:xfrm>
            <a:off x="872599" y="2904989"/>
            <a:ext cx="703952" cy="961495"/>
          </a:xfrm>
          <a:prstGeom prst="rect">
            <a:avLst/>
          </a:prstGeom>
        </p:spPr>
      </p:pic>
    </p:spTree>
    <p:extLst>
      <p:ext uri="{BB962C8B-B14F-4D97-AF65-F5344CB8AC3E}">
        <p14:creationId xmlns:p14="http://schemas.microsoft.com/office/powerpoint/2010/main" val="155959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FC383EC0-E873-4954-BA33-0CC9DCF0C656}"/>
              </a:ext>
            </a:extLst>
          </p:cNvPr>
          <p:cNvSpPr/>
          <p:nvPr/>
        </p:nvSpPr>
        <p:spPr>
          <a:xfrm>
            <a:off x="350369" y="2780424"/>
            <a:ext cx="2724973" cy="3344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dobe Clean SemiLight"/>
              <a:ea typeface="+mn-ea"/>
              <a:cs typeface="+mn-cs"/>
            </a:endParaRPr>
          </a:p>
        </p:txBody>
      </p:sp>
      <p:sp>
        <p:nvSpPr>
          <p:cNvPr id="72" name="Rectangle 71">
            <a:extLst>
              <a:ext uri="{FF2B5EF4-FFF2-40B4-BE49-F238E27FC236}">
                <a16:creationId xmlns:a16="http://schemas.microsoft.com/office/drawing/2014/main" id="{3F09676F-7B7A-4BE0-A546-CC826FED3917}"/>
              </a:ext>
            </a:extLst>
          </p:cNvPr>
          <p:cNvSpPr/>
          <p:nvPr/>
        </p:nvSpPr>
        <p:spPr>
          <a:xfrm>
            <a:off x="3272579" y="2780424"/>
            <a:ext cx="2724973" cy="3344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dobe Clean SemiLight"/>
              <a:ea typeface="+mn-ea"/>
              <a:cs typeface="+mn-cs"/>
            </a:endParaRPr>
          </a:p>
        </p:txBody>
      </p:sp>
      <p:sp>
        <p:nvSpPr>
          <p:cNvPr id="90" name="Rectangle 89">
            <a:extLst>
              <a:ext uri="{FF2B5EF4-FFF2-40B4-BE49-F238E27FC236}">
                <a16:creationId xmlns:a16="http://schemas.microsoft.com/office/drawing/2014/main" id="{22889F30-B29A-4ECF-AFAC-C0C510B5BB41}"/>
              </a:ext>
            </a:extLst>
          </p:cNvPr>
          <p:cNvSpPr/>
          <p:nvPr/>
        </p:nvSpPr>
        <p:spPr>
          <a:xfrm>
            <a:off x="6194789" y="2780424"/>
            <a:ext cx="2724973" cy="3344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dobe Clean SemiLight"/>
              <a:ea typeface="+mn-ea"/>
              <a:cs typeface="+mn-cs"/>
            </a:endParaRPr>
          </a:p>
        </p:txBody>
      </p:sp>
      <p:sp>
        <p:nvSpPr>
          <p:cNvPr id="108" name="Rectangle 107">
            <a:extLst>
              <a:ext uri="{FF2B5EF4-FFF2-40B4-BE49-F238E27FC236}">
                <a16:creationId xmlns:a16="http://schemas.microsoft.com/office/drawing/2014/main" id="{31D45EB7-7419-4310-B591-54EA13D8F584}"/>
              </a:ext>
            </a:extLst>
          </p:cNvPr>
          <p:cNvSpPr/>
          <p:nvPr/>
        </p:nvSpPr>
        <p:spPr>
          <a:xfrm>
            <a:off x="9116998" y="2780424"/>
            <a:ext cx="2724973" cy="3344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dobe Clean SemiLight"/>
              <a:ea typeface="+mn-ea"/>
              <a:cs typeface="+mn-cs"/>
            </a:endParaRPr>
          </a:p>
        </p:txBody>
      </p:sp>
      <p:grpSp>
        <p:nvGrpSpPr>
          <p:cNvPr id="6" name="Group 5">
            <a:extLst>
              <a:ext uri="{FF2B5EF4-FFF2-40B4-BE49-F238E27FC236}">
                <a16:creationId xmlns:a16="http://schemas.microsoft.com/office/drawing/2014/main" id="{463A6633-4B3B-4A0D-9921-E38539CD1DC9}"/>
              </a:ext>
            </a:extLst>
          </p:cNvPr>
          <p:cNvGrpSpPr/>
          <p:nvPr/>
        </p:nvGrpSpPr>
        <p:grpSpPr>
          <a:xfrm>
            <a:off x="885395" y="1927803"/>
            <a:ext cx="1654920" cy="1654920"/>
            <a:chOff x="941399" y="1708059"/>
            <a:chExt cx="2094408" cy="2094408"/>
          </a:xfrm>
        </p:grpSpPr>
        <p:grpSp>
          <p:nvGrpSpPr>
            <p:cNvPr id="59" name="Group 58">
              <a:extLst>
                <a:ext uri="{FF2B5EF4-FFF2-40B4-BE49-F238E27FC236}">
                  <a16:creationId xmlns:a16="http://schemas.microsoft.com/office/drawing/2014/main" id="{67A2B894-E335-4093-A3D1-7FA9DB205D8C}"/>
                </a:ext>
              </a:extLst>
            </p:cNvPr>
            <p:cNvGrpSpPr/>
            <p:nvPr/>
          </p:nvGrpSpPr>
          <p:grpSpPr>
            <a:xfrm>
              <a:off x="941399" y="1708059"/>
              <a:ext cx="2094408" cy="2094408"/>
              <a:chOff x="5378677" y="2730500"/>
              <a:chExt cx="2095500" cy="2095500"/>
            </a:xfrm>
          </p:grpSpPr>
          <p:sp>
            <p:nvSpPr>
              <p:cNvPr id="60" name="Oval 59">
                <a:extLst>
                  <a:ext uri="{FF2B5EF4-FFF2-40B4-BE49-F238E27FC236}">
                    <a16:creationId xmlns:a16="http://schemas.microsoft.com/office/drawing/2014/main" id="{8E76337A-09B4-40F4-B628-A8D520989FC8}"/>
                  </a:ext>
                </a:extLst>
              </p:cNvPr>
              <p:cNvSpPr/>
              <p:nvPr/>
            </p:nvSpPr>
            <p:spPr>
              <a:xfrm>
                <a:off x="5378677" y="2730500"/>
                <a:ext cx="2095500" cy="2095500"/>
              </a:xfrm>
              <a:prstGeom prst="ellipse">
                <a:avLst/>
              </a:prstGeom>
              <a:solidFill>
                <a:srgbClr val="F4F6F8"/>
              </a:solidFill>
              <a:ln w="25400" cap="flat" cmpd="sng" algn="ctr">
                <a:noFill/>
                <a:prstDash val="solid"/>
              </a:ln>
              <a:effectLst>
                <a:outerShdw blurRad="88900" dist="38100" dir="2700000" algn="tl" rotWithShape="0">
                  <a:prstClr val="black">
                    <a:alpha val="15000"/>
                  </a:prstClr>
                </a:out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sp>
            <p:nvSpPr>
              <p:cNvPr id="61" name="Oval 60">
                <a:extLst>
                  <a:ext uri="{FF2B5EF4-FFF2-40B4-BE49-F238E27FC236}">
                    <a16:creationId xmlns:a16="http://schemas.microsoft.com/office/drawing/2014/main" id="{B1742EED-1271-4F9E-8F2C-191BFF6A333B}"/>
                  </a:ext>
                </a:extLst>
              </p:cNvPr>
              <p:cNvSpPr/>
              <p:nvPr/>
            </p:nvSpPr>
            <p:spPr>
              <a:xfrm>
                <a:off x="5378677" y="2730500"/>
                <a:ext cx="2095500" cy="2095500"/>
              </a:xfrm>
              <a:prstGeom prst="ellipse">
                <a:avLst/>
              </a:prstGeom>
              <a:gradFill flip="none" rotWithShape="1">
                <a:gsLst>
                  <a:gs pos="0">
                    <a:srgbClr val="EEEEEE"/>
                  </a:gs>
                  <a:gs pos="56000">
                    <a:srgbClr val="F4F6F8">
                      <a:alpha val="0"/>
                    </a:srgbClr>
                  </a:gs>
                </a:gsLst>
                <a:lin ang="2700000" scaled="1"/>
                <a:tileRect/>
              </a:gradFill>
              <a:ln w="25400" cap="flat" cmpd="sng" algn="ctr">
                <a:noFill/>
                <a:prstDash val="solid"/>
              </a:ln>
              <a:effectLst>
                <a:innerShdw blurRad="63500" dist="50800" dir="13500000">
                  <a:srgbClr val="FFFFFF">
                    <a:lumMod val="85000"/>
                    <a:alpha val="84000"/>
                  </a:srgbClr>
                </a:inn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grpSp>
        <p:sp>
          <p:nvSpPr>
            <p:cNvPr id="62" name="Oval 61">
              <a:extLst>
                <a:ext uri="{FF2B5EF4-FFF2-40B4-BE49-F238E27FC236}">
                  <a16:creationId xmlns:a16="http://schemas.microsoft.com/office/drawing/2014/main" id="{8E7D4187-693D-4FDD-8A2F-49962A33F3ED}"/>
                </a:ext>
              </a:extLst>
            </p:cNvPr>
            <p:cNvSpPr/>
            <p:nvPr/>
          </p:nvSpPr>
          <p:spPr>
            <a:xfrm>
              <a:off x="1237022" y="2003683"/>
              <a:ext cx="1503164" cy="1503162"/>
            </a:xfrm>
            <a:prstGeom prst="ellipse">
              <a:avLst/>
            </a:prstGeom>
            <a:solidFill>
              <a:srgbClr val="1A1A1A"/>
            </a:solidFill>
            <a:ln w="25400" cap="flat" cmpd="sng" algn="ctr">
              <a:noFill/>
              <a:prstDash val="solid"/>
            </a:ln>
            <a:effectLst>
              <a:innerShdw blurRad="114300">
                <a:prstClr val="black">
                  <a:alpha val="20000"/>
                </a:prstClr>
              </a:inn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grpSp>
          <p:nvGrpSpPr>
            <p:cNvPr id="63" name="Group 62">
              <a:extLst>
                <a:ext uri="{FF2B5EF4-FFF2-40B4-BE49-F238E27FC236}">
                  <a16:creationId xmlns:a16="http://schemas.microsoft.com/office/drawing/2014/main" id="{B0E1D495-DD0D-4D6B-839E-3E46D1C32B9D}"/>
                </a:ext>
              </a:extLst>
            </p:cNvPr>
            <p:cNvGrpSpPr/>
            <p:nvPr/>
          </p:nvGrpSpPr>
          <p:grpSpPr>
            <a:xfrm>
              <a:off x="1512601" y="2279261"/>
              <a:ext cx="952004" cy="952004"/>
              <a:chOff x="8356600" y="2730500"/>
              <a:chExt cx="2095500" cy="2095500"/>
            </a:xfrm>
          </p:grpSpPr>
          <p:sp>
            <p:nvSpPr>
              <p:cNvPr id="64" name="Oval 63">
                <a:extLst>
                  <a:ext uri="{FF2B5EF4-FFF2-40B4-BE49-F238E27FC236}">
                    <a16:creationId xmlns:a16="http://schemas.microsoft.com/office/drawing/2014/main" id="{C17CC964-2821-4395-A490-D06331A23140}"/>
                  </a:ext>
                </a:extLst>
              </p:cNvPr>
              <p:cNvSpPr/>
              <p:nvPr/>
            </p:nvSpPr>
            <p:spPr>
              <a:xfrm>
                <a:off x="8356600" y="2730500"/>
                <a:ext cx="2095500" cy="2095500"/>
              </a:xfrm>
              <a:prstGeom prst="ellipse">
                <a:avLst/>
              </a:prstGeom>
              <a:solidFill>
                <a:srgbClr val="F4F6F8"/>
              </a:solidFill>
              <a:ln w="25400" cap="flat" cmpd="sng" algn="ctr">
                <a:noFill/>
                <a:prstDash val="solid"/>
              </a:ln>
              <a:effectLst>
                <a:outerShdw blurRad="88900" dist="38100" dir="2700000" algn="tl" rotWithShape="0">
                  <a:prstClr val="black">
                    <a:alpha val="15000"/>
                  </a:prstClr>
                </a:out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sp>
            <p:nvSpPr>
              <p:cNvPr id="65" name="Oval 64">
                <a:extLst>
                  <a:ext uri="{FF2B5EF4-FFF2-40B4-BE49-F238E27FC236}">
                    <a16:creationId xmlns:a16="http://schemas.microsoft.com/office/drawing/2014/main" id="{A746E662-2F7B-4DDF-A4E3-C53A86DDC572}"/>
                  </a:ext>
                </a:extLst>
              </p:cNvPr>
              <p:cNvSpPr/>
              <p:nvPr/>
            </p:nvSpPr>
            <p:spPr>
              <a:xfrm>
                <a:off x="8356600" y="2730500"/>
                <a:ext cx="2095500" cy="2095500"/>
              </a:xfrm>
              <a:prstGeom prst="ellipse">
                <a:avLst/>
              </a:prstGeom>
              <a:gradFill flip="none" rotWithShape="1">
                <a:gsLst>
                  <a:gs pos="0">
                    <a:srgbClr val="EEEEEE"/>
                  </a:gs>
                  <a:gs pos="42000">
                    <a:srgbClr val="F4F6F8">
                      <a:alpha val="0"/>
                    </a:srgbClr>
                  </a:gs>
                </a:gsLst>
                <a:lin ang="2700000" scaled="1"/>
                <a:tileRect/>
              </a:gradFill>
              <a:ln w="25400" cap="flat" cmpd="sng" algn="ctr">
                <a:noFill/>
                <a:prstDash val="solid"/>
              </a:ln>
              <a:effectLst>
                <a:innerShdw blurRad="177800" dist="50800" dir="13500000">
                  <a:srgbClr val="FFFFFF"/>
                </a:inn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grpSp>
        <p:sp>
          <p:nvSpPr>
            <p:cNvPr id="66" name="TextBox 65">
              <a:extLst>
                <a:ext uri="{FF2B5EF4-FFF2-40B4-BE49-F238E27FC236}">
                  <a16:creationId xmlns:a16="http://schemas.microsoft.com/office/drawing/2014/main" id="{AE10BAD5-9774-4EF3-8A42-745CC8D12460}"/>
                </a:ext>
              </a:extLst>
            </p:cNvPr>
            <p:cNvSpPr txBox="1"/>
            <p:nvPr/>
          </p:nvSpPr>
          <p:spPr>
            <a:xfrm>
              <a:off x="1766147" y="2372684"/>
              <a:ext cx="408175" cy="817569"/>
            </a:xfrm>
            <a:prstGeom prst="rect">
              <a:avLst/>
            </a:prstGeom>
            <a:noFill/>
          </p:spPr>
          <p:txBody>
            <a:bodyPr wrap="none" rtlCol="0">
              <a:sp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GB" sz="3598" b="1" i="0" u="none" strike="noStrike" kern="1200" cap="none" spc="-150" normalizeH="0" baseline="0" noProof="0">
                  <a:ln>
                    <a:noFill/>
                  </a:ln>
                  <a:solidFill>
                    <a:srgbClr val="2C2C2C"/>
                  </a:solidFill>
                  <a:effectLst/>
                  <a:uLnTx/>
                  <a:uFillTx/>
                  <a:latin typeface="Adobe Clean SemiLight" panose="020B0403020404020204" pitchFamily="34" charset="0"/>
                  <a:ea typeface="+mn-ea"/>
                  <a:cs typeface="+mn-cs"/>
                </a:rPr>
                <a:t>1</a:t>
              </a:r>
            </a:p>
          </p:txBody>
        </p:sp>
      </p:grpSp>
      <p:grpSp>
        <p:nvGrpSpPr>
          <p:cNvPr id="76" name="Group 75">
            <a:extLst>
              <a:ext uri="{FF2B5EF4-FFF2-40B4-BE49-F238E27FC236}">
                <a16:creationId xmlns:a16="http://schemas.microsoft.com/office/drawing/2014/main" id="{5EEBA309-6455-4F86-A236-59D2051021C9}"/>
              </a:ext>
            </a:extLst>
          </p:cNvPr>
          <p:cNvGrpSpPr/>
          <p:nvPr/>
        </p:nvGrpSpPr>
        <p:grpSpPr>
          <a:xfrm>
            <a:off x="3807605" y="1927803"/>
            <a:ext cx="1654920" cy="1654920"/>
            <a:chOff x="941399" y="1708059"/>
            <a:chExt cx="2094408" cy="2094408"/>
          </a:xfrm>
        </p:grpSpPr>
        <p:grpSp>
          <p:nvGrpSpPr>
            <p:cNvPr id="77" name="Group 76">
              <a:extLst>
                <a:ext uri="{FF2B5EF4-FFF2-40B4-BE49-F238E27FC236}">
                  <a16:creationId xmlns:a16="http://schemas.microsoft.com/office/drawing/2014/main" id="{6AF0E204-4B05-459E-A774-614BA5283941}"/>
                </a:ext>
              </a:extLst>
            </p:cNvPr>
            <p:cNvGrpSpPr/>
            <p:nvPr/>
          </p:nvGrpSpPr>
          <p:grpSpPr>
            <a:xfrm>
              <a:off x="941399" y="1708059"/>
              <a:ext cx="2094408" cy="2094408"/>
              <a:chOff x="5378677" y="2730500"/>
              <a:chExt cx="2095500" cy="2095500"/>
            </a:xfrm>
          </p:grpSpPr>
          <p:sp>
            <p:nvSpPr>
              <p:cNvPr id="83" name="Oval 82">
                <a:extLst>
                  <a:ext uri="{FF2B5EF4-FFF2-40B4-BE49-F238E27FC236}">
                    <a16:creationId xmlns:a16="http://schemas.microsoft.com/office/drawing/2014/main" id="{8DC68585-FE8F-4C61-B030-DC1661499007}"/>
                  </a:ext>
                </a:extLst>
              </p:cNvPr>
              <p:cNvSpPr/>
              <p:nvPr/>
            </p:nvSpPr>
            <p:spPr>
              <a:xfrm>
                <a:off x="5378677" y="2730500"/>
                <a:ext cx="2095500" cy="2095500"/>
              </a:xfrm>
              <a:prstGeom prst="ellipse">
                <a:avLst/>
              </a:prstGeom>
              <a:solidFill>
                <a:srgbClr val="F4F6F8"/>
              </a:solidFill>
              <a:ln w="25400" cap="flat" cmpd="sng" algn="ctr">
                <a:noFill/>
                <a:prstDash val="solid"/>
              </a:ln>
              <a:effectLst>
                <a:outerShdw blurRad="88900" dist="38100" dir="2700000" algn="tl" rotWithShape="0">
                  <a:prstClr val="black">
                    <a:alpha val="15000"/>
                  </a:prstClr>
                </a:out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sp>
            <p:nvSpPr>
              <p:cNvPr id="84" name="Oval 83">
                <a:extLst>
                  <a:ext uri="{FF2B5EF4-FFF2-40B4-BE49-F238E27FC236}">
                    <a16:creationId xmlns:a16="http://schemas.microsoft.com/office/drawing/2014/main" id="{8DF19AFA-968B-4997-8FAE-F2E5B1143410}"/>
                  </a:ext>
                </a:extLst>
              </p:cNvPr>
              <p:cNvSpPr/>
              <p:nvPr/>
            </p:nvSpPr>
            <p:spPr>
              <a:xfrm>
                <a:off x="5378677" y="2730500"/>
                <a:ext cx="2095500" cy="2095500"/>
              </a:xfrm>
              <a:prstGeom prst="ellipse">
                <a:avLst/>
              </a:prstGeom>
              <a:gradFill flip="none" rotWithShape="1">
                <a:gsLst>
                  <a:gs pos="0">
                    <a:srgbClr val="EEEEEE"/>
                  </a:gs>
                  <a:gs pos="56000">
                    <a:srgbClr val="F4F6F8">
                      <a:alpha val="0"/>
                    </a:srgbClr>
                  </a:gs>
                </a:gsLst>
                <a:lin ang="2700000" scaled="1"/>
                <a:tileRect/>
              </a:gradFill>
              <a:ln w="25400" cap="flat" cmpd="sng" algn="ctr">
                <a:noFill/>
                <a:prstDash val="solid"/>
              </a:ln>
              <a:effectLst>
                <a:innerShdw blurRad="63500" dist="50800" dir="13500000">
                  <a:srgbClr val="FFFFFF">
                    <a:lumMod val="85000"/>
                    <a:alpha val="84000"/>
                  </a:srgbClr>
                </a:inn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grpSp>
        <p:sp>
          <p:nvSpPr>
            <p:cNvPr id="78" name="Oval 77">
              <a:extLst>
                <a:ext uri="{FF2B5EF4-FFF2-40B4-BE49-F238E27FC236}">
                  <a16:creationId xmlns:a16="http://schemas.microsoft.com/office/drawing/2014/main" id="{B8C9311E-E4E6-444C-B360-6E845BAB4B4F}"/>
                </a:ext>
              </a:extLst>
            </p:cNvPr>
            <p:cNvSpPr/>
            <p:nvPr/>
          </p:nvSpPr>
          <p:spPr>
            <a:xfrm>
              <a:off x="1237022" y="2003683"/>
              <a:ext cx="1503164" cy="1503162"/>
            </a:xfrm>
            <a:prstGeom prst="ellipse">
              <a:avLst/>
            </a:prstGeom>
            <a:solidFill>
              <a:srgbClr val="F8271A"/>
            </a:solidFill>
            <a:ln w="25400" cap="flat" cmpd="sng" algn="ctr">
              <a:noFill/>
              <a:prstDash val="solid"/>
            </a:ln>
            <a:effectLst>
              <a:innerShdw blurRad="114300">
                <a:prstClr val="black">
                  <a:alpha val="20000"/>
                </a:prstClr>
              </a:inn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grpSp>
          <p:nvGrpSpPr>
            <p:cNvPr id="79" name="Group 78">
              <a:extLst>
                <a:ext uri="{FF2B5EF4-FFF2-40B4-BE49-F238E27FC236}">
                  <a16:creationId xmlns:a16="http://schemas.microsoft.com/office/drawing/2014/main" id="{63ACB8CE-C36F-4BE0-AC99-2D580665620D}"/>
                </a:ext>
              </a:extLst>
            </p:cNvPr>
            <p:cNvGrpSpPr/>
            <p:nvPr/>
          </p:nvGrpSpPr>
          <p:grpSpPr>
            <a:xfrm>
              <a:off x="1512601" y="2279261"/>
              <a:ext cx="952004" cy="952004"/>
              <a:chOff x="8356600" y="2730500"/>
              <a:chExt cx="2095500" cy="2095500"/>
            </a:xfrm>
          </p:grpSpPr>
          <p:sp>
            <p:nvSpPr>
              <p:cNvPr id="81" name="Oval 80">
                <a:extLst>
                  <a:ext uri="{FF2B5EF4-FFF2-40B4-BE49-F238E27FC236}">
                    <a16:creationId xmlns:a16="http://schemas.microsoft.com/office/drawing/2014/main" id="{7D8FC371-5933-45BB-9F50-D0C20809C6CC}"/>
                  </a:ext>
                </a:extLst>
              </p:cNvPr>
              <p:cNvSpPr/>
              <p:nvPr/>
            </p:nvSpPr>
            <p:spPr>
              <a:xfrm>
                <a:off x="8356600" y="2730500"/>
                <a:ext cx="2095500" cy="2095500"/>
              </a:xfrm>
              <a:prstGeom prst="ellipse">
                <a:avLst/>
              </a:prstGeom>
              <a:solidFill>
                <a:srgbClr val="F4F6F8"/>
              </a:solidFill>
              <a:ln w="25400" cap="flat" cmpd="sng" algn="ctr">
                <a:noFill/>
                <a:prstDash val="solid"/>
              </a:ln>
              <a:effectLst>
                <a:outerShdw blurRad="88900" dist="38100" dir="2700000" algn="tl" rotWithShape="0">
                  <a:prstClr val="black">
                    <a:alpha val="15000"/>
                  </a:prstClr>
                </a:out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sp>
            <p:nvSpPr>
              <p:cNvPr id="82" name="Oval 81">
                <a:extLst>
                  <a:ext uri="{FF2B5EF4-FFF2-40B4-BE49-F238E27FC236}">
                    <a16:creationId xmlns:a16="http://schemas.microsoft.com/office/drawing/2014/main" id="{ADC1851D-7DDA-45E7-861A-22DB4E237163}"/>
                  </a:ext>
                </a:extLst>
              </p:cNvPr>
              <p:cNvSpPr/>
              <p:nvPr/>
            </p:nvSpPr>
            <p:spPr>
              <a:xfrm>
                <a:off x="8356600" y="2730500"/>
                <a:ext cx="2095500" cy="2095500"/>
              </a:xfrm>
              <a:prstGeom prst="ellipse">
                <a:avLst/>
              </a:prstGeom>
              <a:gradFill flip="none" rotWithShape="1">
                <a:gsLst>
                  <a:gs pos="0">
                    <a:srgbClr val="EEEEEE"/>
                  </a:gs>
                  <a:gs pos="42000">
                    <a:srgbClr val="F4F6F8">
                      <a:alpha val="0"/>
                    </a:srgbClr>
                  </a:gs>
                </a:gsLst>
                <a:lin ang="2700000" scaled="1"/>
                <a:tileRect/>
              </a:gradFill>
              <a:ln w="25400" cap="flat" cmpd="sng" algn="ctr">
                <a:noFill/>
                <a:prstDash val="solid"/>
              </a:ln>
              <a:effectLst>
                <a:innerShdw blurRad="177800" dist="50800" dir="13500000">
                  <a:srgbClr val="FFFFFF"/>
                </a:inn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grpSp>
        <p:sp>
          <p:nvSpPr>
            <p:cNvPr id="80" name="TextBox 79">
              <a:extLst>
                <a:ext uri="{FF2B5EF4-FFF2-40B4-BE49-F238E27FC236}">
                  <a16:creationId xmlns:a16="http://schemas.microsoft.com/office/drawing/2014/main" id="{A7991BFA-21D7-4A92-AF8B-CFEBBE715992}"/>
                </a:ext>
              </a:extLst>
            </p:cNvPr>
            <p:cNvSpPr txBox="1"/>
            <p:nvPr/>
          </p:nvSpPr>
          <p:spPr>
            <a:xfrm>
              <a:off x="1722529" y="2372684"/>
              <a:ext cx="495410" cy="817569"/>
            </a:xfrm>
            <a:prstGeom prst="rect">
              <a:avLst/>
            </a:prstGeom>
            <a:noFill/>
          </p:spPr>
          <p:txBody>
            <a:bodyPr wrap="none" rtlCol="0">
              <a:sp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GB" sz="3598" b="1" i="0" u="none" strike="noStrike" kern="1200" cap="none" spc="-150" normalizeH="0" baseline="0" noProof="0">
                  <a:ln>
                    <a:noFill/>
                  </a:ln>
                  <a:solidFill>
                    <a:srgbClr val="2C2C2C"/>
                  </a:solidFill>
                  <a:effectLst/>
                  <a:uLnTx/>
                  <a:uFillTx/>
                  <a:latin typeface="Adobe Clean SemiLight" panose="020B0403020404020204" pitchFamily="34" charset="0"/>
                  <a:ea typeface="+mn-ea"/>
                  <a:cs typeface="+mn-cs"/>
                </a:rPr>
                <a:t>2</a:t>
              </a:r>
            </a:p>
          </p:txBody>
        </p:sp>
      </p:grpSp>
      <p:grpSp>
        <p:nvGrpSpPr>
          <p:cNvPr id="94" name="Group 93">
            <a:extLst>
              <a:ext uri="{FF2B5EF4-FFF2-40B4-BE49-F238E27FC236}">
                <a16:creationId xmlns:a16="http://schemas.microsoft.com/office/drawing/2014/main" id="{4C8F1DF9-F94C-433A-A8F8-07C5E35DE317}"/>
              </a:ext>
            </a:extLst>
          </p:cNvPr>
          <p:cNvGrpSpPr/>
          <p:nvPr/>
        </p:nvGrpSpPr>
        <p:grpSpPr>
          <a:xfrm>
            <a:off x="6729815" y="1927803"/>
            <a:ext cx="1654920" cy="1654920"/>
            <a:chOff x="941399" y="1708059"/>
            <a:chExt cx="2094408" cy="2094408"/>
          </a:xfrm>
        </p:grpSpPr>
        <p:grpSp>
          <p:nvGrpSpPr>
            <p:cNvPr id="95" name="Group 94">
              <a:extLst>
                <a:ext uri="{FF2B5EF4-FFF2-40B4-BE49-F238E27FC236}">
                  <a16:creationId xmlns:a16="http://schemas.microsoft.com/office/drawing/2014/main" id="{9A1AAFB9-604C-4F76-A573-6F29E5FB247E}"/>
                </a:ext>
              </a:extLst>
            </p:cNvPr>
            <p:cNvGrpSpPr/>
            <p:nvPr/>
          </p:nvGrpSpPr>
          <p:grpSpPr>
            <a:xfrm>
              <a:off x="941399" y="1708059"/>
              <a:ext cx="2094408" cy="2094408"/>
              <a:chOff x="5378677" y="2730500"/>
              <a:chExt cx="2095500" cy="2095500"/>
            </a:xfrm>
          </p:grpSpPr>
          <p:sp>
            <p:nvSpPr>
              <p:cNvPr id="101" name="Oval 100">
                <a:extLst>
                  <a:ext uri="{FF2B5EF4-FFF2-40B4-BE49-F238E27FC236}">
                    <a16:creationId xmlns:a16="http://schemas.microsoft.com/office/drawing/2014/main" id="{B1DD7F6C-F241-484E-A82E-4B460DCF1F05}"/>
                  </a:ext>
                </a:extLst>
              </p:cNvPr>
              <p:cNvSpPr/>
              <p:nvPr/>
            </p:nvSpPr>
            <p:spPr>
              <a:xfrm>
                <a:off x="5378677" y="2730500"/>
                <a:ext cx="2095500" cy="2095500"/>
              </a:xfrm>
              <a:prstGeom prst="ellipse">
                <a:avLst/>
              </a:prstGeom>
              <a:solidFill>
                <a:srgbClr val="F4F6F8"/>
              </a:solidFill>
              <a:ln w="25400" cap="flat" cmpd="sng" algn="ctr">
                <a:noFill/>
                <a:prstDash val="solid"/>
              </a:ln>
              <a:effectLst>
                <a:outerShdw blurRad="88900" dist="38100" dir="2700000" algn="tl" rotWithShape="0">
                  <a:prstClr val="black">
                    <a:alpha val="15000"/>
                  </a:prstClr>
                </a:out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sp>
            <p:nvSpPr>
              <p:cNvPr id="102" name="Oval 101">
                <a:extLst>
                  <a:ext uri="{FF2B5EF4-FFF2-40B4-BE49-F238E27FC236}">
                    <a16:creationId xmlns:a16="http://schemas.microsoft.com/office/drawing/2014/main" id="{289C2F4F-03B6-4AD7-AE18-E81F37C2AC43}"/>
                  </a:ext>
                </a:extLst>
              </p:cNvPr>
              <p:cNvSpPr/>
              <p:nvPr/>
            </p:nvSpPr>
            <p:spPr>
              <a:xfrm>
                <a:off x="5378677" y="2730500"/>
                <a:ext cx="2095500" cy="2095500"/>
              </a:xfrm>
              <a:prstGeom prst="ellipse">
                <a:avLst/>
              </a:prstGeom>
              <a:gradFill flip="none" rotWithShape="1">
                <a:gsLst>
                  <a:gs pos="0">
                    <a:srgbClr val="EEEEEE"/>
                  </a:gs>
                  <a:gs pos="56000">
                    <a:srgbClr val="F4F6F8">
                      <a:alpha val="0"/>
                    </a:srgbClr>
                  </a:gs>
                </a:gsLst>
                <a:lin ang="2700000" scaled="1"/>
                <a:tileRect/>
              </a:gradFill>
              <a:ln w="25400" cap="flat" cmpd="sng" algn="ctr">
                <a:noFill/>
                <a:prstDash val="solid"/>
              </a:ln>
              <a:effectLst>
                <a:innerShdw blurRad="63500" dist="50800" dir="13500000">
                  <a:srgbClr val="FFFFFF">
                    <a:lumMod val="85000"/>
                    <a:alpha val="84000"/>
                  </a:srgbClr>
                </a:inn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grpSp>
        <p:sp>
          <p:nvSpPr>
            <p:cNvPr id="96" name="Oval 95">
              <a:extLst>
                <a:ext uri="{FF2B5EF4-FFF2-40B4-BE49-F238E27FC236}">
                  <a16:creationId xmlns:a16="http://schemas.microsoft.com/office/drawing/2014/main" id="{F403EDB2-630F-438D-ACEF-C9F571CED6EE}"/>
                </a:ext>
              </a:extLst>
            </p:cNvPr>
            <p:cNvSpPr/>
            <p:nvPr/>
          </p:nvSpPr>
          <p:spPr>
            <a:xfrm>
              <a:off x="1237022" y="2003683"/>
              <a:ext cx="1503164" cy="1503162"/>
            </a:xfrm>
            <a:prstGeom prst="ellipse">
              <a:avLst/>
            </a:prstGeom>
            <a:solidFill>
              <a:srgbClr val="A8BAC1"/>
            </a:solidFill>
            <a:ln w="25400" cap="flat" cmpd="sng" algn="ctr">
              <a:noFill/>
              <a:prstDash val="solid"/>
            </a:ln>
            <a:effectLst>
              <a:innerShdw blurRad="114300">
                <a:prstClr val="black">
                  <a:alpha val="20000"/>
                </a:prstClr>
              </a:inn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grpSp>
          <p:nvGrpSpPr>
            <p:cNvPr id="97" name="Group 96">
              <a:extLst>
                <a:ext uri="{FF2B5EF4-FFF2-40B4-BE49-F238E27FC236}">
                  <a16:creationId xmlns:a16="http://schemas.microsoft.com/office/drawing/2014/main" id="{12F97864-B4CA-4187-A6D0-2A0307B56545}"/>
                </a:ext>
              </a:extLst>
            </p:cNvPr>
            <p:cNvGrpSpPr/>
            <p:nvPr/>
          </p:nvGrpSpPr>
          <p:grpSpPr>
            <a:xfrm>
              <a:off x="1512601" y="2279261"/>
              <a:ext cx="952004" cy="952004"/>
              <a:chOff x="8356600" y="2730500"/>
              <a:chExt cx="2095500" cy="2095500"/>
            </a:xfrm>
          </p:grpSpPr>
          <p:sp>
            <p:nvSpPr>
              <p:cNvPr id="99" name="Oval 98">
                <a:extLst>
                  <a:ext uri="{FF2B5EF4-FFF2-40B4-BE49-F238E27FC236}">
                    <a16:creationId xmlns:a16="http://schemas.microsoft.com/office/drawing/2014/main" id="{0957BE04-16D8-48A6-8B85-9E7A04164D2A}"/>
                  </a:ext>
                </a:extLst>
              </p:cNvPr>
              <p:cNvSpPr/>
              <p:nvPr/>
            </p:nvSpPr>
            <p:spPr>
              <a:xfrm>
                <a:off x="8356600" y="2730500"/>
                <a:ext cx="2095500" cy="2095500"/>
              </a:xfrm>
              <a:prstGeom prst="ellipse">
                <a:avLst/>
              </a:prstGeom>
              <a:solidFill>
                <a:srgbClr val="F4F6F8"/>
              </a:solidFill>
              <a:ln w="25400" cap="flat" cmpd="sng" algn="ctr">
                <a:noFill/>
                <a:prstDash val="solid"/>
              </a:ln>
              <a:effectLst>
                <a:outerShdw blurRad="88900" dist="38100" dir="2700000" algn="tl" rotWithShape="0">
                  <a:prstClr val="black">
                    <a:alpha val="15000"/>
                  </a:prstClr>
                </a:out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sp>
            <p:nvSpPr>
              <p:cNvPr id="100" name="Oval 99">
                <a:extLst>
                  <a:ext uri="{FF2B5EF4-FFF2-40B4-BE49-F238E27FC236}">
                    <a16:creationId xmlns:a16="http://schemas.microsoft.com/office/drawing/2014/main" id="{F9442E17-48AA-459A-9267-ACD1174ED94E}"/>
                  </a:ext>
                </a:extLst>
              </p:cNvPr>
              <p:cNvSpPr/>
              <p:nvPr/>
            </p:nvSpPr>
            <p:spPr>
              <a:xfrm>
                <a:off x="8356600" y="2730500"/>
                <a:ext cx="2095500" cy="2095500"/>
              </a:xfrm>
              <a:prstGeom prst="ellipse">
                <a:avLst/>
              </a:prstGeom>
              <a:gradFill flip="none" rotWithShape="1">
                <a:gsLst>
                  <a:gs pos="0">
                    <a:srgbClr val="EEEEEE"/>
                  </a:gs>
                  <a:gs pos="42000">
                    <a:srgbClr val="F4F6F8">
                      <a:alpha val="0"/>
                    </a:srgbClr>
                  </a:gs>
                </a:gsLst>
                <a:lin ang="2700000" scaled="1"/>
                <a:tileRect/>
              </a:gradFill>
              <a:ln w="25400" cap="flat" cmpd="sng" algn="ctr">
                <a:noFill/>
                <a:prstDash val="solid"/>
              </a:ln>
              <a:effectLst>
                <a:innerShdw blurRad="177800" dist="50800" dir="13500000">
                  <a:srgbClr val="FFFFFF"/>
                </a:inn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grpSp>
        <p:sp>
          <p:nvSpPr>
            <p:cNvPr id="98" name="TextBox 97">
              <a:extLst>
                <a:ext uri="{FF2B5EF4-FFF2-40B4-BE49-F238E27FC236}">
                  <a16:creationId xmlns:a16="http://schemas.microsoft.com/office/drawing/2014/main" id="{23D5E4CC-67D8-44B5-A72E-F82CCB6DD60B}"/>
                </a:ext>
              </a:extLst>
            </p:cNvPr>
            <p:cNvSpPr txBox="1"/>
            <p:nvPr/>
          </p:nvSpPr>
          <p:spPr>
            <a:xfrm>
              <a:off x="1718472" y="2372684"/>
              <a:ext cx="503525" cy="817569"/>
            </a:xfrm>
            <a:prstGeom prst="rect">
              <a:avLst/>
            </a:prstGeom>
            <a:noFill/>
          </p:spPr>
          <p:txBody>
            <a:bodyPr wrap="none" rtlCol="0">
              <a:sp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GB" sz="3598" b="1" i="0" u="none" strike="noStrike" kern="1200" cap="none" spc="-150" normalizeH="0" baseline="0" noProof="0">
                  <a:ln>
                    <a:noFill/>
                  </a:ln>
                  <a:solidFill>
                    <a:srgbClr val="2C2C2C"/>
                  </a:solidFill>
                  <a:effectLst/>
                  <a:uLnTx/>
                  <a:uFillTx/>
                  <a:latin typeface="Adobe Clean SemiLight" panose="020B0403020404020204" pitchFamily="34" charset="0"/>
                  <a:ea typeface="+mn-ea"/>
                  <a:cs typeface="+mn-cs"/>
                </a:rPr>
                <a:t>3</a:t>
              </a:r>
            </a:p>
          </p:txBody>
        </p:sp>
      </p:grpSp>
      <p:grpSp>
        <p:nvGrpSpPr>
          <p:cNvPr id="112" name="Group 111">
            <a:extLst>
              <a:ext uri="{FF2B5EF4-FFF2-40B4-BE49-F238E27FC236}">
                <a16:creationId xmlns:a16="http://schemas.microsoft.com/office/drawing/2014/main" id="{D7C06F56-EF89-483B-85DD-EFC348CEDE4A}"/>
              </a:ext>
            </a:extLst>
          </p:cNvPr>
          <p:cNvGrpSpPr/>
          <p:nvPr/>
        </p:nvGrpSpPr>
        <p:grpSpPr>
          <a:xfrm>
            <a:off x="9652024" y="1927803"/>
            <a:ext cx="1654920" cy="1654920"/>
            <a:chOff x="941399" y="1708059"/>
            <a:chExt cx="2094408" cy="2094408"/>
          </a:xfrm>
        </p:grpSpPr>
        <p:grpSp>
          <p:nvGrpSpPr>
            <p:cNvPr id="113" name="Group 112">
              <a:extLst>
                <a:ext uri="{FF2B5EF4-FFF2-40B4-BE49-F238E27FC236}">
                  <a16:creationId xmlns:a16="http://schemas.microsoft.com/office/drawing/2014/main" id="{CBF35D29-0352-4339-A045-029412E8B748}"/>
                </a:ext>
              </a:extLst>
            </p:cNvPr>
            <p:cNvGrpSpPr/>
            <p:nvPr/>
          </p:nvGrpSpPr>
          <p:grpSpPr>
            <a:xfrm>
              <a:off x="941399" y="1708059"/>
              <a:ext cx="2094408" cy="2094408"/>
              <a:chOff x="5378677" y="2730500"/>
              <a:chExt cx="2095500" cy="2095500"/>
            </a:xfrm>
          </p:grpSpPr>
          <p:sp>
            <p:nvSpPr>
              <p:cNvPr id="119" name="Oval 118">
                <a:extLst>
                  <a:ext uri="{FF2B5EF4-FFF2-40B4-BE49-F238E27FC236}">
                    <a16:creationId xmlns:a16="http://schemas.microsoft.com/office/drawing/2014/main" id="{503AABD8-C350-4AEB-B27F-6782497FEF90}"/>
                  </a:ext>
                </a:extLst>
              </p:cNvPr>
              <p:cNvSpPr/>
              <p:nvPr/>
            </p:nvSpPr>
            <p:spPr>
              <a:xfrm>
                <a:off x="5378677" y="2730500"/>
                <a:ext cx="2095500" cy="2095500"/>
              </a:xfrm>
              <a:prstGeom prst="ellipse">
                <a:avLst/>
              </a:prstGeom>
              <a:solidFill>
                <a:srgbClr val="F4F6F8"/>
              </a:solidFill>
              <a:ln w="25400" cap="flat" cmpd="sng" algn="ctr">
                <a:noFill/>
                <a:prstDash val="solid"/>
              </a:ln>
              <a:effectLst>
                <a:outerShdw blurRad="88900" dist="38100" dir="2700000" algn="tl" rotWithShape="0">
                  <a:prstClr val="black">
                    <a:alpha val="15000"/>
                  </a:prstClr>
                </a:out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sp>
            <p:nvSpPr>
              <p:cNvPr id="120" name="Oval 119">
                <a:extLst>
                  <a:ext uri="{FF2B5EF4-FFF2-40B4-BE49-F238E27FC236}">
                    <a16:creationId xmlns:a16="http://schemas.microsoft.com/office/drawing/2014/main" id="{D949B0E7-D72A-4509-A5E1-3A82B5FAA787}"/>
                  </a:ext>
                </a:extLst>
              </p:cNvPr>
              <p:cNvSpPr/>
              <p:nvPr/>
            </p:nvSpPr>
            <p:spPr>
              <a:xfrm>
                <a:off x="5378677" y="2730500"/>
                <a:ext cx="2095500" cy="2095500"/>
              </a:xfrm>
              <a:prstGeom prst="ellipse">
                <a:avLst/>
              </a:prstGeom>
              <a:gradFill flip="none" rotWithShape="1">
                <a:gsLst>
                  <a:gs pos="0">
                    <a:srgbClr val="EEEEEE"/>
                  </a:gs>
                  <a:gs pos="56000">
                    <a:srgbClr val="F4F6F8">
                      <a:alpha val="0"/>
                    </a:srgbClr>
                  </a:gs>
                </a:gsLst>
                <a:lin ang="2700000" scaled="1"/>
                <a:tileRect/>
              </a:gradFill>
              <a:ln w="25400" cap="flat" cmpd="sng" algn="ctr">
                <a:noFill/>
                <a:prstDash val="solid"/>
              </a:ln>
              <a:effectLst>
                <a:innerShdw blurRad="63500" dist="50800" dir="13500000">
                  <a:srgbClr val="FFFFFF">
                    <a:lumMod val="85000"/>
                    <a:alpha val="84000"/>
                  </a:srgbClr>
                </a:inn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grpSp>
        <p:sp>
          <p:nvSpPr>
            <p:cNvPr id="114" name="Oval 113">
              <a:extLst>
                <a:ext uri="{FF2B5EF4-FFF2-40B4-BE49-F238E27FC236}">
                  <a16:creationId xmlns:a16="http://schemas.microsoft.com/office/drawing/2014/main" id="{A5BDBE03-6F72-4DB3-AC14-B96DDD1ED523}"/>
                </a:ext>
              </a:extLst>
            </p:cNvPr>
            <p:cNvSpPr/>
            <p:nvPr/>
          </p:nvSpPr>
          <p:spPr>
            <a:xfrm>
              <a:off x="1237022" y="2003683"/>
              <a:ext cx="1503164" cy="1503162"/>
            </a:xfrm>
            <a:prstGeom prst="ellipse">
              <a:avLst/>
            </a:prstGeom>
            <a:solidFill>
              <a:srgbClr val="414141"/>
            </a:solidFill>
            <a:ln w="25400" cap="flat" cmpd="sng" algn="ctr">
              <a:noFill/>
              <a:prstDash val="solid"/>
            </a:ln>
            <a:effectLst>
              <a:innerShdw blurRad="114300">
                <a:prstClr val="black">
                  <a:alpha val="20000"/>
                </a:prstClr>
              </a:inn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grpSp>
          <p:nvGrpSpPr>
            <p:cNvPr id="115" name="Group 114">
              <a:extLst>
                <a:ext uri="{FF2B5EF4-FFF2-40B4-BE49-F238E27FC236}">
                  <a16:creationId xmlns:a16="http://schemas.microsoft.com/office/drawing/2014/main" id="{8FEE1029-3DC4-4E63-A0FB-F3E89B4371DB}"/>
                </a:ext>
              </a:extLst>
            </p:cNvPr>
            <p:cNvGrpSpPr/>
            <p:nvPr/>
          </p:nvGrpSpPr>
          <p:grpSpPr>
            <a:xfrm>
              <a:off x="1512601" y="2279261"/>
              <a:ext cx="952004" cy="952004"/>
              <a:chOff x="8356600" y="2730500"/>
              <a:chExt cx="2095500" cy="2095500"/>
            </a:xfrm>
          </p:grpSpPr>
          <p:sp>
            <p:nvSpPr>
              <p:cNvPr id="117" name="Oval 116">
                <a:extLst>
                  <a:ext uri="{FF2B5EF4-FFF2-40B4-BE49-F238E27FC236}">
                    <a16:creationId xmlns:a16="http://schemas.microsoft.com/office/drawing/2014/main" id="{6D9274CE-55B1-46D6-AC5E-0A7AA8440392}"/>
                  </a:ext>
                </a:extLst>
              </p:cNvPr>
              <p:cNvSpPr/>
              <p:nvPr/>
            </p:nvSpPr>
            <p:spPr>
              <a:xfrm>
                <a:off x="8356600" y="2730500"/>
                <a:ext cx="2095500" cy="2095500"/>
              </a:xfrm>
              <a:prstGeom prst="ellipse">
                <a:avLst/>
              </a:prstGeom>
              <a:solidFill>
                <a:srgbClr val="F4F6F8"/>
              </a:solidFill>
              <a:ln w="25400" cap="flat" cmpd="sng" algn="ctr">
                <a:noFill/>
                <a:prstDash val="solid"/>
              </a:ln>
              <a:effectLst>
                <a:outerShdw blurRad="88900" dist="38100" dir="2700000" algn="tl" rotWithShape="0">
                  <a:prstClr val="black">
                    <a:alpha val="15000"/>
                  </a:prstClr>
                </a:out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sp>
            <p:nvSpPr>
              <p:cNvPr id="118" name="Oval 117">
                <a:extLst>
                  <a:ext uri="{FF2B5EF4-FFF2-40B4-BE49-F238E27FC236}">
                    <a16:creationId xmlns:a16="http://schemas.microsoft.com/office/drawing/2014/main" id="{581D5F88-FC06-45D1-9730-37A1EAC55B35}"/>
                  </a:ext>
                </a:extLst>
              </p:cNvPr>
              <p:cNvSpPr/>
              <p:nvPr/>
            </p:nvSpPr>
            <p:spPr>
              <a:xfrm>
                <a:off x="8356600" y="2730500"/>
                <a:ext cx="2095500" cy="2095500"/>
              </a:xfrm>
              <a:prstGeom prst="ellipse">
                <a:avLst/>
              </a:prstGeom>
              <a:gradFill flip="none" rotWithShape="1">
                <a:gsLst>
                  <a:gs pos="0">
                    <a:srgbClr val="EEEEEE"/>
                  </a:gs>
                  <a:gs pos="42000">
                    <a:srgbClr val="F4F6F8">
                      <a:alpha val="0"/>
                    </a:srgbClr>
                  </a:gs>
                </a:gsLst>
                <a:lin ang="2700000" scaled="1"/>
                <a:tileRect/>
              </a:gradFill>
              <a:ln w="25400" cap="flat" cmpd="sng" algn="ctr">
                <a:noFill/>
                <a:prstDash val="solid"/>
              </a:ln>
              <a:effectLst>
                <a:innerShdw blurRad="177800" dist="50800" dir="13500000">
                  <a:srgbClr val="FFFFFF"/>
                </a:innerShdw>
              </a:effectLst>
            </p:spPr>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a:ln>
                    <a:noFill/>
                  </a:ln>
                  <a:solidFill>
                    <a:srgbClr val="FFFFFF"/>
                  </a:solidFill>
                  <a:effectLst/>
                  <a:uLnTx/>
                  <a:uFillTx/>
                  <a:latin typeface="Adobe Clean SemiLight" panose="020B0403020404020204" pitchFamily="34" charset="0"/>
                  <a:ea typeface="+mn-ea"/>
                  <a:cs typeface="+mn-cs"/>
                </a:endParaRPr>
              </a:p>
            </p:txBody>
          </p:sp>
        </p:grpSp>
        <p:sp>
          <p:nvSpPr>
            <p:cNvPr id="116" name="TextBox 115">
              <a:extLst>
                <a:ext uri="{FF2B5EF4-FFF2-40B4-BE49-F238E27FC236}">
                  <a16:creationId xmlns:a16="http://schemas.microsoft.com/office/drawing/2014/main" id="{C7FDD1A0-99ED-435A-875A-87288AC2A79C}"/>
                </a:ext>
              </a:extLst>
            </p:cNvPr>
            <p:cNvSpPr txBox="1"/>
            <p:nvPr/>
          </p:nvSpPr>
          <p:spPr>
            <a:xfrm>
              <a:off x="1714415" y="2372684"/>
              <a:ext cx="511640" cy="817569"/>
            </a:xfrm>
            <a:prstGeom prst="rect">
              <a:avLst/>
            </a:prstGeom>
            <a:noFill/>
          </p:spPr>
          <p:txBody>
            <a:bodyPr wrap="none" rtlCol="0">
              <a:sp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GB" sz="3598" b="1" i="0" u="none" strike="noStrike" kern="1200" cap="none" spc="-150" normalizeH="0" baseline="0" noProof="0">
                  <a:ln>
                    <a:noFill/>
                  </a:ln>
                  <a:solidFill>
                    <a:srgbClr val="2C2C2C"/>
                  </a:solidFill>
                  <a:effectLst/>
                  <a:uLnTx/>
                  <a:uFillTx/>
                  <a:latin typeface="Adobe Clean SemiLight" panose="020B0403020404020204" pitchFamily="34" charset="0"/>
                  <a:ea typeface="+mn-ea"/>
                  <a:cs typeface="+mn-cs"/>
                </a:rPr>
                <a:t>4</a:t>
              </a:r>
            </a:p>
          </p:txBody>
        </p:sp>
      </p:grpSp>
      <p:sp>
        <p:nvSpPr>
          <p:cNvPr id="4" name="Title 3">
            <a:extLst>
              <a:ext uri="{FF2B5EF4-FFF2-40B4-BE49-F238E27FC236}">
                <a16:creationId xmlns:a16="http://schemas.microsoft.com/office/drawing/2014/main" id="{0AB6A0AF-4CE5-461C-819A-1EE778D654C6}"/>
              </a:ext>
            </a:extLst>
          </p:cNvPr>
          <p:cNvSpPr>
            <a:spLocks noGrp="1"/>
          </p:cNvSpPr>
          <p:nvPr>
            <p:ph type="title"/>
          </p:nvPr>
        </p:nvSpPr>
        <p:spPr/>
        <p:txBody>
          <a:bodyPr/>
          <a:lstStyle/>
          <a:p>
            <a:r>
              <a:rPr lang="en-US" dirty="0"/>
              <a:t>Agenda</a:t>
            </a:r>
          </a:p>
        </p:txBody>
      </p:sp>
      <p:grpSp>
        <p:nvGrpSpPr>
          <p:cNvPr id="52" name="Group 51">
            <a:extLst>
              <a:ext uri="{FF2B5EF4-FFF2-40B4-BE49-F238E27FC236}">
                <a16:creationId xmlns:a16="http://schemas.microsoft.com/office/drawing/2014/main" id="{49033361-8A31-4ADB-9C80-0D06005BA71C}"/>
              </a:ext>
            </a:extLst>
          </p:cNvPr>
          <p:cNvGrpSpPr/>
          <p:nvPr/>
        </p:nvGrpSpPr>
        <p:grpSpPr>
          <a:xfrm>
            <a:off x="2295780" y="947638"/>
            <a:ext cx="7580788" cy="509608"/>
            <a:chOff x="4000500" y="1895754"/>
            <a:chExt cx="1000125" cy="2664807"/>
          </a:xfrm>
        </p:grpSpPr>
        <p:sp>
          <p:nvSpPr>
            <p:cNvPr id="53" name="Rectangle: Rounded Corners 52">
              <a:extLst>
                <a:ext uri="{FF2B5EF4-FFF2-40B4-BE49-F238E27FC236}">
                  <a16:creationId xmlns:a16="http://schemas.microsoft.com/office/drawing/2014/main" id="{DFE43E0F-642F-4484-ADEF-835793510B06}"/>
                </a:ext>
              </a:extLst>
            </p:cNvPr>
            <p:cNvSpPr/>
            <p:nvPr/>
          </p:nvSpPr>
          <p:spPr>
            <a:xfrm>
              <a:off x="4000500" y="1895754"/>
              <a:ext cx="1000125" cy="2664807"/>
            </a:xfrm>
            <a:prstGeom prst="roundRect">
              <a:avLst>
                <a:gd name="adj" fmla="val 50000"/>
              </a:avLst>
            </a:prstGeom>
            <a:solidFill>
              <a:srgbClr val="F70F00"/>
            </a:solidFill>
            <a:ln w="25400" cap="flat" cmpd="sng" algn="ctr">
              <a:noFill/>
              <a:prstDash val="solid"/>
            </a:ln>
            <a:effectLst>
              <a:outerShdw blurRad="50800" dist="38100" dir="2700000" algn="tl" rotWithShape="0">
                <a:prstClr val="black">
                  <a:alpha val="10000"/>
                </a:prstClr>
              </a:outerShdw>
            </a:effectLst>
          </p:spPr>
          <p:txBody>
            <a:bodyPr rtlCol="0" anchor="ctr"/>
            <a:lstStyle/>
            <a:p>
              <a:pPr marL="0" marR="0" lvl="0" indent="0" algn="l" defTabSz="914400" rtl="0" eaLnBrk="1" fontAlgn="auto" latinLnBrk="0" hangingPunct="1">
                <a:lnSpc>
                  <a:spcPct val="85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dobe Clean ExtraBold"/>
                <a:ea typeface="+mn-ea"/>
                <a:cs typeface="+mn-cs"/>
              </a:endParaRPr>
            </a:p>
          </p:txBody>
        </p:sp>
        <p:sp>
          <p:nvSpPr>
            <p:cNvPr id="54" name="Rectangle: Rounded Corners 53">
              <a:extLst>
                <a:ext uri="{FF2B5EF4-FFF2-40B4-BE49-F238E27FC236}">
                  <a16:creationId xmlns:a16="http://schemas.microsoft.com/office/drawing/2014/main" id="{9A317D5E-5DBB-474B-9D7C-CF6C3FF08AC3}"/>
                </a:ext>
              </a:extLst>
            </p:cNvPr>
            <p:cNvSpPr/>
            <p:nvPr/>
          </p:nvSpPr>
          <p:spPr>
            <a:xfrm>
              <a:off x="4000500" y="1895754"/>
              <a:ext cx="831359" cy="2664807"/>
            </a:xfrm>
            <a:prstGeom prst="roundRect">
              <a:avLst>
                <a:gd name="adj" fmla="val 50000"/>
              </a:avLst>
            </a:prstGeom>
            <a:solidFill>
              <a:srgbClr val="F4F6F8">
                <a:alpha val="10000"/>
              </a:srgbClr>
            </a:solidFill>
            <a:ln w="25400" cap="flat" cmpd="sng" algn="ctr">
              <a:noFill/>
              <a:prstDash val="solid"/>
            </a:ln>
            <a:effectLst>
              <a:outerShdw blurRad="50800" dist="38100" dir="2700000" algn="tl" rotWithShape="0">
                <a:prstClr val="black">
                  <a:alpha val="10000"/>
                </a:prstClr>
              </a:outerShdw>
            </a:effectLst>
            <a:scene3d>
              <a:camera prst="orthographicFront"/>
              <a:lightRig rig="threePt" dir="t"/>
            </a:scene3d>
            <a:sp3d>
              <a:bevelT w="152400" h="50800" prst="softRound"/>
            </a:sp3d>
          </p:spPr>
          <p:txBody>
            <a:bodyPr rtlCol="0" anchor="ctr"/>
            <a:lstStyle/>
            <a:p>
              <a:pPr marL="8890" indent="0" algn="ctr">
                <a:buNone/>
              </a:pPr>
              <a:r>
                <a:rPr lang="en-US" sz="2000">
                  <a:solidFill>
                    <a:schemeClr val="bg1"/>
                  </a:solidFill>
                  <a:latin typeface="Adobe Clean ExtraBold" panose="020B0903020404020204" pitchFamily="34" charset="0"/>
                </a:rPr>
                <a:t>              Desired Outcomes </a:t>
              </a:r>
            </a:p>
          </p:txBody>
        </p:sp>
      </p:grpSp>
      <p:pic>
        <p:nvPicPr>
          <p:cNvPr id="9" name="Graphic 8">
            <a:extLst>
              <a:ext uri="{FF2B5EF4-FFF2-40B4-BE49-F238E27FC236}">
                <a16:creationId xmlns:a16="http://schemas.microsoft.com/office/drawing/2014/main" id="{8373E861-82C6-4FB7-ADFE-40D32A49FF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94963" y="1021119"/>
            <a:ext cx="298066" cy="362646"/>
          </a:xfrm>
          <a:prstGeom prst="rect">
            <a:avLst/>
          </a:prstGeom>
        </p:spPr>
      </p:pic>
      <p:sp>
        <p:nvSpPr>
          <p:cNvPr id="14" name="TextBox 13">
            <a:extLst>
              <a:ext uri="{FF2B5EF4-FFF2-40B4-BE49-F238E27FC236}">
                <a16:creationId xmlns:a16="http://schemas.microsoft.com/office/drawing/2014/main" id="{CF4A947A-3E80-4079-BD69-7AEFEA7A0FD8}"/>
              </a:ext>
            </a:extLst>
          </p:cNvPr>
          <p:cNvSpPr txBox="1"/>
          <p:nvPr/>
        </p:nvSpPr>
        <p:spPr>
          <a:xfrm>
            <a:off x="350029" y="4507000"/>
            <a:ext cx="2724973" cy="1169551"/>
          </a:xfrm>
          <a:prstGeom prst="rect">
            <a:avLst/>
          </a:prstGeom>
          <a:noFill/>
        </p:spPr>
        <p:txBody>
          <a:bodyPr wrap="square">
            <a:spAutoFit/>
          </a:bodyPr>
          <a:lstStyle/>
          <a:p>
            <a:pPr marL="9525" algn="ctr"/>
            <a:r>
              <a:rPr lang="en-US" sz="1400" dirty="0">
                <a:solidFill>
                  <a:schemeClr val="tx1"/>
                </a:solidFill>
              </a:rPr>
              <a:t>Use</a:t>
            </a:r>
            <a:r>
              <a:rPr lang="en-US" sz="1400" dirty="0">
                <a:solidFill>
                  <a:schemeClr val="tx1"/>
                </a:solidFill>
                <a:latin typeface="+mn-lt"/>
              </a:rPr>
              <a:t> the conversation as an opportunity to learn about, validate, and document what outcomes are most important to the customer and write down discovery questions</a:t>
            </a:r>
          </a:p>
        </p:txBody>
      </p:sp>
      <p:sp>
        <p:nvSpPr>
          <p:cNvPr id="58" name="TextBox 57">
            <a:extLst>
              <a:ext uri="{FF2B5EF4-FFF2-40B4-BE49-F238E27FC236}">
                <a16:creationId xmlns:a16="http://schemas.microsoft.com/office/drawing/2014/main" id="{95D485CC-8AFD-453E-B991-0F233D78D786}"/>
              </a:ext>
            </a:extLst>
          </p:cNvPr>
          <p:cNvSpPr txBox="1"/>
          <p:nvPr/>
        </p:nvSpPr>
        <p:spPr>
          <a:xfrm>
            <a:off x="350029" y="3672905"/>
            <a:ext cx="2725314" cy="584775"/>
          </a:xfrm>
          <a:prstGeom prst="rect">
            <a:avLst/>
          </a:prstGeom>
          <a:noFill/>
        </p:spPr>
        <p:txBody>
          <a:bodyPr wrap="square">
            <a:spAutoFit/>
          </a:bodyPr>
          <a:lstStyle/>
          <a:p>
            <a:pPr marL="9525" algn="ctr"/>
            <a:r>
              <a:rPr lang="en-US" sz="1600" dirty="0">
                <a:solidFill>
                  <a:srgbClr val="1A1A1A"/>
                </a:solidFill>
                <a:latin typeface="+mj-lt"/>
              </a:rPr>
              <a:t>Identify customer's objectives &amp; pain points</a:t>
            </a:r>
          </a:p>
        </p:txBody>
      </p:sp>
      <p:sp>
        <p:nvSpPr>
          <p:cNvPr id="73" name="TextBox 72">
            <a:extLst>
              <a:ext uri="{FF2B5EF4-FFF2-40B4-BE49-F238E27FC236}">
                <a16:creationId xmlns:a16="http://schemas.microsoft.com/office/drawing/2014/main" id="{382D9B0C-80DA-4691-9C1C-AE7461DB079C}"/>
              </a:ext>
            </a:extLst>
          </p:cNvPr>
          <p:cNvSpPr txBox="1"/>
          <p:nvPr/>
        </p:nvSpPr>
        <p:spPr>
          <a:xfrm>
            <a:off x="3272239" y="4507000"/>
            <a:ext cx="2724973" cy="1384995"/>
          </a:xfrm>
          <a:prstGeom prst="rect">
            <a:avLst/>
          </a:prstGeom>
          <a:noFill/>
        </p:spPr>
        <p:txBody>
          <a:bodyPr wrap="square">
            <a:spAutoFit/>
          </a:bodyPr>
          <a:lstStyle/>
          <a:p>
            <a:pPr marL="9525" algn="ctr"/>
            <a:r>
              <a:rPr lang="en-US" sz="1400">
                <a:solidFill>
                  <a:schemeClr val="tx1"/>
                </a:solidFill>
              </a:rPr>
              <a:t>Educate customer by providing an introductory solution overview. This is not intended to be a product deep dive, but a high-level pitch to qualify the customer's interest</a:t>
            </a:r>
            <a:endParaRPr lang="en-US" sz="1400">
              <a:solidFill>
                <a:schemeClr val="tx1"/>
              </a:solidFill>
              <a:latin typeface="+mn-lt"/>
            </a:endParaRPr>
          </a:p>
        </p:txBody>
      </p:sp>
      <p:sp>
        <p:nvSpPr>
          <p:cNvPr id="75" name="TextBox 74">
            <a:extLst>
              <a:ext uri="{FF2B5EF4-FFF2-40B4-BE49-F238E27FC236}">
                <a16:creationId xmlns:a16="http://schemas.microsoft.com/office/drawing/2014/main" id="{512EDFD5-E527-4B97-A1CE-B8B3CCD8549F}"/>
              </a:ext>
            </a:extLst>
          </p:cNvPr>
          <p:cNvSpPr txBox="1"/>
          <p:nvPr/>
        </p:nvSpPr>
        <p:spPr>
          <a:xfrm>
            <a:off x="3272239" y="3672905"/>
            <a:ext cx="2725314" cy="584775"/>
          </a:xfrm>
          <a:prstGeom prst="rect">
            <a:avLst/>
          </a:prstGeom>
          <a:noFill/>
        </p:spPr>
        <p:txBody>
          <a:bodyPr wrap="square">
            <a:spAutoFit/>
          </a:bodyPr>
          <a:lstStyle/>
          <a:p>
            <a:pPr marL="9525" algn="ctr"/>
            <a:r>
              <a:rPr lang="en-US" sz="1600" dirty="0">
                <a:solidFill>
                  <a:srgbClr val="1A1A1A"/>
                </a:solidFill>
                <a:latin typeface="+mj-lt"/>
              </a:rPr>
              <a:t>Share your vision and qualify the customer’s interest</a:t>
            </a:r>
          </a:p>
        </p:txBody>
      </p:sp>
      <p:sp>
        <p:nvSpPr>
          <p:cNvPr id="91" name="TextBox 90">
            <a:extLst>
              <a:ext uri="{FF2B5EF4-FFF2-40B4-BE49-F238E27FC236}">
                <a16:creationId xmlns:a16="http://schemas.microsoft.com/office/drawing/2014/main" id="{B1FCADCC-2CAC-4455-98C2-5F0FC20A9C24}"/>
              </a:ext>
            </a:extLst>
          </p:cNvPr>
          <p:cNvSpPr txBox="1"/>
          <p:nvPr/>
        </p:nvSpPr>
        <p:spPr>
          <a:xfrm>
            <a:off x="6194449" y="4507000"/>
            <a:ext cx="2724973" cy="954107"/>
          </a:xfrm>
          <a:prstGeom prst="rect">
            <a:avLst/>
          </a:prstGeom>
          <a:noFill/>
        </p:spPr>
        <p:txBody>
          <a:bodyPr wrap="square">
            <a:spAutoFit/>
          </a:bodyPr>
          <a:lstStyle/>
          <a:p>
            <a:pPr marL="9525" algn="ctr"/>
            <a:r>
              <a:rPr lang="en-US" sz="1400">
                <a:solidFill>
                  <a:schemeClr val="tx1"/>
                </a:solidFill>
              </a:rPr>
              <a:t>Have a position on what the customer should do (solutions, use cases, tactics) to realize their objectives.</a:t>
            </a:r>
          </a:p>
        </p:txBody>
      </p:sp>
      <p:sp>
        <p:nvSpPr>
          <p:cNvPr id="93" name="TextBox 92">
            <a:extLst>
              <a:ext uri="{FF2B5EF4-FFF2-40B4-BE49-F238E27FC236}">
                <a16:creationId xmlns:a16="http://schemas.microsoft.com/office/drawing/2014/main" id="{4DBE5713-5C27-46A2-896D-67922B038C90}"/>
              </a:ext>
            </a:extLst>
          </p:cNvPr>
          <p:cNvSpPr txBox="1"/>
          <p:nvPr/>
        </p:nvSpPr>
        <p:spPr>
          <a:xfrm>
            <a:off x="6194449" y="3672905"/>
            <a:ext cx="2725314" cy="584775"/>
          </a:xfrm>
          <a:prstGeom prst="rect">
            <a:avLst/>
          </a:prstGeom>
          <a:noFill/>
        </p:spPr>
        <p:txBody>
          <a:bodyPr wrap="square">
            <a:spAutoFit/>
          </a:bodyPr>
          <a:lstStyle/>
          <a:p>
            <a:pPr marL="9525" algn="ctr"/>
            <a:r>
              <a:rPr lang="en-US" sz="1600" dirty="0">
                <a:solidFill>
                  <a:srgbClr val="1A1A1A"/>
                </a:solidFill>
                <a:latin typeface="+mj-lt"/>
              </a:rPr>
              <a:t>Present a hypothesis on how Adobe and show the demo</a:t>
            </a:r>
          </a:p>
        </p:txBody>
      </p:sp>
      <p:sp>
        <p:nvSpPr>
          <p:cNvPr id="109" name="TextBox 108">
            <a:extLst>
              <a:ext uri="{FF2B5EF4-FFF2-40B4-BE49-F238E27FC236}">
                <a16:creationId xmlns:a16="http://schemas.microsoft.com/office/drawing/2014/main" id="{AF3B3FCF-AA06-472F-99C6-7056D746173E}"/>
              </a:ext>
            </a:extLst>
          </p:cNvPr>
          <p:cNvSpPr txBox="1"/>
          <p:nvPr/>
        </p:nvSpPr>
        <p:spPr>
          <a:xfrm>
            <a:off x="9116658" y="4507000"/>
            <a:ext cx="2724973" cy="954107"/>
          </a:xfrm>
          <a:prstGeom prst="rect">
            <a:avLst/>
          </a:prstGeom>
          <a:noFill/>
        </p:spPr>
        <p:txBody>
          <a:bodyPr wrap="square">
            <a:spAutoFit/>
          </a:bodyPr>
          <a:lstStyle/>
          <a:p>
            <a:pPr marL="9525" algn="ctr"/>
            <a:r>
              <a:rPr lang="en-US" sz="1400" dirty="0">
                <a:solidFill>
                  <a:schemeClr val="tx1"/>
                </a:solidFill>
              </a:rPr>
              <a:t>End meeting by agreeing on tangible next steps such as a full demo, deeper discovery, technical case development, etc.</a:t>
            </a:r>
            <a:endParaRPr lang="en-US" sz="1400" dirty="0">
              <a:solidFill>
                <a:schemeClr val="tx1"/>
              </a:solidFill>
              <a:latin typeface="+mn-lt"/>
            </a:endParaRPr>
          </a:p>
        </p:txBody>
      </p:sp>
      <p:sp>
        <p:nvSpPr>
          <p:cNvPr id="111" name="TextBox 110">
            <a:extLst>
              <a:ext uri="{FF2B5EF4-FFF2-40B4-BE49-F238E27FC236}">
                <a16:creationId xmlns:a16="http://schemas.microsoft.com/office/drawing/2014/main" id="{607BA4AE-6203-4A44-80A5-38D0BFBCB1F4}"/>
              </a:ext>
            </a:extLst>
          </p:cNvPr>
          <p:cNvSpPr txBox="1"/>
          <p:nvPr/>
        </p:nvSpPr>
        <p:spPr>
          <a:xfrm>
            <a:off x="9116658" y="3672905"/>
            <a:ext cx="2725314" cy="584775"/>
          </a:xfrm>
          <a:prstGeom prst="rect">
            <a:avLst/>
          </a:prstGeom>
          <a:noFill/>
        </p:spPr>
        <p:txBody>
          <a:bodyPr wrap="square">
            <a:spAutoFit/>
          </a:bodyPr>
          <a:lstStyle/>
          <a:p>
            <a:pPr marL="9525" algn="ctr"/>
            <a:r>
              <a:rPr lang="en-US" sz="1600">
                <a:solidFill>
                  <a:srgbClr val="1A1A1A"/>
                </a:solidFill>
                <a:latin typeface="+mj-lt"/>
              </a:rPr>
              <a:t>Align on clear next steps to progress the opportunity</a:t>
            </a:r>
          </a:p>
        </p:txBody>
      </p:sp>
      <p:sp>
        <p:nvSpPr>
          <p:cNvPr id="2" name="TextBox 1">
            <a:extLst>
              <a:ext uri="{FF2B5EF4-FFF2-40B4-BE49-F238E27FC236}">
                <a16:creationId xmlns:a16="http://schemas.microsoft.com/office/drawing/2014/main" id="{BC03FDBA-7025-6B4D-E747-7D2EF141EFE8}"/>
              </a:ext>
            </a:extLst>
          </p:cNvPr>
          <p:cNvSpPr txBox="1"/>
          <p:nvPr/>
        </p:nvSpPr>
        <p:spPr>
          <a:xfrm>
            <a:off x="8798940" y="68828"/>
            <a:ext cx="3332060" cy="751145"/>
          </a:xfrm>
          <a:prstGeom prst="rect">
            <a:avLst/>
          </a:prstGeom>
          <a:solidFill>
            <a:schemeClr val="tx2">
              <a:lumMod val="10000"/>
              <a:lumOff val="9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accent6"/>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A0F00"/>
                </a:solidFill>
                <a:effectLst/>
                <a:uLnTx/>
                <a:uFillTx/>
                <a:latin typeface="Adobe Clean SemiLight"/>
                <a:ea typeface="+mn-ea"/>
                <a:cs typeface="+mn-cs"/>
              </a:rPr>
              <a:t>[TELL/SHOW/TELL]</a:t>
            </a:r>
          </a:p>
        </p:txBody>
      </p:sp>
    </p:spTree>
    <p:extLst>
      <p:ext uri="{BB962C8B-B14F-4D97-AF65-F5344CB8AC3E}">
        <p14:creationId xmlns:p14="http://schemas.microsoft.com/office/powerpoint/2010/main" val="9508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83AA3DA-BF46-48FB-8F64-94E7AD47C90B}"/>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D54ABF7-EC33-204F-A680-BCCE3CA2411A}" type="slidenum">
              <a:rPr kumimoji="0" lang="en-US" sz="800" b="0" i="0" u="none" strike="noStrike" kern="1200" cap="none" spc="0" normalizeH="0" baseline="0" noProof="0">
                <a:ln>
                  <a:noFill/>
                </a:ln>
                <a:solidFill>
                  <a:srgbClr val="000000">
                    <a:tint val="75000"/>
                  </a:srgbClr>
                </a:solidFill>
                <a:effectLst/>
                <a:uLnTx/>
                <a:uFillTx/>
                <a:latin typeface="Adobe Clean" panose="020B0503020404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000000">
                  <a:tint val="75000"/>
                </a:srgbClr>
              </a:solidFill>
              <a:effectLst/>
              <a:uLnTx/>
              <a:uFillTx/>
              <a:latin typeface="Adobe Clean" panose="020B0503020404020204" pitchFamily="34" charset="0"/>
              <a:ea typeface="+mn-ea"/>
              <a:cs typeface="+mn-cs"/>
            </a:endParaRPr>
          </a:p>
        </p:txBody>
      </p:sp>
      <p:grpSp>
        <p:nvGrpSpPr>
          <p:cNvPr id="2" name="Group 1">
            <a:extLst>
              <a:ext uri="{FF2B5EF4-FFF2-40B4-BE49-F238E27FC236}">
                <a16:creationId xmlns:a16="http://schemas.microsoft.com/office/drawing/2014/main" id="{FA808009-10AA-4380-944C-CE510EE527BE}"/>
              </a:ext>
            </a:extLst>
          </p:cNvPr>
          <p:cNvGrpSpPr/>
          <p:nvPr/>
        </p:nvGrpSpPr>
        <p:grpSpPr>
          <a:xfrm>
            <a:off x="871220" y="1440378"/>
            <a:ext cx="10873740" cy="5240318"/>
            <a:chOff x="731520" y="1915160"/>
            <a:chExt cx="10873740" cy="5240318"/>
          </a:xfrm>
        </p:grpSpPr>
        <p:sp>
          <p:nvSpPr>
            <p:cNvPr id="6" name="Rectangle: Rounded Corners 5">
              <a:extLst>
                <a:ext uri="{FF2B5EF4-FFF2-40B4-BE49-F238E27FC236}">
                  <a16:creationId xmlns:a16="http://schemas.microsoft.com/office/drawing/2014/main" id="{7CCAED5C-47CC-4350-9C94-B4082BE41000}"/>
                </a:ext>
              </a:extLst>
            </p:cNvPr>
            <p:cNvSpPr/>
            <p:nvPr/>
          </p:nvSpPr>
          <p:spPr>
            <a:xfrm>
              <a:off x="731520" y="1915160"/>
              <a:ext cx="4551680" cy="112776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FFFFFF"/>
                  </a:solidFill>
                  <a:latin typeface="Adobe Clean ExtraBold"/>
                </a:rPr>
                <a:t>Today’s challenges</a:t>
              </a:r>
              <a:endParaRPr kumimoji="0" lang="en-US" sz="2400" b="1" i="0" u="none" strike="noStrike" kern="1200" cap="none" spc="0" normalizeH="0" baseline="0" noProof="0" dirty="0">
                <a:ln>
                  <a:noFill/>
                </a:ln>
                <a:solidFill>
                  <a:srgbClr val="FFFFFF"/>
                </a:solidFill>
                <a:effectLst/>
                <a:uLnTx/>
                <a:uFillTx/>
                <a:latin typeface="Adobe Clean ExtraBold"/>
                <a:ea typeface="+mn-ea"/>
                <a:cs typeface="+mn-cs"/>
              </a:endParaRPr>
            </a:p>
          </p:txBody>
        </p:sp>
        <p:sp>
          <p:nvSpPr>
            <p:cNvPr id="7" name="Rectangle: Rounded Corners 6">
              <a:extLst>
                <a:ext uri="{FF2B5EF4-FFF2-40B4-BE49-F238E27FC236}">
                  <a16:creationId xmlns:a16="http://schemas.microsoft.com/office/drawing/2014/main" id="{07F16ADA-6C4C-4829-8E61-66000D6EC542}"/>
                </a:ext>
              </a:extLst>
            </p:cNvPr>
            <p:cNvSpPr/>
            <p:nvPr/>
          </p:nvSpPr>
          <p:spPr>
            <a:xfrm>
              <a:off x="6629400" y="1915160"/>
              <a:ext cx="4551680" cy="11277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Adobe Clean ExtraBold"/>
                  <a:ea typeface="+mn-ea"/>
                  <a:cs typeface="+mn-cs"/>
                </a:rPr>
                <a:t> Future of customer personalization</a:t>
              </a:r>
            </a:p>
          </p:txBody>
        </p:sp>
        <p:sp>
          <p:nvSpPr>
            <p:cNvPr id="8" name="TextBox 7">
              <a:extLst>
                <a:ext uri="{FF2B5EF4-FFF2-40B4-BE49-F238E27FC236}">
                  <a16:creationId xmlns:a16="http://schemas.microsoft.com/office/drawing/2014/main" id="{AAE1DDCF-0082-4392-99DB-B3C08904BB0F}"/>
                </a:ext>
              </a:extLst>
            </p:cNvPr>
            <p:cNvSpPr txBox="1"/>
            <p:nvPr/>
          </p:nvSpPr>
          <p:spPr>
            <a:xfrm>
              <a:off x="899159" y="3185160"/>
              <a:ext cx="4856548" cy="3693319"/>
            </a:xfrm>
            <a:prstGeom prst="rect">
              <a:avLst/>
            </a:prstGeom>
            <a:noFill/>
          </p:spPr>
          <p:txBody>
            <a:bodyPr wrap="square" rtlCol="0">
              <a:spAutoFit/>
            </a:bodyPr>
            <a:lstStyle/>
            <a:p>
              <a:pPr>
                <a:defRPr/>
              </a:pPr>
              <a:r>
                <a:rPr lang="en-US" dirty="0">
                  <a:solidFill>
                    <a:srgbClr val="000000"/>
                  </a:solidFill>
                  <a:latin typeface="Adobe Clean SemiLight"/>
                </a:rPr>
                <a:t>Scale ‘selective’ A/B testing that sources companywide insights for value creation</a:t>
              </a:r>
            </a:p>
            <a:p>
              <a:pPr>
                <a:defRPr/>
              </a:pPr>
              <a:endParaRPr lang="en-US" dirty="0">
                <a:solidFill>
                  <a:srgbClr val="000000"/>
                </a:solidFill>
                <a:latin typeface="Adobe Clean SemiLight"/>
              </a:endParaRPr>
            </a:p>
            <a:p>
              <a:pPr>
                <a:defRPr/>
              </a:pPr>
              <a:r>
                <a:rPr lang="en-US" dirty="0">
                  <a:solidFill>
                    <a:srgbClr val="000000"/>
                  </a:solidFill>
                  <a:latin typeface="Adobe Clean SemiLight"/>
                </a:rPr>
                <a:t>Define a Revenue Proposition based on impact tests have on audiences</a:t>
              </a:r>
              <a:br>
                <a:rPr lang="en-US" dirty="0">
                  <a:solidFill>
                    <a:srgbClr val="000000"/>
                  </a:solidFill>
                  <a:latin typeface="Adobe Clean SemiLight"/>
                </a:rPr>
              </a:br>
              <a:br>
                <a:rPr lang="en-US" dirty="0">
                  <a:solidFill>
                    <a:srgbClr val="000000"/>
                  </a:solidFill>
                  <a:latin typeface="Adobe Clean SemiLight"/>
                </a:rPr>
              </a:br>
              <a:r>
                <a:rPr lang="en-US" dirty="0">
                  <a:solidFill>
                    <a:srgbClr val="000000"/>
                  </a:solidFill>
                  <a:latin typeface="Adobe Clean SemiLight"/>
                </a:rPr>
                <a:t>Personalized experiences to every visitor on </a:t>
              </a:r>
              <a:br>
                <a:rPr lang="en-US" dirty="0">
                  <a:solidFill>
                    <a:srgbClr val="000000"/>
                  </a:solidFill>
                  <a:latin typeface="Adobe Clean SemiLight"/>
                </a:rPr>
              </a:br>
              <a:r>
                <a:rPr lang="en-US" dirty="0">
                  <a:solidFill>
                    <a:srgbClr val="000000"/>
                  </a:solidFill>
                  <a:latin typeface="Adobe Clean SemiLight"/>
                </a:rPr>
                <a:t>new homepage without overwhelming users</a:t>
              </a:r>
            </a:p>
            <a:p>
              <a:pPr>
                <a:defRPr/>
              </a:pPr>
              <a:endParaRPr lang="en-US" dirty="0">
                <a:solidFill>
                  <a:srgbClr val="000000"/>
                </a:solidFill>
                <a:latin typeface="Adobe Clean SemiLight"/>
              </a:endParaRPr>
            </a:p>
            <a:p>
              <a:pPr>
                <a:defRPr/>
              </a:pPr>
              <a:r>
                <a:rPr lang="en-US" dirty="0">
                  <a:solidFill>
                    <a:srgbClr val="000000"/>
                  </a:solidFill>
                  <a:latin typeface="Adobe Clean SemiLight"/>
                </a:rPr>
                <a:t>Diverse B2B and B2C product portfolio with thousands of digital assets and products/services</a:t>
              </a:r>
            </a:p>
            <a:p>
              <a:pPr>
                <a:defRPr/>
              </a:pPr>
              <a:br>
                <a:rPr lang="en-US" dirty="0">
                  <a:solidFill>
                    <a:srgbClr val="000000"/>
                  </a:solidFill>
                  <a:latin typeface="Adobe Clean SemiLight"/>
                </a:rPr>
              </a:br>
              <a:endParaRPr lang="en-US" dirty="0">
                <a:solidFill>
                  <a:srgbClr val="000000"/>
                </a:solidFill>
                <a:latin typeface="Adobe Clean SemiLight"/>
              </a:endParaRPr>
            </a:p>
          </p:txBody>
        </p:sp>
        <p:sp>
          <p:nvSpPr>
            <p:cNvPr id="9" name="TextBox 8">
              <a:extLst>
                <a:ext uri="{FF2B5EF4-FFF2-40B4-BE49-F238E27FC236}">
                  <a16:creationId xmlns:a16="http://schemas.microsoft.com/office/drawing/2014/main" id="{98BD8DB5-37FD-43D6-9D1E-7990AAF4AC3E}"/>
                </a:ext>
              </a:extLst>
            </p:cNvPr>
            <p:cNvSpPr txBox="1"/>
            <p:nvPr/>
          </p:nvSpPr>
          <p:spPr>
            <a:xfrm>
              <a:off x="6857772" y="3185160"/>
              <a:ext cx="4747488" cy="3970318"/>
            </a:xfrm>
            <a:prstGeom prst="rect">
              <a:avLst/>
            </a:prstGeom>
            <a:noFill/>
          </p:spPr>
          <p:txBody>
            <a:bodyPr wrap="square" rtlCol="0">
              <a:spAutoFit/>
            </a:bodyPr>
            <a:lstStyle/>
            <a:p>
              <a:pPr>
                <a:defRPr/>
              </a:pPr>
              <a:r>
                <a:rPr kumimoji="0" lang="en-US" sz="1800" b="0" i="0" u="none" strike="noStrike" kern="1200" cap="none" spc="0" normalizeH="0" baseline="0" noProof="0" dirty="0">
                  <a:ln>
                    <a:noFill/>
                  </a:ln>
                  <a:solidFill>
                    <a:srgbClr val="000000"/>
                  </a:solidFill>
                  <a:effectLst/>
                  <a:uLnTx/>
                  <a:uFillTx/>
                  <a:latin typeface="Adobe Clean SemiLight"/>
                  <a:ea typeface="+mn-ea"/>
                  <a:cs typeface="+mn-cs"/>
                </a:rPr>
                <a:t>Established ‘Experimentation as a Product’ business model with auto-test creation via APIs</a:t>
              </a:r>
            </a:p>
            <a:p>
              <a:pPr>
                <a:defRPr/>
              </a:pPr>
              <a:endParaRPr kumimoji="0" lang="en-US" sz="1800" b="0" i="0" u="none" strike="noStrike" kern="1200" cap="none" spc="0" normalizeH="0" baseline="0" noProof="0" dirty="0">
                <a:ln>
                  <a:noFill/>
                </a:ln>
                <a:solidFill>
                  <a:srgbClr val="000000"/>
                </a:solidFill>
                <a:effectLst/>
                <a:uLnTx/>
                <a:uFillTx/>
                <a:latin typeface="Adobe Clean SemiLight"/>
                <a:ea typeface="+mn-ea"/>
                <a:cs typeface="+mn-cs"/>
              </a:endParaRPr>
            </a:p>
            <a:p>
              <a:pPr>
                <a:defRPr/>
              </a:pPr>
              <a:r>
                <a:rPr kumimoji="0" lang="en-US" sz="1800" b="0" i="0" u="none" strike="noStrike" kern="1200" cap="none" spc="0" normalizeH="0" baseline="0" noProof="0" dirty="0">
                  <a:ln>
                    <a:noFill/>
                  </a:ln>
                  <a:solidFill>
                    <a:srgbClr val="000000"/>
                  </a:solidFill>
                  <a:effectLst/>
                  <a:uLnTx/>
                  <a:uFillTx/>
                  <a:latin typeface="Adobe Clean SemiLight"/>
                  <a:ea typeface="+mn-ea"/>
                  <a:cs typeface="+mn-cs"/>
                </a:rPr>
                <a:t>Standardized teams, infrastructure, and implementation across CX, Analytics, and Dev</a:t>
              </a:r>
              <a:br>
                <a:rPr kumimoji="0" lang="en-US" sz="1800" b="0" i="0" u="none" strike="noStrike" kern="1200" cap="none" spc="0" normalizeH="0" baseline="0" noProof="0" dirty="0">
                  <a:ln>
                    <a:noFill/>
                  </a:ln>
                  <a:solidFill>
                    <a:srgbClr val="000000"/>
                  </a:solidFill>
                  <a:effectLst/>
                  <a:uLnTx/>
                  <a:uFillTx/>
                  <a:latin typeface="Adobe Clean SemiLight"/>
                  <a:ea typeface="+mn-ea"/>
                  <a:cs typeface="+mn-cs"/>
                </a:rPr>
              </a:br>
              <a:br>
                <a:rPr kumimoji="0" lang="en-US" sz="1800" b="0" i="0" u="none" strike="noStrike" kern="1200" cap="none" spc="0" normalizeH="0" baseline="0" noProof="0" dirty="0">
                  <a:ln>
                    <a:noFill/>
                  </a:ln>
                  <a:solidFill>
                    <a:srgbClr val="000000"/>
                  </a:solidFill>
                  <a:effectLst/>
                  <a:uLnTx/>
                  <a:uFillTx/>
                  <a:latin typeface="Adobe Clean SemiLight"/>
                  <a:ea typeface="+mn-ea"/>
                  <a:cs typeface="+mn-cs"/>
                </a:rPr>
              </a:br>
              <a:r>
                <a:rPr kumimoji="0" lang="en-US" sz="1800" b="0" i="0" u="none" strike="noStrike" kern="1200" cap="none" spc="0" normalizeH="0" baseline="0" noProof="0" dirty="0">
                  <a:ln>
                    <a:noFill/>
                  </a:ln>
                  <a:solidFill>
                    <a:srgbClr val="000000"/>
                  </a:solidFill>
                  <a:effectLst/>
                  <a:uLnTx/>
                  <a:uFillTx/>
                  <a:latin typeface="Adobe Clean SemiLight"/>
                  <a:ea typeface="+mn-ea"/>
                  <a:cs typeface="+mn-cs"/>
                </a:rPr>
                <a:t>New ‘Recommended Row’, pulling 70+ tiles from lower homepage content </a:t>
              </a:r>
            </a:p>
            <a:p>
              <a:pPr>
                <a:defRPr/>
              </a:pPr>
              <a:endParaRPr kumimoji="0" lang="en-US" sz="1800" b="0" i="0" u="none" strike="noStrike" kern="1200" cap="none" spc="0" normalizeH="0" baseline="0" noProof="0" dirty="0">
                <a:ln>
                  <a:noFill/>
                </a:ln>
                <a:solidFill>
                  <a:srgbClr val="000000"/>
                </a:solidFill>
                <a:effectLst/>
                <a:uLnTx/>
                <a:uFillTx/>
                <a:latin typeface="Adobe Clean SemiLight"/>
                <a:ea typeface="+mn-ea"/>
                <a:cs typeface="+mn-cs"/>
              </a:endParaRPr>
            </a:p>
            <a:p>
              <a:pPr>
                <a:defRPr/>
              </a:pPr>
              <a:r>
                <a:rPr kumimoji="0" lang="en-US" sz="1800" b="0" i="0" u="none" strike="noStrike" kern="1200" cap="none" spc="0" normalizeH="0" baseline="0" noProof="0" dirty="0">
                  <a:ln>
                    <a:noFill/>
                  </a:ln>
                  <a:solidFill>
                    <a:srgbClr val="000000"/>
                  </a:solidFill>
                  <a:effectLst/>
                  <a:uLnTx/>
                  <a:uFillTx/>
                  <a:latin typeface="Adobe Clean SemiLight"/>
                  <a:ea typeface="+mn-ea"/>
                  <a:cs typeface="+mn-cs"/>
                </a:rPr>
                <a:t>Recommendations filter for web visitors to customize their own experience</a:t>
              </a:r>
            </a:p>
            <a:p>
              <a:pPr>
                <a:defRPr/>
              </a:pPr>
              <a:endParaRPr kumimoji="0" lang="en-US" sz="1800" b="0" i="0" u="none" strike="noStrike" kern="1200" cap="none" spc="0" normalizeH="0" baseline="0" noProof="0" dirty="0">
                <a:ln>
                  <a:noFill/>
                </a:ln>
                <a:solidFill>
                  <a:srgbClr val="000000"/>
                </a:solidFill>
                <a:effectLst/>
                <a:uLnTx/>
                <a:uFillTx/>
                <a:latin typeface="Adobe Clean SemiLight"/>
                <a:ea typeface="+mn-ea"/>
                <a:cs typeface="+mn-cs"/>
              </a:endParaRPr>
            </a:p>
            <a:p>
              <a:pPr>
                <a:defRPr/>
              </a:pPr>
              <a:endParaRPr kumimoji="0" lang="en-US" sz="1800" b="0" i="0" u="none" strike="noStrike" kern="1200" cap="none" spc="0" normalizeH="0" baseline="0" noProof="0" dirty="0">
                <a:ln>
                  <a:noFill/>
                </a:ln>
                <a:solidFill>
                  <a:srgbClr val="000000"/>
                </a:solidFill>
                <a:effectLst/>
                <a:uLnTx/>
                <a:uFillTx/>
                <a:latin typeface="Adobe Clean SemiLight"/>
                <a:ea typeface="+mn-ea"/>
                <a:cs typeface="+mn-cs"/>
              </a:endParaRPr>
            </a:p>
            <a:p>
              <a:pPr>
                <a:defRPr/>
              </a:pPr>
              <a:endParaRPr kumimoji="0" lang="en-US" sz="1800" b="0" i="0" u="none" strike="noStrike" kern="1200" cap="none" spc="0" normalizeH="0" baseline="0" noProof="0" dirty="0">
                <a:ln>
                  <a:noFill/>
                </a:ln>
                <a:solidFill>
                  <a:srgbClr val="000000"/>
                </a:solidFill>
                <a:effectLst/>
                <a:uLnTx/>
                <a:uFillTx/>
                <a:latin typeface="Adobe Clean SemiLight"/>
                <a:ea typeface="+mn-ea"/>
                <a:cs typeface="+mn-cs"/>
              </a:endParaRPr>
            </a:p>
          </p:txBody>
        </p:sp>
        <p:sp>
          <p:nvSpPr>
            <p:cNvPr id="10" name="Arrow: Right 9">
              <a:extLst>
                <a:ext uri="{FF2B5EF4-FFF2-40B4-BE49-F238E27FC236}">
                  <a16:creationId xmlns:a16="http://schemas.microsoft.com/office/drawing/2014/main" id="{6F74121B-5664-4BC8-BBD7-910CA27FDE79}"/>
                </a:ext>
              </a:extLst>
            </p:cNvPr>
            <p:cNvSpPr/>
            <p:nvPr/>
          </p:nvSpPr>
          <p:spPr>
            <a:xfrm>
              <a:off x="5617646" y="2240280"/>
              <a:ext cx="747594" cy="646189"/>
            </a:xfrm>
            <a:prstGeom prst="rightArrow">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dobe Clean SemiLight"/>
                <a:ea typeface="+mn-ea"/>
                <a:cs typeface="+mn-cs"/>
              </a:endParaRPr>
            </a:p>
          </p:txBody>
        </p:sp>
      </p:grpSp>
      <p:sp>
        <p:nvSpPr>
          <p:cNvPr id="4" name="TextBox 3">
            <a:extLst>
              <a:ext uri="{FF2B5EF4-FFF2-40B4-BE49-F238E27FC236}">
                <a16:creationId xmlns:a16="http://schemas.microsoft.com/office/drawing/2014/main" id="{31E2E0D7-DA6F-D9E4-39E1-9F7F7214AE1A}"/>
              </a:ext>
            </a:extLst>
          </p:cNvPr>
          <p:cNvSpPr txBox="1"/>
          <p:nvPr/>
        </p:nvSpPr>
        <p:spPr>
          <a:xfrm>
            <a:off x="8705828" y="142520"/>
            <a:ext cx="3332060" cy="751145"/>
          </a:xfrm>
          <a:prstGeom prst="rect">
            <a:avLst/>
          </a:prstGeom>
          <a:solidFill>
            <a:schemeClr val="tx2">
              <a:lumMod val="10000"/>
              <a:lumOff val="9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accent6"/>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A0F00"/>
                </a:solidFill>
                <a:effectLst/>
                <a:uLnTx/>
                <a:uFillTx/>
                <a:latin typeface="Adobe Clean SemiLight"/>
                <a:ea typeface="+mn-ea"/>
                <a:cs typeface="+mn-cs"/>
              </a:rPr>
              <a:t>[CUSTOMIZE TO CLIENT]</a:t>
            </a:r>
          </a:p>
        </p:txBody>
      </p:sp>
    </p:spTree>
    <p:extLst>
      <p:ext uri="{BB962C8B-B14F-4D97-AF65-F5344CB8AC3E}">
        <p14:creationId xmlns:p14="http://schemas.microsoft.com/office/powerpoint/2010/main" val="277793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Rounded Corners 68">
            <a:extLst>
              <a:ext uri="{FF2B5EF4-FFF2-40B4-BE49-F238E27FC236}">
                <a16:creationId xmlns:a16="http://schemas.microsoft.com/office/drawing/2014/main" id="{9DBB5E80-7F53-408E-9BA5-F821E16CE338}"/>
              </a:ext>
            </a:extLst>
          </p:cNvPr>
          <p:cNvSpPr/>
          <p:nvPr/>
        </p:nvSpPr>
        <p:spPr>
          <a:xfrm>
            <a:off x="4410506" y="1006144"/>
            <a:ext cx="3370991" cy="4820322"/>
          </a:xfrm>
          <a:prstGeom prst="roundRect">
            <a:avLst>
              <a:gd name="adj" fmla="val 1034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440" rIns="0" rtlCol="0" anchor="t" anchorCtr="0"/>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2200" b="0" i="0" u="none" strike="noStrike" kern="1200" cap="none" spc="0" normalizeH="0" baseline="0" noProof="0">
                <a:ln>
                  <a:noFill/>
                </a:ln>
                <a:solidFill>
                  <a:srgbClr val="2C2C2C"/>
                </a:solidFill>
                <a:effectLst/>
                <a:uLnTx/>
                <a:uFillTx/>
                <a:latin typeface="Adobe Clean ExtraBold"/>
                <a:ea typeface="+mn-ea"/>
                <a:cs typeface="+mn-cs"/>
              </a:rPr>
              <a:t>Real-Time Customer Profile</a:t>
            </a:r>
          </a:p>
        </p:txBody>
      </p:sp>
      <p:sp>
        <p:nvSpPr>
          <p:cNvPr id="63" name="TextBox 62">
            <a:extLst>
              <a:ext uri="{FF2B5EF4-FFF2-40B4-BE49-F238E27FC236}">
                <a16:creationId xmlns:a16="http://schemas.microsoft.com/office/drawing/2014/main" id="{FBA7D906-E963-3A45-8A49-37025D61AD8E}"/>
              </a:ext>
            </a:extLst>
          </p:cNvPr>
          <p:cNvSpPr txBox="1"/>
          <p:nvPr/>
        </p:nvSpPr>
        <p:spPr>
          <a:xfrm>
            <a:off x="4652150" y="5060118"/>
            <a:ext cx="1041888"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2C2C"/>
                </a:solidFill>
                <a:effectLst/>
                <a:uLnTx/>
                <a:uFillTx/>
                <a:latin typeface="Adobe Clean SemiLight"/>
                <a:ea typeface="+mn-ea"/>
                <a:cs typeface="+mn-cs"/>
              </a:rPr>
              <a:t>Segmentation</a:t>
            </a:r>
          </a:p>
        </p:txBody>
      </p:sp>
      <p:sp>
        <p:nvSpPr>
          <p:cNvPr id="64" name="TextBox 63">
            <a:extLst>
              <a:ext uri="{FF2B5EF4-FFF2-40B4-BE49-F238E27FC236}">
                <a16:creationId xmlns:a16="http://schemas.microsoft.com/office/drawing/2014/main" id="{0629CBA2-0815-6F4D-B3F0-42F247DD5C5E}"/>
              </a:ext>
            </a:extLst>
          </p:cNvPr>
          <p:cNvSpPr txBox="1"/>
          <p:nvPr/>
        </p:nvSpPr>
        <p:spPr>
          <a:xfrm>
            <a:off x="6732675" y="5060118"/>
            <a:ext cx="559769"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2C2C"/>
                </a:solidFill>
                <a:effectLst/>
                <a:uLnTx/>
                <a:uFillTx/>
                <a:latin typeface="Adobe Clean SemiLight"/>
                <a:ea typeface="+mn-ea"/>
                <a:cs typeface="+mn-cs"/>
              </a:rPr>
              <a:t>AI/ML</a:t>
            </a:r>
          </a:p>
        </p:txBody>
      </p:sp>
      <p:sp>
        <p:nvSpPr>
          <p:cNvPr id="60" name="Rectangle: Rounded Corners 59">
            <a:extLst>
              <a:ext uri="{FF2B5EF4-FFF2-40B4-BE49-F238E27FC236}">
                <a16:creationId xmlns:a16="http://schemas.microsoft.com/office/drawing/2014/main" id="{F3B8DFCE-4D7F-480D-BC43-2099DE321673}"/>
              </a:ext>
            </a:extLst>
          </p:cNvPr>
          <p:cNvSpPr/>
          <p:nvPr/>
        </p:nvSpPr>
        <p:spPr>
          <a:xfrm>
            <a:off x="312403" y="1006144"/>
            <a:ext cx="3370991" cy="4820322"/>
          </a:xfrm>
          <a:prstGeom prst="roundRect">
            <a:avLst>
              <a:gd name="adj" fmla="val 1034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t" anchorCtr="0"/>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2200" b="0" i="0" u="none" strike="noStrike" kern="1200" cap="none" spc="0" normalizeH="0" baseline="0" noProof="0">
                <a:ln>
                  <a:noFill/>
                </a:ln>
                <a:solidFill>
                  <a:srgbClr val="2C2C2C"/>
                </a:solidFill>
                <a:effectLst/>
                <a:uLnTx/>
                <a:uFillTx/>
                <a:latin typeface="Adobe Clean ExtraBold"/>
                <a:ea typeface="+mn-ea"/>
                <a:cs typeface="+mn-cs"/>
              </a:rPr>
              <a:t>Customer Journey Analytics</a:t>
            </a:r>
          </a:p>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a:ln>
                  <a:noFill/>
                </a:ln>
                <a:solidFill>
                  <a:srgbClr val="2C2C2C"/>
                </a:solidFill>
                <a:effectLst/>
                <a:uLnTx/>
                <a:uFillTx/>
                <a:latin typeface="Adobe Clean SemiLight"/>
                <a:ea typeface="+mn-ea"/>
                <a:cs typeface="+mn-cs"/>
              </a:rPr>
              <a:t>Audience Publishing</a:t>
            </a:r>
            <a:endParaRPr kumimoji="0" lang="en-US" sz="2000" b="0" i="0" u="none" strike="noStrike" kern="1200" cap="none" spc="0" normalizeH="0" baseline="0" noProof="0">
              <a:ln>
                <a:noFill/>
              </a:ln>
              <a:solidFill>
                <a:srgbClr val="2C2C2C"/>
              </a:solidFill>
              <a:effectLst/>
              <a:uLnTx/>
              <a:uFillTx/>
              <a:latin typeface="Adobe Clean ExtraBold"/>
              <a:ea typeface="+mn-ea"/>
              <a:cs typeface="+mn-cs"/>
            </a:endParaRPr>
          </a:p>
          <a:p>
            <a:pPr marL="0" marR="0" lvl="0" indent="0" algn="ctr" defTabSz="914400" rtl="0" eaLnBrk="1" fontAlgn="auto" latinLnBrk="0" hangingPunct="1">
              <a:lnSpc>
                <a:spcPct val="100000"/>
              </a:lnSpc>
              <a:spcBef>
                <a:spcPts val="600"/>
              </a:spcBef>
              <a:spcAft>
                <a:spcPts val="0"/>
              </a:spcAft>
              <a:buClrTx/>
              <a:buSzTx/>
              <a:buFontTx/>
              <a:buNone/>
              <a:tabLst/>
              <a:defRPr/>
            </a:pPr>
            <a:endParaRPr kumimoji="0" lang="en-US" sz="2200" b="0" i="0" u="none" strike="noStrike" kern="1200" cap="none" spc="0" normalizeH="0" baseline="0" noProof="0">
              <a:ln>
                <a:noFill/>
              </a:ln>
              <a:solidFill>
                <a:srgbClr val="2C2C2C"/>
              </a:solidFill>
              <a:effectLst/>
              <a:uLnTx/>
              <a:uFillTx/>
              <a:latin typeface="Adobe Clean ExtraBold"/>
              <a:ea typeface="+mn-ea"/>
              <a:cs typeface="+mn-cs"/>
            </a:endParaRPr>
          </a:p>
        </p:txBody>
      </p:sp>
      <p:sp>
        <p:nvSpPr>
          <p:cNvPr id="74" name="Rectangle: Rounded Corners 73">
            <a:extLst>
              <a:ext uri="{FF2B5EF4-FFF2-40B4-BE49-F238E27FC236}">
                <a16:creationId xmlns:a16="http://schemas.microsoft.com/office/drawing/2014/main" id="{1A07344E-D3D4-4335-B04E-4435F4DD8559}"/>
              </a:ext>
            </a:extLst>
          </p:cNvPr>
          <p:cNvSpPr/>
          <p:nvPr/>
        </p:nvSpPr>
        <p:spPr>
          <a:xfrm>
            <a:off x="8508609" y="1006144"/>
            <a:ext cx="3370991" cy="4820322"/>
          </a:xfrm>
          <a:prstGeom prst="roundRect">
            <a:avLst>
              <a:gd name="adj" fmla="val 1034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t" anchorCtr="0"/>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2200" b="0" i="0" u="none" strike="noStrike" kern="1200" cap="none" spc="0" normalizeH="0" baseline="0" noProof="0">
                <a:ln>
                  <a:noFill/>
                </a:ln>
                <a:solidFill>
                  <a:srgbClr val="2C2C2C"/>
                </a:solidFill>
                <a:effectLst/>
                <a:uLnTx/>
                <a:uFillTx/>
                <a:latin typeface="Adobe Clean ExtraBold"/>
                <a:ea typeface="+mn-ea"/>
                <a:cs typeface="+mn-cs"/>
              </a:rPr>
              <a:t>Activation &amp; Orchestration</a:t>
            </a:r>
          </a:p>
        </p:txBody>
      </p:sp>
      <p:sp>
        <p:nvSpPr>
          <p:cNvPr id="83" name="Rectangle: Rounded Corners 82">
            <a:extLst>
              <a:ext uri="{FF2B5EF4-FFF2-40B4-BE49-F238E27FC236}">
                <a16:creationId xmlns:a16="http://schemas.microsoft.com/office/drawing/2014/main" id="{BC92B352-6761-4E11-854D-0902DB64F98F}"/>
              </a:ext>
            </a:extLst>
          </p:cNvPr>
          <p:cNvSpPr/>
          <p:nvPr/>
        </p:nvSpPr>
        <p:spPr>
          <a:xfrm>
            <a:off x="8801685" y="1998455"/>
            <a:ext cx="2784836" cy="99588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45720" rIns="91440" bIns="45720" numCol="1" spcCol="0" rtlCol="0" fromWordArt="0" anchor="ctr" anchorCtr="0" forceAA="0" compatLnSpc="1">
            <a:prstTxWarp prst="textNoShape">
              <a:avLst/>
            </a:prstTxWarp>
            <a:noAutofit/>
          </a:body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dobe Clean ExtraBold"/>
                <a:ea typeface="+mn-ea"/>
                <a:cs typeface="+mn-cs"/>
              </a:rPr>
              <a:t>Advertising Ecosystem</a:t>
            </a:r>
          </a:p>
          <a:p>
            <a:pPr marL="274320" marR="0" lvl="4" indent="0" algn="l" defTabSz="914126" rtl="0" eaLnBrk="1" fontAlgn="auto" latinLnBrk="0" hangingPunct="1">
              <a:lnSpc>
                <a:spcPct val="100000"/>
              </a:lnSpc>
              <a:spcBef>
                <a:spcPts val="0"/>
              </a:spcBef>
              <a:spcAft>
                <a:spcPts val="300"/>
              </a:spcAft>
              <a:buClrTx/>
              <a:buSzPct val="70000"/>
              <a:buFontTx/>
              <a:buNone/>
              <a:tabLst/>
              <a:defRPr/>
            </a:pPr>
            <a:r>
              <a:rPr kumimoji="0" lang="en-US" sz="1100" b="0" i="0" u="none" strike="noStrike" kern="1200" cap="none" spc="0" normalizeH="0" baseline="0" noProof="0">
                <a:ln>
                  <a:noFill/>
                </a:ln>
                <a:solidFill>
                  <a:srgbClr val="FFFFFF"/>
                </a:solidFill>
                <a:effectLst/>
                <a:uLnTx/>
                <a:uFillTx/>
                <a:latin typeface="Adobe Clean SemiLight" panose="020B0403020404020204" pitchFamily="34" charset="0"/>
                <a:ea typeface="+mn-ea"/>
                <a:cs typeface="+mn-cs"/>
              </a:rPr>
              <a:t>Paid Media</a:t>
            </a:r>
          </a:p>
          <a:p>
            <a:pPr marL="274320" marR="0" lvl="4" indent="0" algn="l" defTabSz="914126" rtl="0" eaLnBrk="1" fontAlgn="auto" latinLnBrk="0" hangingPunct="1">
              <a:lnSpc>
                <a:spcPct val="100000"/>
              </a:lnSpc>
              <a:spcBef>
                <a:spcPts val="0"/>
              </a:spcBef>
              <a:spcAft>
                <a:spcPts val="300"/>
              </a:spcAft>
              <a:buClrTx/>
              <a:buSzPct val="70000"/>
              <a:buFontTx/>
              <a:buNone/>
              <a:tabLst/>
              <a:defRPr/>
            </a:pPr>
            <a:r>
              <a:rPr kumimoji="0" lang="en-US" sz="1100" b="0" i="0" u="none" strike="noStrike" kern="1200" cap="none" spc="0" normalizeH="0" baseline="0" noProof="0">
                <a:ln>
                  <a:noFill/>
                </a:ln>
                <a:solidFill>
                  <a:srgbClr val="FFFFFF"/>
                </a:solidFill>
                <a:effectLst/>
                <a:uLnTx/>
                <a:uFillTx/>
                <a:latin typeface="Adobe Clean SemiLight" panose="020B0403020404020204" pitchFamily="34" charset="0"/>
                <a:ea typeface="+mn-ea"/>
                <a:cs typeface="+mn-cs"/>
              </a:rPr>
              <a:t>People-Based Destinations</a:t>
            </a:r>
          </a:p>
        </p:txBody>
      </p:sp>
      <p:sp>
        <p:nvSpPr>
          <p:cNvPr id="3" name="Rectangle: Rounded Corners 2">
            <a:extLst>
              <a:ext uri="{FF2B5EF4-FFF2-40B4-BE49-F238E27FC236}">
                <a16:creationId xmlns:a16="http://schemas.microsoft.com/office/drawing/2014/main" id="{F708405E-387E-4033-B763-D90086FE9E23}"/>
              </a:ext>
            </a:extLst>
          </p:cNvPr>
          <p:cNvSpPr/>
          <p:nvPr/>
        </p:nvSpPr>
        <p:spPr>
          <a:xfrm>
            <a:off x="586246" y="2578904"/>
            <a:ext cx="2784836" cy="212302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22960" tIns="0" rIns="0" bIns="45720" numCol="1" spcCol="0" rtlCol="0" fromWordArt="0" anchor="ctr" anchorCtr="0" forceAA="0" compatLnSpc="1">
            <a:prstTxWarp prst="textNoShape">
              <a:avLst/>
            </a:prstTxWarp>
            <a:noAutofit/>
          </a:bodyPr>
          <a:lstStyle/>
          <a:p>
            <a:pPr marL="0" marR="0" lvl="0" indent="0" algn="l" defTabSz="91385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FFFFFF"/>
              </a:solidFill>
              <a:effectLst/>
              <a:uLnTx/>
              <a:uFillTx/>
              <a:latin typeface="Adobe Clean SemiLight" panose="020B0403020404020204" pitchFamily="34" charset="0"/>
              <a:ea typeface="+mn-ea"/>
              <a:cs typeface="+mn-cs"/>
            </a:endParaRPr>
          </a:p>
        </p:txBody>
      </p:sp>
      <p:sp>
        <p:nvSpPr>
          <p:cNvPr id="86" name="Rectangle: Rounded Corners 85">
            <a:extLst>
              <a:ext uri="{FF2B5EF4-FFF2-40B4-BE49-F238E27FC236}">
                <a16:creationId xmlns:a16="http://schemas.microsoft.com/office/drawing/2014/main" id="{ECCB5FA2-6E5F-4505-9120-FBA01FC94754}"/>
              </a:ext>
            </a:extLst>
          </p:cNvPr>
          <p:cNvSpPr/>
          <p:nvPr/>
        </p:nvSpPr>
        <p:spPr>
          <a:xfrm>
            <a:off x="8801685" y="3141455"/>
            <a:ext cx="2784836" cy="99588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45720" rIns="91440" bIns="45720" numCol="1" spcCol="0" rtlCol="0" fromWordArt="0" anchor="ctr" anchorCtr="0" forceAA="0" compatLnSpc="1">
            <a:prstTxWarp prst="textNoShape">
              <a:avLst/>
            </a:prstTxWarp>
            <a:noAutofit/>
          </a:body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dobe Clean ExtraBold"/>
                <a:ea typeface="+mn-ea"/>
                <a:cs typeface="+mn-cs"/>
              </a:rPr>
              <a:t>Personalization</a:t>
            </a:r>
          </a:p>
          <a:p>
            <a:pPr marL="274320" marR="0" lvl="4" indent="0" algn="l" defTabSz="914126" rtl="0" eaLnBrk="1" fontAlgn="auto" latinLnBrk="0" hangingPunct="1">
              <a:lnSpc>
                <a:spcPct val="100000"/>
              </a:lnSpc>
              <a:spcBef>
                <a:spcPts val="0"/>
              </a:spcBef>
              <a:spcAft>
                <a:spcPts val="300"/>
              </a:spcAft>
              <a:buClrTx/>
              <a:buSzPct val="70000"/>
              <a:buFontTx/>
              <a:buNone/>
              <a:tabLst/>
              <a:defRPr/>
            </a:pPr>
            <a:r>
              <a:rPr kumimoji="0" lang="en-US" sz="1100" b="0" i="0" u="none" strike="noStrike" kern="1200" cap="none" spc="0" normalizeH="0" baseline="0" noProof="0">
                <a:ln>
                  <a:noFill/>
                </a:ln>
                <a:solidFill>
                  <a:srgbClr val="FFFFFF"/>
                </a:solidFill>
                <a:effectLst/>
                <a:uLnTx/>
                <a:uFillTx/>
                <a:latin typeface="Adobe Clean SemiLight" panose="020B0403020404020204" pitchFamily="34" charset="0"/>
                <a:ea typeface="+mn-ea"/>
                <a:cs typeface="+mn-cs"/>
              </a:rPr>
              <a:t>On-site Personalization</a:t>
            </a:r>
          </a:p>
          <a:p>
            <a:pPr marL="274320" marR="0" lvl="4" indent="0" algn="l" defTabSz="914126" rtl="0" eaLnBrk="1" fontAlgn="auto" latinLnBrk="0" hangingPunct="1">
              <a:lnSpc>
                <a:spcPct val="100000"/>
              </a:lnSpc>
              <a:spcBef>
                <a:spcPts val="0"/>
              </a:spcBef>
              <a:spcAft>
                <a:spcPts val="300"/>
              </a:spcAft>
              <a:buClrTx/>
              <a:buSzPct val="70000"/>
              <a:buFontTx/>
              <a:buNone/>
              <a:tabLst/>
              <a:defRPr/>
            </a:pPr>
            <a:r>
              <a:rPr kumimoji="0" lang="en-US" sz="1100" b="0" i="0" u="none" strike="noStrike" kern="1200" cap="none" spc="0" normalizeH="0" baseline="0" noProof="0">
                <a:ln>
                  <a:noFill/>
                </a:ln>
                <a:solidFill>
                  <a:srgbClr val="FFFFFF"/>
                </a:solidFill>
                <a:effectLst/>
                <a:uLnTx/>
                <a:uFillTx/>
                <a:latin typeface="Adobe Clean SemiLight" panose="020B0403020404020204" pitchFamily="34" charset="0"/>
                <a:ea typeface="+mn-ea"/>
                <a:cs typeface="+mn-cs"/>
              </a:rPr>
              <a:t>In-app Personalization </a:t>
            </a:r>
          </a:p>
        </p:txBody>
      </p:sp>
      <p:sp>
        <p:nvSpPr>
          <p:cNvPr id="93" name="Rectangle: Rounded Corners 92">
            <a:extLst>
              <a:ext uri="{FF2B5EF4-FFF2-40B4-BE49-F238E27FC236}">
                <a16:creationId xmlns:a16="http://schemas.microsoft.com/office/drawing/2014/main" id="{0CA0FC60-F8DC-4C31-A646-46C77DFE4431}"/>
              </a:ext>
            </a:extLst>
          </p:cNvPr>
          <p:cNvSpPr/>
          <p:nvPr/>
        </p:nvSpPr>
        <p:spPr>
          <a:xfrm>
            <a:off x="8801685" y="4284455"/>
            <a:ext cx="2784836" cy="99588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45720" rIns="91440" bIns="45720" numCol="1" spcCol="0" rtlCol="0" fromWordArt="0" anchor="ctr" anchorCtr="0" forceAA="0" compatLnSpc="1">
            <a:prstTxWarp prst="textNoShape">
              <a:avLst/>
            </a:prstTxWarp>
            <a:noAutofit/>
          </a:body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dobe Clean ExtraBold"/>
                <a:ea typeface="+mn-ea"/>
                <a:cs typeface="+mn-cs"/>
              </a:rPr>
              <a:t>Orchestration</a:t>
            </a:r>
            <a:endParaRPr kumimoji="0" lang="en-US" sz="2000" b="1" i="0" u="none" strike="noStrike" kern="1200" cap="none" spc="0" normalizeH="0" baseline="0" noProof="0">
              <a:ln>
                <a:noFill/>
              </a:ln>
              <a:solidFill>
                <a:prstClr val="white"/>
              </a:solidFill>
              <a:effectLst/>
              <a:uLnTx/>
              <a:uFillTx/>
              <a:latin typeface="Adobe Clean"/>
              <a:ea typeface="+mn-ea"/>
              <a:cs typeface="+mn-cs"/>
            </a:endParaRPr>
          </a:p>
          <a:p>
            <a:pPr marL="274320" marR="0" lvl="4" indent="0" algn="l" defTabSz="914126" rtl="0" eaLnBrk="1" fontAlgn="auto" latinLnBrk="0" hangingPunct="1">
              <a:lnSpc>
                <a:spcPct val="100000"/>
              </a:lnSpc>
              <a:spcBef>
                <a:spcPts val="0"/>
              </a:spcBef>
              <a:spcAft>
                <a:spcPts val="300"/>
              </a:spcAft>
              <a:buClrTx/>
              <a:buSzPct val="70000"/>
              <a:buFontTx/>
              <a:buNone/>
              <a:tabLst/>
              <a:defRPr/>
            </a:pPr>
            <a:r>
              <a:rPr kumimoji="0" lang="en-US" sz="1100" b="0" i="0" u="none" strike="noStrike" kern="1200" cap="none" spc="0" normalizeH="0" baseline="0" noProof="0">
                <a:ln>
                  <a:noFill/>
                </a:ln>
                <a:solidFill>
                  <a:srgbClr val="FFFFFF"/>
                </a:solidFill>
                <a:effectLst/>
                <a:uLnTx/>
                <a:uFillTx/>
                <a:latin typeface="Adobe Clean SemiLight" panose="020B0403020404020204" pitchFamily="34" charset="0"/>
                <a:ea typeface="+mn-ea"/>
                <a:cs typeface="+mn-cs"/>
              </a:rPr>
              <a:t>SMS/In-App Notifications/Push</a:t>
            </a:r>
          </a:p>
          <a:p>
            <a:pPr marL="274320" marR="0" lvl="4" indent="0" algn="l" defTabSz="914126" rtl="0" eaLnBrk="1" fontAlgn="auto" latinLnBrk="0" hangingPunct="1">
              <a:lnSpc>
                <a:spcPct val="100000"/>
              </a:lnSpc>
              <a:spcBef>
                <a:spcPts val="0"/>
              </a:spcBef>
              <a:spcAft>
                <a:spcPts val="300"/>
              </a:spcAft>
              <a:buClrTx/>
              <a:buSzPct val="70000"/>
              <a:buFontTx/>
              <a:buNone/>
              <a:tabLst/>
              <a:defRPr/>
            </a:pPr>
            <a:r>
              <a:rPr kumimoji="0" lang="en-US" sz="1100" b="0" i="0" u="none" strike="noStrike" kern="1200" cap="none" spc="0" normalizeH="0" baseline="0" noProof="0">
                <a:ln>
                  <a:noFill/>
                </a:ln>
                <a:solidFill>
                  <a:srgbClr val="FFFFFF"/>
                </a:solidFill>
                <a:effectLst/>
                <a:uLnTx/>
                <a:uFillTx/>
                <a:latin typeface="Adobe Clean SemiLight" panose="020B0403020404020204" pitchFamily="34" charset="0"/>
                <a:ea typeface="+mn-ea"/>
                <a:cs typeface="+mn-cs"/>
              </a:rPr>
              <a:t>Email</a:t>
            </a:r>
          </a:p>
        </p:txBody>
      </p:sp>
      <p:sp>
        <p:nvSpPr>
          <p:cNvPr id="94" name="Oval 93">
            <a:extLst>
              <a:ext uri="{FF2B5EF4-FFF2-40B4-BE49-F238E27FC236}">
                <a16:creationId xmlns:a16="http://schemas.microsoft.com/office/drawing/2014/main" id="{A9DE0EB8-C8BA-40AB-A359-E8EF3FACF4A9}"/>
              </a:ext>
            </a:extLst>
          </p:cNvPr>
          <p:cNvSpPr/>
          <p:nvPr/>
        </p:nvSpPr>
        <p:spPr>
          <a:xfrm>
            <a:off x="4680340" y="2217868"/>
            <a:ext cx="2831320" cy="2831321"/>
          </a:xfrm>
          <a:prstGeom prst="ellipse">
            <a:avLst/>
          </a:prstGeom>
          <a:noFill/>
          <a:ln w="25400" cap="rnd">
            <a:gradFill flip="none" rotWithShape="1">
              <a:gsLst>
                <a:gs pos="0">
                  <a:schemeClr val="accent6"/>
                </a:gs>
                <a:gs pos="100000">
                  <a:schemeClr val="tx2"/>
                </a:gs>
              </a:gsLst>
              <a:lin ang="10800000" scaled="1"/>
              <a:tileRect/>
            </a:gra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dobe Clean SemiLight"/>
              <a:ea typeface="+mn-ea"/>
              <a:cs typeface="+mn-cs"/>
            </a:endParaRPr>
          </a:p>
        </p:txBody>
      </p:sp>
      <p:sp>
        <p:nvSpPr>
          <p:cNvPr id="99" name="Oval 98">
            <a:extLst>
              <a:ext uri="{FF2B5EF4-FFF2-40B4-BE49-F238E27FC236}">
                <a16:creationId xmlns:a16="http://schemas.microsoft.com/office/drawing/2014/main" id="{A3219A20-62F9-407B-821B-BF193E2151AC}"/>
              </a:ext>
            </a:extLst>
          </p:cNvPr>
          <p:cNvSpPr/>
          <p:nvPr/>
        </p:nvSpPr>
        <p:spPr>
          <a:xfrm>
            <a:off x="4847506" y="2385031"/>
            <a:ext cx="2496991" cy="2496992"/>
          </a:xfrm>
          <a:prstGeom prst="ellipse">
            <a:avLst/>
          </a:prstGeom>
          <a:solidFill>
            <a:schemeClr val="bg1"/>
          </a:solidFill>
          <a:ln w="25400" cap="rnd">
            <a:gradFill flip="none" rotWithShape="1">
              <a:gsLst>
                <a:gs pos="0">
                  <a:schemeClr val="accent6"/>
                </a:gs>
                <a:gs pos="100000">
                  <a:schemeClr val="tx2"/>
                </a:gs>
              </a:gsLst>
              <a:lin ang="10800000" scaled="1"/>
              <a:tileRect/>
            </a:gra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dobe Clean SemiLight"/>
              <a:ea typeface="+mn-ea"/>
              <a:cs typeface="+mn-cs"/>
            </a:endParaRPr>
          </a:p>
        </p:txBody>
      </p:sp>
      <p:sp>
        <p:nvSpPr>
          <p:cNvPr id="61" name="TextBox 60">
            <a:extLst>
              <a:ext uri="{FF2B5EF4-FFF2-40B4-BE49-F238E27FC236}">
                <a16:creationId xmlns:a16="http://schemas.microsoft.com/office/drawing/2014/main" id="{97056379-58B9-CD4A-BE05-91621082F2B7}"/>
              </a:ext>
            </a:extLst>
          </p:cNvPr>
          <p:cNvSpPr txBox="1"/>
          <p:nvPr/>
        </p:nvSpPr>
        <p:spPr>
          <a:xfrm>
            <a:off x="4616113" y="2107003"/>
            <a:ext cx="928396"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2C2C"/>
                </a:solidFill>
                <a:effectLst/>
                <a:uLnTx/>
                <a:uFillTx/>
                <a:latin typeface="Adobe Clean SemiLight"/>
                <a:ea typeface="+mn-ea"/>
                <a:cs typeface="+mn-cs"/>
              </a:rPr>
              <a:t>Governance</a:t>
            </a:r>
          </a:p>
        </p:txBody>
      </p:sp>
      <p:sp>
        <p:nvSpPr>
          <p:cNvPr id="62" name="TextBox 61">
            <a:extLst>
              <a:ext uri="{FF2B5EF4-FFF2-40B4-BE49-F238E27FC236}">
                <a16:creationId xmlns:a16="http://schemas.microsoft.com/office/drawing/2014/main" id="{B397C28B-38B3-E143-947C-DA4C38BD3A6D}"/>
              </a:ext>
            </a:extLst>
          </p:cNvPr>
          <p:cNvSpPr txBox="1"/>
          <p:nvPr/>
        </p:nvSpPr>
        <p:spPr>
          <a:xfrm>
            <a:off x="6695945" y="2107003"/>
            <a:ext cx="649152"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2C2C"/>
                </a:solidFill>
                <a:effectLst/>
                <a:uLnTx/>
                <a:uFillTx/>
                <a:latin typeface="Adobe Clean SemiLight"/>
                <a:ea typeface="+mn-ea"/>
                <a:cs typeface="+mn-cs"/>
              </a:rPr>
              <a:t>Identity</a:t>
            </a:r>
          </a:p>
        </p:txBody>
      </p:sp>
      <p:pic>
        <p:nvPicPr>
          <p:cNvPr id="97" name="Graphic 96">
            <a:extLst>
              <a:ext uri="{FF2B5EF4-FFF2-40B4-BE49-F238E27FC236}">
                <a16:creationId xmlns:a16="http://schemas.microsoft.com/office/drawing/2014/main" id="{74E3C541-A6D5-4CD3-A726-AFDDAA1677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4509" y="3085431"/>
            <a:ext cx="1107930" cy="1107930"/>
          </a:xfrm>
          <a:prstGeom prst="rect">
            <a:avLst/>
          </a:prstGeom>
        </p:spPr>
      </p:pic>
      <p:sp>
        <p:nvSpPr>
          <p:cNvPr id="10" name="Oval 9">
            <a:extLst>
              <a:ext uri="{FF2B5EF4-FFF2-40B4-BE49-F238E27FC236}">
                <a16:creationId xmlns:a16="http://schemas.microsoft.com/office/drawing/2014/main" id="{BBC3933E-64D6-4B11-A9F5-CF13E094EAF7}"/>
              </a:ext>
            </a:extLst>
          </p:cNvPr>
          <p:cNvSpPr/>
          <p:nvPr/>
        </p:nvSpPr>
        <p:spPr>
          <a:xfrm>
            <a:off x="4874849" y="2385032"/>
            <a:ext cx="609761" cy="609761"/>
          </a:xfrm>
          <a:prstGeom prst="ellipse">
            <a:avLst/>
          </a:prstGeom>
          <a:solidFill>
            <a:schemeClr val="bg1">
              <a:lumMod val="95000"/>
            </a:schemeClr>
          </a:solidFill>
          <a:ln w="19050">
            <a:solidFill>
              <a:schemeClr val="tx2"/>
            </a:solidFill>
          </a:ln>
          <a:effectLst>
            <a:outerShdw blurRad="88900" dist="38100" dir="54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dobe Clean SemiLight"/>
              <a:ea typeface="+mn-ea"/>
              <a:cs typeface="+mn-cs"/>
            </a:endParaRPr>
          </a:p>
        </p:txBody>
      </p:sp>
      <p:sp>
        <p:nvSpPr>
          <p:cNvPr id="100" name="Oval 99">
            <a:extLst>
              <a:ext uri="{FF2B5EF4-FFF2-40B4-BE49-F238E27FC236}">
                <a16:creationId xmlns:a16="http://schemas.microsoft.com/office/drawing/2014/main" id="{64FF0580-4C04-4EB2-B7A2-A9794F38EC48}"/>
              </a:ext>
            </a:extLst>
          </p:cNvPr>
          <p:cNvSpPr/>
          <p:nvPr/>
        </p:nvSpPr>
        <p:spPr>
          <a:xfrm>
            <a:off x="4874849" y="4446728"/>
            <a:ext cx="609761" cy="609761"/>
          </a:xfrm>
          <a:prstGeom prst="ellipse">
            <a:avLst/>
          </a:prstGeom>
          <a:solidFill>
            <a:schemeClr val="bg1">
              <a:lumMod val="95000"/>
            </a:schemeClr>
          </a:solidFill>
          <a:ln w="19050">
            <a:solidFill>
              <a:schemeClr val="tx2"/>
            </a:solidFill>
          </a:ln>
          <a:effectLst>
            <a:outerShdw blurRad="88900" dist="38100" dir="162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dobe Clean SemiLight"/>
              <a:ea typeface="+mn-ea"/>
              <a:cs typeface="+mn-cs"/>
            </a:endParaRPr>
          </a:p>
        </p:txBody>
      </p:sp>
      <p:sp>
        <p:nvSpPr>
          <p:cNvPr id="101" name="Oval 100">
            <a:extLst>
              <a:ext uri="{FF2B5EF4-FFF2-40B4-BE49-F238E27FC236}">
                <a16:creationId xmlns:a16="http://schemas.microsoft.com/office/drawing/2014/main" id="{5C52CEA4-7491-433D-B006-323A1A434EC8}"/>
              </a:ext>
            </a:extLst>
          </p:cNvPr>
          <p:cNvSpPr/>
          <p:nvPr/>
        </p:nvSpPr>
        <p:spPr>
          <a:xfrm>
            <a:off x="6707680" y="2385032"/>
            <a:ext cx="609761" cy="609761"/>
          </a:xfrm>
          <a:prstGeom prst="ellipse">
            <a:avLst/>
          </a:prstGeom>
          <a:solidFill>
            <a:schemeClr val="bg1">
              <a:lumMod val="95000"/>
            </a:schemeClr>
          </a:solidFill>
          <a:ln w="19050">
            <a:solidFill>
              <a:schemeClr val="accent6"/>
            </a:solidFill>
          </a:ln>
          <a:effectLst>
            <a:outerShdw blurRad="88900" dist="38100" dir="54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dobe Clean SemiLight"/>
              <a:ea typeface="+mn-ea"/>
              <a:cs typeface="+mn-cs"/>
            </a:endParaRPr>
          </a:p>
        </p:txBody>
      </p:sp>
      <p:sp>
        <p:nvSpPr>
          <p:cNvPr id="102" name="Oval 101">
            <a:extLst>
              <a:ext uri="{FF2B5EF4-FFF2-40B4-BE49-F238E27FC236}">
                <a16:creationId xmlns:a16="http://schemas.microsoft.com/office/drawing/2014/main" id="{C31A4F6C-4DF0-4236-8AD7-5D541B43E66F}"/>
              </a:ext>
            </a:extLst>
          </p:cNvPr>
          <p:cNvSpPr/>
          <p:nvPr/>
        </p:nvSpPr>
        <p:spPr>
          <a:xfrm>
            <a:off x="6707680" y="4446728"/>
            <a:ext cx="609761" cy="609761"/>
          </a:xfrm>
          <a:prstGeom prst="ellipse">
            <a:avLst/>
          </a:prstGeom>
          <a:solidFill>
            <a:schemeClr val="bg1">
              <a:lumMod val="95000"/>
            </a:schemeClr>
          </a:solidFill>
          <a:ln w="19050">
            <a:solidFill>
              <a:schemeClr val="accent6"/>
            </a:solidFill>
          </a:ln>
          <a:effectLst>
            <a:outerShdw blurRad="88900" dist="38100" dir="162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dobe Clean SemiLight"/>
              <a:ea typeface="+mn-ea"/>
              <a:cs typeface="+mn-cs"/>
            </a:endParaRPr>
          </a:p>
        </p:txBody>
      </p:sp>
      <p:pic>
        <p:nvPicPr>
          <p:cNvPr id="70" name="Picture 69">
            <a:extLst>
              <a:ext uri="{FF2B5EF4-FFF2-40B4-BE49-F238E27FC236}">
                <a16:creationId xmlns:a16="http://schemas.microsoft.com/office/drawing/2014/main" id="{83A34DBA-455B-7F4E-9138-6A00E42106A5}"/>
              </a:ext>
            </a:extLst>
          </p:cNvPr>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5005908" y="4550053"/>
            <a:ext cx="352185" cy="352185"/>
          </a:xfrm>
          <a:prstGeom prst="rect">
            <a:avLst/>
          </a:prstGeom>
        </p:spPr>
      </p:pic>
      <p:pic>
        <p:nvPicPr>
          <p:cNvPr id="71" name="Picture 70">
            <a:extLst>
              <a:ext uri="{FF2B5EF4-FFF2-40B4-BE49-F238E27FC236}">
                <a16:creationId xmlns:a16="http://schemas.microsoft.com/office/drawing/2014/main" id="{6C05B63C-2069-8445-B967-0D52CCC2E6BB}"/>
              </a:ext>
            </a:extLst>
          </p:cNvPr>
          <p:cNvPicPr>
            <a:picLocks noChangeAspect="1"/>
          </p:cNvPicPr>
          <p:nvPr/>
        </p:nvPicPr>
        <p:blipFill>
          <a:blip r:embed="rId7">
            <a:duotone>
              <a:prstClr val="black"/>
              <a:schemeClr val="tx2">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4965917" y="2465186"/>
            <a:ext cx="424037" cy="424037"/>
          </a:xfrm>
          <a:prstGeom prst="rect">
            <a:avLst/>
          </a:prstGeom>
        </p:spPr>
      </p:pic>
      <p:pic>
        <p:nvPicPr>
          <p:cNvPr id="72" name="Picture 71">
            <a:extLst>
              <a:ext uri="{FF2B5EF4-FFF2-40B4-BE49-F238E27FC236}">
                <a16:creationId xmlns:a16="http://schemas.microsoft.com/office/drawing/2014/main" id="{90648D8C-6637-5A4D-8925-EF178F7F4FDA}"/>
              </a:ext>
            </a:extLst>
          </p:cNvPr>
          <p:cNvPicPr>
            <a:picLocks noChangeAspect="1"/>
          </p:cNvPicPr>
          <p:nvPr/>
        </p:nvPicPr>
        <p:blipFill>
          <a:blip r:embed="rId9" cstate="email">
            <a:duotone>
              <a:prstClr val="black"/>
              <a:schemeClr val="tx2">
                <a:tint val="45000"/>
                <a:satMod val="400000"/>
              </a:schemeClr>
            </a:duotone>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6698148" y="2360348"/>
            <a:ext cx="634217" cy="637737"/>
          </a:xfrm>
          <a:prstGeom prst="rect">
            <a:avLst/>
          </a:prstGeom>
        </p:spPr>
      </p:pic>
      <p:pic>
        <p:nvPicPr>
          <p:cNvPr id="75" name="Picture 74">
            <a:extLst>
              <a:ext uri="{FF2B5EF4-FFF2-40B4-BE49-F238E27FC236}">
                <a16:creationId xmlns:a16="http://schemas.microsoft.com/office/drawing/2014/main" id="{EBEAEEA9-B8DD-FF4C-B046-633985F7315F}"/>
              </a:ext>
            </a:extLst>
          </p:cNvPr>
          <p:cNvPicPr>
            <a:picLocks noChangeAspect="1"/>
          </p:cNvPicPr>
          <p:nvPr/>
        </p:nvPicPr>
        <p:blipFill>
          <a:blip r:embed="rId11">
            <a:duotone>
              <a:prstClr val="black"/>
              <a:schemeClr val="tx2">
                <a:tint val="45000"/>
                <a:satMod val="400000"/>
              </a:schemeClr>
            </a:duotone>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6822534" y="4539891"/>
            <a:ext cx="403935" cy="403936"/>
          </a:xfrm>
          <a:prstGeom prst="rect">
            <a:avLst/>
          </a:prstGeom>
        </p:spPr>
      </p:pic>
      <p:sp>
        <p:nvSpPr>
          <p:cNvPr id="77" name="Shape 2798">
            <a:extLst>
              <a:ext uri="{FF2B5EF4-FFF2-40B4-BE49-F238E27FC236}">
                <a16:creationId xmlns:a16="http://schemas.microsoft.com/office/drawing/2014/main" id="{962247BB-2923-FD48-BA6F-20E5D5513AB3}"/>
              </a:ext>
            </a:extLst>
          </p:cNvPr>
          <p:cNvSpPr/>
          <p:nvPr/>
        </p:nvSpPr>
        <p:spPr>
          <a:xfrm>
            <a:off x="9394449" y="2457144"/>
            <a:ext cx="195276" cy="106646"/>
          </a:xfrm>
          <a:custGeom>
            <a:avLst/>
            <a:gdLst/>
            <a:ahLst/>
            <a:cxnLst>
              <a:cxn ang="0">
                <a:pos x="wd2" y="hd2"/>
              </a:cxn>
              <a:cxn ang="5400000">
                <a:pos x="wd2" y="hd2"/>
              </a:cxn>
              <a:cxn ang="10800000">
                <a:pos x="wd2" y="hd2"/>
              </a:cxn>
              <a:cxn ang="16200000">
                <a:pos x="wd2" y="hd2"/>
              </a:cxn>
            </a:cxnLst>
            <a:rect l="0" t="0" r="r" b="b"/>
            <a:pathLst>
              <a:path w="21600" h="21600" extrusionOk="0">
                <a:moveTo>
                  <a:pt x="11502" y="11838"/>
                </a:moveTo>
                <a:cubicBezTo>
                  <a:pt x="11425" y="11731"/>
                  <a:pt x="11338" y="11646"/>
                  <a:pt x="11242" y="11581"/>
                </a:cubicBezTo>
                <a:cubicBezTo>
                  <a:pt x="11144" y="11515"/>
                  <a:pt x="11102" y="11458"/>
                  <a:pt x="11001" y="11410"/>
                </a:cubicBezTo>
                <a:lnTo>
                  <a:pt x="11001" y="14261"/>
                </a:lnTo>
                <a:cubicBezTo>
                  <a:pt x="11238" y="14227"/>
                  <a:pt x="11377" y="14100"/>
                  <a:pt x="11528" y="13875"/>
                </a:cubicBezTo>
                <a:cubicBezTo>
                  <a:pt x="11680" y="13651"/>
                  <a:pt x="11756" y="13293"/>
                  <a:pt x="11756" y="12804"/>
                </a:cubicBezTo>
                <a:cubicBezTo>
                  <a:pt x="11756" y="12576"/>
                  <a:pt x="11733" y="12384"/>
                  <a:pt x="11686" y="12229"/>
                </a:cubicBezTo>
                <a:cubicBezTo>
                  <a:pt x="11640" y="12074"/>
                  <a:pt x="11579" y="11944"/>
                  <a:pt x="11502" y="11838"/>
                </a:cubicBezTo>
                <a:moveTo>
                  <a:pt x="17182" y="16200"/>
                </a:moveTo>
                <a:lnTo>
                  <a:pt x="16200" y="16200"/>
                </a:lnTo>
                <a:cubicBezTo>
                  <a:pt x="15929" y="16200"/>
                  <a:pt x="15709" y="16602"/>
                  <a:pt x="15709" y="17100"/>
                </a:cubicBezTo>
                <a:cubicBezTo>
                  <a:pt x="15709" y="17597"/>
                  <a:pt x="15929" y="18000"/>
                  <a:pt x="16200" y="18000"/>
                </a:cubicBezTo>
                <a:lnTo>
                  <a:pt x="17182" y="18000"/>
                </a:lnTo>
                <a:cubicBezTo>
                  <a:pt x="17453" y="18000"/>
                  <a:pt x="17673" y="17597"/>
                  <a:pt x="17673" y="17100"/>
                </a:cubicBezTo>
                <a:cubicBezTo>
                  <a:pt x="17673" y="16602"/>
                  <a:pt x="17453" y="16200"/>
                  <a:pt x="17182" y="16200"/>
                </a:cubicBezTo>
                <a:moveTo>
                  <a:pt x="9917" y="8509"/>
                </a:moveTo>
                <a:cubicBezTo>
                  <a:pt x="9917" y="8706"/>
                  <a:pt x="9938" y="8872"/>
                  <a:pt x="9982" y="9011"/>
                </a:cubicBezTo>
                <a:cubicBezTo>
                  <a:pt x="10026" y="9150"/>
                  <a:pt x="10082" y="9268"/>
                  <a:pt x="10150" y="9366"/>
                </a:cubicBezTo>
                <a:cubicBezTo>
                  <a:pt x="10219" y="9464"/>
                  <a:pt x="10298" y="9544"/>
                  <a:pt x="10388" y="9605"/>
                </a:cubicBezTo>
                <a:cubicBezTo>
                  <a:pt x="10478" y="9665"/>
                  <a:pt x="10513" y="9717"/>
                  <a:pt x="10605" y="9757"/>
                </a:cubicBezTo>
                <a:lnTo>
                  <a:pt x="10605" y="7311"/>
                </a:lnTo>
                <a:cubicBezTo>
                  <a:pt x="10368" y="7311"/>
                  <a:pt x="10241" y="7402"/>
                  <a:pt x="10111" y="7585"/>
                </a:cubicBezTo>
                <a:cubicBezTo>
                  <a:pt x="9981" y="7769"/>
                  <a:pt x="9917" y="8077"/>
                  <a:pt x="9917" y="8509"/>
                </a:cubicBezTo>
                <a:moveTo>
                  <a:pt x="20127" y="3600"/>
                </a:moveTo>
                <a:cubicBezTo>
                  <a:pt x="19856" y="3600"/>
                  <a:pt x="19636" y="3197"/>
                  <a:pt x="19636" y="2700"/>
                </a:cubicBezTo>
                <a:cubicBezTo>
                  <a:pt x="19636" y="2203"/>
                  <a:pt x="19856" y="1800"/>
                  <a:pt x="20127" y="1800"/>
                </a:cubicBezTo>
                <a:cubicBezTo>
                  <a:pt x="20399" y="1800"/>
                  <a:pt x="20618" y="2203"/>
                  <a:pt x="20618" y="2700"/>
                </a:cubicBezTo>
                <a:cubicBezTo>
                  <a:pt x="20618" y="3197"/>
                  <a:pt x="20399" y="3600"/>
                  <a:pt x="20127" y="3600"/>
                </a:cubicBezTo>
                <a:moveTo>
                  <a:pt x="20618" y="16365"/>
                </a:moveTo>
                <a:cubicBezTo>
                  <a:pt x="20464" y="16265"/>
                  <a:pt x="20300" y="16200"/>
                  <a:pt x="20127" y="16200"/>
                </a:cubicBezTo>
                <a:cubicBezTo>
                  <a:pt x="19314" y="16200"/>
                  <a:pt x="18655" y="17408"/>
                  <a:pt x="18655" y="18900"/>
                </a:cubicBezTo>
                <a:cubicBezTo>
                  <a:pt x="18655" y="19217"/>
                  <a:pt x="18690" y="19517"/>
                  <a:pt x="18745" y="19800"/>
                </a:cubicBezTo>
                <a:lnTo>
                  <a:pt x="2855" y="19800"/>
                </a:lnTo>
                <a:cubicBezTo>
                  <a:pt x="2910" y="19517"/>
                  <a:pt x="2945" y="19217"/>
                  <a:pt x="2945" y="18900"/>
                </a:cubicBezTo>
                <a:cubicBezTo>
                  <a:pt x="2945" y="17408"/>
                  <a:pt x="2286" y="16200"/>
                  <a:pt x="1473" y="16200"/>
                </a:cubicBezTo>
                <a:cubicBezTo>
                  <a:pt x="1300" y="16200"/>
                  <a:pt x="1136" y="16265"/>
                  <a:pt x="982" y="16365"/>
                </a:cubicBezTo>
                <a:lnTo>
                  <a:pt x="982" y="5234"/>
                </a:lnTo>
                <a:cubicBezTo>
                  <a:pt x="1136" y="5335"/>
                  <a:pt x="1300" y="5400"/>
                  <a:pt x="1473" y="5400"/>
                </a:cubicBezTo>
                <a:cubicBezTo>
                  <a:pt x="2286" y="5400"/>
                  <a:pt x="2945" y="4191"/>
                  <a:pt x="2945" y="2700"/>
                </a:cubicBezTo>
                <a:cubicBezTo>
                  <a:pt x="2945" y="2382"/>
                  <a:pt x="2910" y="2083"/>
                  <a:pt x="2855" y="1800"/>
                </a:cubicBezTo>
                <a:lnTo>
                  <a:pt x="18745" y="1800"/>
                </a:lnTo>
                <a:cubicBezTo>
                  <a:pt x="18690" y="2083"/>
                  <a:pt x="18655" y="2382"/>
                  <a:pt x="18655" y="2700"/>
                </a:cubicBezTo>
                <a:cubicBezTo>
                  <a:pt x="18655" y="4191"/>
                  <a:pt x="19314" y="5400"/>
                  <a:pt x="20127" y="5400"/>
                </a:cubicBezTo>
                <a:cubicBezTo>
                  <a:pt x="20300" y="5400"/>
                  <a:pt x="20464" y="5335"/>
                  <a:pt x="20618" y="5234"/>
                </a:cubicBezTo>
                <a:cubicBezTo>
                  <a:pt x="20618" y="5234"/>
                  <a:pt x="20618" y="16365"/>
                  <a:pt x="20618" y="16365"/>
                </a:cubicBezTo>
                <a:close/>
                <a:moveTo>
                  <a:pt x="20127" y="19800"/>
                </a:moveTo>
                <a:cubicBezTo>
                  <a:pt x="19856" y="19800"/>
                  <a:pt x="19636" y="19397"/>
                  <a:pt x="19636" y="18900"/>
                </a:cubicBezTo>
                <a:cubicBezTo>
                  <a:pt x="19636" y="18403"/>
                  <a:pt x="19856" y="18000"/>
                  <a:pt x="20127" y="18000"/>
                </a:cubicBezTo>
                <a:cubicBezTo>
                  <a:pt x="20399" y="18000"/>
                  <a:pt x="20618" y="18403"/>
                  <a:pt x="20618" y="18900"/>
                </a:cubicBezTo>
                <a:cubicBezTo>
                  <a:pt x="20618" y="19397"/>
                  <a:pt x="20399" y="19800"/>
                  <a:pt x="20127" y="19800"/>
                </a:cubicBezTo>
                <a:moveTo>
                  <a:pt x="1473" y="19800"/>
                </a:moveTo>
                <a:cubicBezTo>
                  <a:pt x="1201" y="19800"/>
                  <a:pt x="982" y="19397"/>
                  <a:pt x="982" y="18900"/>
                </a:cubicBezTo>
                <a:cubicBezTo>
                  <a:pt x="982" y="18403"/>
                  <a:pt x="1201" y="18000"/>
                  <a:pt x="1473" y="18000"/>
                </a:cubicBezTo>
                <a:cubicBezTo>
                  <a:pt x="1744" y="18000"/>
                  <a:pt x="1964" y="18403"/>
                  <a:pt x="1964" y="18900"/>
                </a:cubicBezTo>
                <a:cubicBezTo>
                  <a:pt x="1964" y="19397"/>
                  <a:pt x="1744" y="19800"/>
                  <a:pt x="1473" y="19800"/>
                </a:cubicBezTo>
                <a:moveTo>
                  <a:pt x="1473" y="1800"/>
                </a:moveTo>
                <a:cubicBezTo>
                  <a:pt x="1744" y="1800"/>
                  <a:pt x="1964" y="2203"/>
                  <a:pt x="1964" y="2700"/>
                </a:cubicBezTo>
                <a:cubicBezTo>
                  <a:pt x="1964" y="3197"/>
                  <a:pt x="1744" y="3600"/>
                  <a:pt x="1473" y="3600"/>
                </a:cubicBezTo>
                <a:cubicBezTo>
                  <a:pt x="1201" y="3600"/>
                  <a:pt x="982" y="3197"/>
                  <a:pt x="982" y="2700"/>
                </a:cubicBezTo>
                <a:cubicBezTo>
                  <a:pt x="982" y="2203"/>
                  <a:pt x="1201" y="1800"/>
                  <a:pt x="1473" y="1800"/>
                </a:cubicBezTo>
                <a:moveTo>
                  <a:pt x="20618" y="0"/>
                </a:moveTo>
                <a:lnTo>
                  <a:pt x="982" y="0"/>
                </a:lnTo>
                <a:cubicBezTo>
                  <a:pt x="440" y="0"/>
                  <a:pt x="0" y="806"/>
                  <a:pt x="0" y="1800"/>
                </a:cubicBezTo>
                <a:lnTo>
                  <a:pt x="0" y="19800"/>
                </a:lnTo>
                <a:cubicBezTo>
                  <a:pt x="0" y="20794"/>
                  <a:pt x="440" y="21600"/>
                  <a:pt x="982" y="21600"/>
                </a:cubicBezTo>
                <a:lnTo>
                  <a:pt x="20618" y="21600"/>
                </a:lnTo>
                <a:cubicBezTo>
                  <a:pt x="21160" y="21600"/>
                  <a:pt x="21600" y="20794"/>
                  <a:pt x="21600" y="19800"/>
                </a:cubicBezTo>
                <a:lnTo>
                  <a:pt x="21600" y="1800"/>
                </a:lnTo>
                <a:cubicBezTo>
                  <a:pt x="21600" y="806"/>
                  <a:pt x="21160" y="0"/>
                  <a:pt x="20618" y="0"/>
                </a:cubicBezTo>
                <a:moveTo>
                  <a:pt x="12385" y="13801"/>
                </a:moveTo>
                <a:cubicBezTo>
                  <a:pt x="12304" y="14141"/>
                  <a:pt x="12193" y="14422"/>
                  <a:pt x="12052" y="14646"/>
                </a:cubicBezTo>
                <a:cubicBezTo>
                  <a:pt x="11912" y="14871"/>
                  <a:pt x="11747" y="15042"/>
                  <a:pt x="11558" y="15160"/>
                </a:cubicBezTo>
                <a:cubicBezTo>
                  <a:pt x="11369" y="15278"/>
                  <a:pt x="11221" y="15345"/>
                  <a:pt x="11001" y="15362"/>
                </a:cubicBezTo>
                <a:lnTo>
                  <a:pt x="11001" y="16198"/>
                </a:lnTo>
                <a:lnTo>
                  <a:pt x="10605" y="16198"/>
                </a:lnTo>
                <a:lnTo>
                  <a:pt x="10605" y="15362"/>
                </a:lnTo>
                <a:cubicBezTo>
                  <a:pt x="10368" y="15353"/>
                  <a:pt x="10206" y="15284"/>
                  <a:pt x="10009" y="15154"/>
                </a:cubicBezTo>
                <a:cubicBezTo>
                  <a:pt x="9811" y="15023"/>
                  <a:pt x="9642" y="14837"/>
                  <a:pt x="9501" y="14596"/>
                </a:cubicBezTo>
                <a:cubicBezTo>
                  <a:pt x="9361" y="14356"/>
                  <a:pt x="9252" y="14061"/>
                  <a:pt x="9175" y="13710"/>
                </a:cubicBezTo>
                <a:cubicBezTo>
                  <a:pt x="9098" y="13359"/>
                  <a:pt x="9062" y="12956"/>
                  <a:pt x="9066" y="12498"/>
                </a:cubicBezTo>
                <a:lnTo>
                  <a:pt x="9818" y="12498"/>
                </a:lnTo>
                <a:cubicBezTo>
                  <a:pt x="9813" y="13036"/>
                  <a:pt x="9877" y="13461"/>
                  <a:pt x="10009" y="13770"/>
                </a:cubicBezTo>
                <a:cubicBezTo>
                  <a:pt x="10140" y="14081"/>
                  <a:pt x="10302" y="14244"/>
                  <a:pt x="10605" y="14261"/>
                </a:cubicBezTo>
                <a:lnTo>
                  <a:pt x="10605" y="11299"/>
                </a:lnTo>
                <a:cubicBezTo>
                  <a:pt x="10425" y="11209"/>
                  <a:pt x="10302" y="11101"/>
                  <a:pt x="10124" y="10974"/>
                </a:cubicBezTo>
                <a:cubicBezTo>
                  <a:pt x="9946" y="10849"/>
                  <a:pt x="9786" y="10686"/>
                  <a:pt x="9643" y="10485"/>
                </a:cubicBezTo>
                <a:cubicBezTo>
                  <a:pt x="9500" y="10285"/>
                  <a:pt x="9385" y="10035"/>
                  <a:pt x="9297" y="9733"/>
                </a:cubicBezTo>
                <a:cubicBezTo>
                  <a:pt x="9209" y="9431"/>
                  <a:pt x="9165" y="9056"/>
                  <a:pt x="9165" y="8607"/>
                </a:cubicBezTo>
                <a:cubicBezTo>
                  <a:pt x="9165" y="8216"/>
                  <a:pt x="9206" y="7871"/>
                  <a:pt x="9287" y="7574"/>
                </a:cubicBezTo>
                <a:cubicBezTo>
                  <a:pt x="9369" y="7276"/>
                  <a:pt x="9478" y="7026"/>
                  <a:pt x="9617" y="6827"/>
                </a:cubicBezTo>
                <a:cubicBezTo>
                  <a:pt x="9755" y="6627"/>
                  <a:pt x="9914" y="6474"/>
                  <a:pt x="10094" y="6368"/>
                </a:cubicBezTo>
                <a:cubicBezTo>
                  <a:pt x="10275" y="6262"/>
                  <a:pt x="10408" y="6209"/>
                  <a:pt x="10605" y="6209"/>
                </a:cubicBezTo>
                <a:lnTo>
                  <a:pt x="10605" y="5406"/>
                </a:lnTo>
                <a:lnTo>
                  <a:pt x="11001" y="5406"/>
                </a:lnTo>
                <a:lnTo>
                  <a:pt x="11001" y="6209"/>
                </a:lnTo>
                <a:cubicBezTo>
                  <a:pt x="11199" y="6209"/>
                  <a:pt x="11329" y="6257"/>
                  <a:pt x="11505" y="6356"/>
                </a:cubicBezTo>
                <a:cubicBezTo>
                  <a:pt x="11681" y="6454"/>
                  <a:pt x="11834" y="6601"/>
                  <a:pt x="11963" y="6796"/>
                </a:cubicBezTo>
                <a:cubicBezTo>
                  <a:pt x="12093" y="6992"/>
                  <a:pt x="12196" y="7241"/>
                  <a:pt x="12273" y="7543"/>
                </a:cubicBezTo>
                <a:cubicBezTo>
                  <a:pt x="12350" y="7845"/>
                  <a:pt x="12389" y="8195"/>
                  <a:pt x="12389" y="8594"/>
                </a:cubicBezTo>
                <a:lnTo>
                  <a:pt x="11637" y="8594"/>
                </a:lnTo>
                <a:cubicBezTo>
                  <a:pt x="11628" y="8179"/>
                  <a:pt x="11570" y="7860"/>
                  <a:pt x="11463" y="7641"/>
                </a:cubicBezTo>
                <a:cubicBezTo>
                  <a:pt x="11355" y="7420"/>
                  <a:pt x="11238" y="7311"/>
                  <a:pt x="11001" y="7311"/>
                </a:cubicBezTo>
                <a:lnTo>
                  <a:pt x="11001" y="9892"/>
                </a:lnTo>
                <a:cubicBezTo>
                  <a:pt x="11199" y="9990"/>
                  <a:pt x="11336" y="10104"/>
                  <a:pt x="11525" y="10235"/>
                </a:cubicBezTo>
                <a:cubicBezTo>
                  <a:pt x="11714" y="10365"/>
                  <a:pt x="11881" y="10532"/>
                  <a:pt x="12026" y="10736"/>
                </a:cubicBezTo>
                <a:cubicBezTo>
                  <a:pt x="12171" y="10940"/>
                  <a:pt x="12287" y="11193"/>
                  <a:pt x="12375" y="11495"/>
                </a:cubicBezTo>
                <a:cubicBezTo>
                  <a:pt x="12463" y="11797"/>
                  <a:pt x="12507" y="12168"/>
                  <a:pt x="12507" y="12608"/>
                </a:cubicBezTo>
                <a:cubicBezTo>
                  <a:pt x="12507" y="13065"/>
                  <a:pt x="12466" y="13463"/>
                  <a:pt x="12385" y="13801"/>
                </a:cubicBezTo>
                <a:moveTo>
                  <a:pt x="10800" y="3600"/>
                </a:moveTo>
                <a:cubicBezTo>
                  <a:pt x="8631" y="3600"/>
                  <a:pt x="6873" y="6824"/>
                  <a:pt x="6873" y="10800"/>
                </a:cubicBezTo>
                <a:cubicBezTo>
                  <a:pt x="6873" y="14776"/>
                  <a:pt x="8631" y="18000"/>
                  <a:pt x="10800" y="18000"/>
                </a:cubicBezTo>
                <a:cubicBezTo>
                  <a:pt x="12969" y="18000"/>
                  <a:pt x="14727" y="14776"/>
                  <a:pt x="14727" y="10800"/>
                </a:cubicBezTo>
                <a:cubicBezTo>
                  <a:pt x="14727" y="6824"/>
                  <a:pt x="12969" y="3600"/>
                  <a:pt x="10800" y="3600"/>
                </a:cubicBezTo>
                <a:moveTo>
                  <a:pt x="5400" y="3600"/>
                </a:moveTo>
                <a:lnTo>
                  <a:pt x="4418" y="3600"/>
                </a:lnTo>
                <a:cubicBezTo>
                  <a:pt x="4147" y="3600"/>
                  <a:pt x="3927" y="4002"/>
                  <a:pt x="3927" y="4500"/>
                </a:cubicBezTo>
                <a:cubicBezTo>
                  <a:pt x="3927" y="4997"/>
                  <a:pt x="4147" y="5400"/>
                  <a:pt x="4418" y="5400"/>
                </a:cubicBezTo>
                <a:lnTo>
                  <a:pt x="5400" y="5400"/>
                </a:lnTo>
                <a:cubicBezTo>
                  <a:pt x="5671" y="5400"/>
                  <a:pt x="5891" y="4997"/>
                  <a:pt x="5891" y="4500"/>
                </a:cubicBezTo>
                <a:cubicBezTo>
                  <a:pt x="5891" y="4002"/>
                  <a:pt x="5671" y="3600"/>
                  <a:pt x="5400" y="3600"/>
                </a:cubicBezTo>
              </a:path>
            </a:pathLst>
          </a:custGeom>
          <a:solidFill>
            <a:schemeClr val="bg1"/>
          </a:solidFill>
          <a:ln w="12700">
            <a:miter lim="400000"/>
          </a:ln>
        </p:spPr>
        <p:txBody>
          <a:bodyPr lIns="38070" tIns="38070" rIns="38070" bIns="38070" anchor="ctr"/>
          <a:lstStyle/>
          <a:p>
            <a:pPr marL="0" marR="0" lvl="0" indent="0" algn="l" defTabSz="456789"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7"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78" name="Shape 2855">
            <a:extLst>
              <a:ext uri="{FF2B5EF4-FFF2-40B4-BE49-F238E27FC236}">
                <a16:creationId xmlns:a16="http://schemas.microsoft.com/office/drawing/2014/main" id="{06B841C4-4C1D-E64C-BE12-A5C5CA51591F}"/>
              </a:ext>
            </a:extLst>
          </p:cNvPr>
          <p:cNvSpPr/>
          <p:nvPr/>
        </p:nvSpPr>
        <p:spPr>
          <a:xfrm>
            <a:off x="9416218" y="2635217"/>
            <a:ext cx="151738" cy="156710"/>
          </a:xfrm>
          <a:custGeom>
            <a:avLst/>
            <a:gdLst/>
            <a:ahLst/>
            <a:cxnLst>
              <a:cxn ang="0">
                <a:pos x="wd2" y="hd2"/>
              </a:cxn>
              <a:cxn ang="5400000">
                <a:pos x="wd2" y="hd2"/>
              </a:cxn>
              <a:cxn ang="10800000">
                <a:pos x="wd2" y="hd2"/>
              </a:cxn>
              <a:cxn ang="16200000">
                <a:pos x="wd2" y="hd2"/>
              </a:cxn>
            </a:cxnLst>
            <a:rect l="0" t="0" r="r" b="b"/>
            <a:pathLst>
              <a:path w="21600" h="21600" extrusionOk="0">
                <a:moveTo>
                  <a:pt x="18907" y="20616"/>
                </a:moveTo>
                <a:cubicBezTo>
                  <a:pt x="18012" y="20616"/>
                  <a:pt x="17287" y="19956"/>
                  <a:pt x="17287" y="19143"/>
                </a:cubicBezTo>
                <a:cubicBezTo>
                  <a:pt x="17287" y="18329"/>
                  <a:pt x="18012" y="17669"/>
                  <a:pt x="18907" y="17669"/>
                </a:cubicBezTo>
                <a:cubicBezTo>
                  <a:pt x="19802" y="17669"/>
                  <a:pt x="20527" y="18329"/>
                  <a:pt x="20527" y="19143"/>
                </a:cubicBezTo>
                <a:cubicBezTo>
                  <a:pt x="20527" y="19956"/>
                  <a:pt x="19802" y="20616"/>
                  <a:pt x="18907" y="20616"/>
                </a:cubicBezTo>
                <a:moveTo>
                  <a:pt x="2703" y="12269"/>
                </a:moveTo>
                <a:cubicBezTo>
                  <a:pt x="1808" y="12269"/>
                  <a:pt x="1082" y="11609"/>
                  <a:pt x="1082" y="10795"/>
                </a:cubicBezTo>
                <a:cubicBezTo>
                  <a:pt x="1082" y="9981"/>
                  <a:pt x="1808" y="9322"/>
                  <a:pt x="2703" y="9322"/>
                </a:cubicBezTo>
                <a:cubicBezTo>
                  <a:pt x="3598" y="9322"/>
                  <a:pt x="4323" y="9981"/>
                  <a:pt x="4323" y="10795"/>
                </a:cubicBezTo>
                <a:cubicBezTo>
                  <a:pt x="4323" y="11609"/>
                  <a:pt x="3598" y="12269"/>
                  <a:pt x="2703" y="12269"/>
                </a:cubicBezTo>
                <a:moveTo>
                  <a:pt x="18907" y="975"/>
                </a:moveTo>
                <a:cubicBezTo>
                  <a:pt x="19802" y="975"/>
                  <a:pt x="20527" y="1634"/>
                  <a:pt x="20527" y="2448"/>
                </a:cubicBezTo>
                <a:cubicBezTo>
                  <a:pt x="20527" y="3262"/>
                  <a:pt x="19802" y="3921"/>
                  <a:pt x="18907" y="3921"/>
                </a:cubicBezTo>
                <a:cubicBezTo>
                  <a:pt x="18012" y="3921"/>
                  <a:pt x="17287" y="3262"/>
                  <a:pt x="17287" y="2448"/>
                </a:cubicBezTo>
                <a:cubicBezTo>
                  <a:pt x="17287" y="1634"/>
                  <a:pt x="18012" y="975"/>
                  <a:pt x="18907" y="975"/>
                </a:cubicBezTo>
                <a:moveTo>
                  <a:pt x="18902" y="16695"/>
                </a:moveTo>
                <a:cubicBezTo>
                  <a:pt x="18092" y="16695"/>
                  <a:pt x="17374" y="17026"/>
                  <a:pt x="16879" y="17540"/>
                </a:cubicBezTo>
                <a:lnTo>
                  <a:pt x="5253" y="11551"/>
                </a:lnTo>
                <a:cubicBezTo>
                  <a:pt x="5338" y="11314"/>
                  <a:pt x="5396" y="11064"/>
                  <a:pt x="5396" y="10800"/>
                </a:cubicBezTo>
                <a:cubicBezTo>
                  <a:pt x="5396" y="10536"/>
                  <a:pt x="5338" y="10286"/>
                  <a:pt x="5253" y="10048"/>
                </a:cubicBezTo>
                <a:lnTo>
                  <a:pt x="16879" y="4059"/>
                </a:lnTo>
                <a:cubicBezTo>
                  <a:pt x="17373" y="4574"/>
                  <a:pt x="18092" y="4905"/>
                  <a:pt x="18902" y="4905"/>
                </a:cubicBezTo>
                <a:cubicBezTo>
                  <a:pt x="20392" y="4905"/>
                  <a:pt x="21600" y="3807"/>
                  <a:pt x="21600" y="2452"/>
                </a:cubicBezTo>
                <a:cubicBezTo>
                  <a:pt x="21600" y="1098"/>
                  <a:pt x="20392" y="0"/>
                  <a:pt x="18902" y="0"/>
                </a:cubicBezTo>
                <a:cubicBezTo>
                  <a:pt x="17412" y="0"/>
                  <a:pt x="16204" y="1098"/>
                  <a:pt x="16204" y="2452"/>
                </a:cubicBezTo>
                <a:cubicBezTo>
                  <a:pt x="16204" y="2716"/>
                  <a:pt x="16262" y="2966"/>
                  <a:pt x="16347" y="3204"/>
                </a:cubicBezTo>
                <a:lnTo>
                  <a:pt x="4722" y="9193"/>
                </a:lnTo>
                <a:cubicBezTo>
                  <a:pt x="4227" y="8679"/>
                  <a:pt x="3509" y="8347"/>
                  <a:pt x="2698" y="8347"/>
                </a:cubicBezTo>
                <a:cubicBezTo>
                  <a:pt x="1208" y="8347"/>
                  <a:pt x="0" y="9445"/>
                  <a:pt x="0" y="10800"/>
                </a:cubicBezTo>
                <a:cubicBezTo>
                  <a:pt x="0" y="12155"/>
                  <a:pt x="1208" y="13253"/>
                  <a:pt x="2698" y="13253"/>
                </a:cubicBezTo>
                <a:cubicBezTo>
                  <a:pt x="3509" y="13253"/>
                  <a:pt x="4227" y="12921"/>
                  <a:pt x="4722" y="12406"/>
                </a:cubicBezTo>
                <a:lnTo>
                  <a:pt x="16347" y="18395"/>
                </a:lnTo>
                <a:cubicBezTo>
                  <a:pt x="16262" y="18633"/>
                  <a:pt x="16204" y="18883"/>
                  <a:pt x="16204" y="19147"/>
                </a:cubicBezTo>
                <a:cubicBezTo>
                  <a:pt x="16204" y="20502"/>
                  <a:pt x="17412" y="21600"/>
                  <a:pt x="18902" y="21600"/>
                </a:cubicBezTo>
                <a:cubicBezTo>
                  <a:pt x="20392" y="21600"/>
                  <a:pt x="21600" y="20502"/>
                  <a:pt x="21600" y="19147"/>
                </a:cubicBezTo>
                <a:cubicBezTo>
                  <a:pt x="21600" y="17792"/>
                  <a:pt x="20392" y="16695"/>
                  <a:pt x="18902" y="16695"/>
                </a:cubicBezTo>
              </a:path>
            </a:pathLst>
          </a:custGeom>
          <a:solidFill>
            <a:schemeClr val="bg1"/>
          </a:solidFill>
          <a:ln w="12700">
            <a:miter lim="400000"/>
          </a:ln>
        </p:spPr>
        <p:txBody>
          <a:bodyPr lIns="38070" tIns="38070" rIns="38070" bIns="38070" anchor="ctr"/>
          <a:lstStyle/>
          <a:p>
            <a:pPr marL="0" marR="0" lvl="0" indent="0" algn="l" defTabSz="456789"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7"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76" name="Shape 2643">
            <a:extLst>
              <a:ext uri="{FF2B5EF4-FFF2-40B4-BE49-F238E27FC236}">
                <a16:creationId xmlns:a16="http://schemas.microsoft.com/office/drawing/2014/main" id="{BE6BFC17-E9F9-9245-84D9-6530546E4F38}"/>
              </a:ext>
            </a:extLst>
          </p:cNvPr>
          <p:cNvSpPr/>
          <p:nvPr/>
        </p:nvSpPr>
        <p:spPr>
          <a:xfrm>
            <a:off x="9449966" y="3781789"/>
            <a:ext cx="84242" cy="154230"/>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bg1"/>
          </a:solidFill>
          <a:ln w="12700">
            <a:miter lim="400000"/>
          </a:ln>
        </p:spPr>
        <p:txBody>
          <a:bodyPr lIns="38070" tIns="38070" rIns="38070" bIns="38070" anchor="ctr"/>
          <a:lstStyle/>
          <a:p>
            <a:pPr marL="0" marR="0" lvl="0" indent="0" algn="l" defTabSz="456789"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7"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79" name="Shape 2615">
            <a:extLst>
              <a:ext uri="{FF2B5EF4-FFF2-40B4-BE49-F238E27FC236}">
                <a16:creationId xmlns:a16="http://schemas.microsoft.com/office/drawing/2014/main" id="{4843CB5A-EC48-1845-9D03-0F02A44C3FDC}"/>
              </a:ext>
            </a:extLst>
          </p:cNvPr>
          <p:cNvSpPr/>
          <p:nvPr/>
        </p:nvSpPr>
        <p:spPr>
          <a:xfrm>
            <a:off x="9414714" y="3582710"/>
            <a:ext cx="154746" cy="150832"/>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38070" tIns="38070" rIns="38070" bIns="38070" anchor="ctr"/>
          <a:lstStyle/>
          <a:p>
            <a:pPr marL="0" marR="0" lvl="0" indent="0" algn="l" defTabSz="456789"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7"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1" name="Shape 2590">
            <a:extLst>
              <a:ext uri="{FF2B5EF4-FFF2-40B4-BE49-F238E27FC236}">
                <a16:creationId xmlns:a16="http://schemas.microsoft.com/office/drawing/2014/main" id="{C0E747DB-A34E-B34F-BEA7-03BA82139635}"/>
              </a:ext>
            </a:extLst>
          </p:cNvPr>
          <p:cNvSpPr/>
          <p:nvPr/>
        </p:nvSpPr>
        <p:spPr>
          <a:xfrm>
            <a:off x="9424222" y="4731927"/>
            <a:ext cx="127117" cy="124472"/>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chemeClr val="bg1"/>
          </a:solidFill>
          <a:ln w="12700">
            <a:miter lim="400000"/>
          </a:ln>
        </p:spPr>
        <p:txBody>
          <a:bodyPr lIns="38070" tIns="38070" rIns="38070" bIns="38070" anchor="ctr"/>
          <a:lstStyle/>
          <a:p>
            <a:pPr marL="0" marR="0" lvl="0" indent="0" algn="l" defTabSz="456789"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7"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2" name="Shape 2836">
            <a:extLst>
              <a:ext uri="{FF2B5EF4-FFF2-40B4-BE49-F238E27FC236}">
                <a16:creationId xmlns:a16="http://schemas.microsoft.com/office/drawing/2014/main" id="{B862A980-BF28-0345-8C06-C3E74B0DF86C}"/>
              </a:ext>
            </a:extLst>
          </p:cNvPr>
          <p:cNvSpPr/>
          <p:nvPr/>
        </p:nvSpPr>
        <p:spPr>
          <a:xfrm>
            <a:off x="9410305" y="4954541"/>
            <a:ext cx="153780" cy="101948"/>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bg1"/>
          </a:solidFill>
          <a:ln w="12700">
            <a:miter lim="400000"/>
          </a:ln>
        </p:spPr>
        <p:txBody>
          <a:bodyPr lIns="38070" tIns="38070" rIns="38070" bIns="38070" anchor="ctr"/>
          <a:lstStyle/>
          <a:p>
            <a:pPr marL="0" marR="0" lvl="0" indent="0" algn="l" defTabSz="456789"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7"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cxnSp>
        <p:nvCxnSpPr>
          <p:cNvPr id="14" name="Connector: Elbow 13">
            <a:extLst>
              <a:ext uri="{FF2B5EF4-FFF2-40B4-BE49-F238E27FC236}">
                <a16:creationId xmlns:a16="http://schemas.microsoft.com/office/drawing/2014/main" id="{6773F2FD-B399-491F-B072-44AF3A4B3480}"/>
              </a:ext>
            </a:extLst>
          </p:cNvPr>
          <p:cNvCxnSpPr>
            <a:stCxn id="83" idx="1"/>
            <a:endCxn id="93" idx="1"/>
          </p:cNvCxnSpPr>
          <p:nvPr/>
        </p:nvCxnSpPr>
        <p:spPr>
          <a:xfrm rot="10800000" flipV="1">
            <a:off x="8801685" y="2496396"/>
            <a:ext cx="12700" cy="2286000"/>
          </a:xfrm>
          <a:prstGeom prst="bentConnector3">
            <a:avLst>
              <a:gd name="adj1" fmla="val 5115787"/>
            </a:avLst>
          </a:prstGeom>
          <a:solidFill>
            <a:schemeClr val="bg1"/>
          </a:solidFill>
          <a:ln w="25400" cap="rnd">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15" name="Straight Connector 114">
            <a:extLst>
              <a:ext uri="{FF2B5EF4-FFF2-40B4-BE49-F238E27FC236}">
                <a16:creationId xmlns:a16="http://schemas.microsoft.com/office/drawing/2014/main" id="{34113F99-953F-48C1-8309-673BCDF3DF3C}"/>
              </a:ext>
            </a:extLst>
          </p:cNvPr>
          <p:cNvCxnSpPr>
            <a:cxnSpLocks/>
          </p:cNvCxnSpPr>
          <p:nvPr/>
        </p:nvCxnSpPr>
        <p:spPr>
          <a:xfrm>
            <a:off x="7353899" y="3633527"/>
            <a:ext cx="1460487" cy="0"/>
          </a:xfrm>
          <a:prstGeom prst="line">
            <a:avLst/>
          </a:prstGeom>
          <a:solidFill>
            <a:schemeClr val="bg1"/>
          </a:solidFill>
          <a:ln w="25400" cap="rnd">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6" name="Title 5">
            <a:extLst>
              <a:ext uri="{FF2B5EF4-FFF2-40B4-BE49-F238E27FC236}">
                <a16:creationId xmlns:a16="http://schemas.microsoft.com/office/drawing/2014/main" id="{610BD165-25C2-45E2-A032-6C8956FD66AD}"/>
              </a:ext>
            </a:extLst>
          </p:cNvPr>
          <p:cNvSpPr>
            <a:spLocks noGrp="1"/>
          </p:cNvSpPr>
          <p:nvPr>
            <p:ph type="title"/>
          </p:nvPr>
        </p:nvSpPr>
        <p:spPr/>
        <p:txBody>
          <a:bodyPr/>
          <a:lstStyle/>
          <a:p>
            <a:r>
              <a:rPr lang="en-US" sz="2750" dirty="0">
                <a:latin typeface="Adobe Clean ExtraBold"/>
              </a:rPr>
              <a:t>Turning insights into action with Adobe</a:t>
            </a:r>
            <a:endParaRPr lang="en-US" dirty="0"/>
          </a:p>
        </p:txBody>
      </p:sp>
      <p:cxnSp>
        <p:nvCxnSpPr>
          <p:cNvPr id="21" name="Straight Connector 20">
            <a:extLst>
              <a:ext uri="{FF2B5EF4-FFF2-40B4-BE49-F238E27FC236}">
                <a16:creationId xmlns:a16="http://schemas.microsoft.com/office/drawing/2014/main" id="{67E1F6C1-C9BD-4F8A-9DE6-F6F49BFAEFAC}"/>
              </a:ext>
            </a:extLst>
          </p:cNvPr>
          <p:cNvCxnSpPr>
            <a:cxnSpLocks/>
            <a:stCxn id="3" idx="3"/>
            <a:endCxn id="99" idx="2"/>
          </p:cNvCxnSpPr>
          <p:nvPr/>
        </p:nvCxnSpPr>
        <p:spPr>
          <a:xfrm flipV="1">
            <a:off x="3371082" y="3633527"/>
            <a:ext cx="1476424" cy="6889"/>
          </a:xfrm>
          <a:prstGeom prst="line">
            <a:avLst/>
          </a:prstGeom>
          <a:solidFill>
            <a:schemeClr val="bg1"/>
          </a:solidFill>
          <a:ln w="25400" cap="rnd">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5" name="TextBox 14">
            <a:extLst>
              <a:ext uri="{FF2B5EF4-FFF2-40B4-BE49-F238E27FC236}">
                <a16:creationId xmlns:a16="http://schemas.microsoft.com/office/drawing/2014/main" id="{C65BA52C-8EDB-4D8D-B469-490CB40DF68B}"/>
              </a:ext>
            </a:extLst>
          </p:cNvPr>
          <p:cNvSpPr txBox="1"/>
          <p:nvPr/>
        </p:nvSpPr>
        <p:spPr>
          <a:xfrm>
            <a:off x="827883" y="2702307"/>
            <a:ext cx="2346023" cy="1846659"/>
          </a:xfrm>
          <a:prstGeom prst="rect">
            <a:avLst/>
          </a:prstGeom>
          <a:noFill/>
        </p:spPr>
        <p:txBody>
          <a:bodyPr wrap="square" rtlCol="0">
            <a:spAutoFit/>
          </a:body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dobe Clean ExtraBold"/>
                <a:ea typeface="+mn-ea"/>
                <a:cs typeface="+mn-cs"/>
              </a:rPr>
              <a:t>Create Audiences Based On:</a:t>
            </a:r>
          </a:p>
          <a:p>
            <a:pPr marL="182880" marR="0" lvl="4" indent="-182880" algn="l" defTabSz="914126" rtl="0" eaLnBrk="1" fontAlgn="auto" latinLnBrk="0" hangingPunct="1">
              <a:lnSpc>
                <a:spcPct val="100000"/>
              </a:lnSpc>
              <a:spcBef>
                <a:spcPts val="0"/>
              </a:spcBef>
              <a:spcAft>
                <a:spcPts val="300"/>
              </a:spcAft>
              <a:buClrTx/>
              <a:buSzPct val="70000"/>
              <a:buFont typeface="Arial" panose="020B0604020202020204" pitchFamily="34" charset="0"/>
              <a:buChar char="•"/>
              <a:tabLst/>
              <a:defRPr/>
            </a:pPr>
            <a:endParaRPr kumimoji="0" lang="en-US" sz="200" b="0" i="0" u="none" strike="noStrike" kern="1200" cap="none" spc="0" normalizeH="0" baseline="0" noProof="0">
              <a:ln>
                <a:noFill/>
              </a:ln>
              <a:solidFill>
                <a:srgbClr val="FFFFFF"/>
              </a:solidFill>
              <a:effectLst/>
              <a:uLnTx/>
              <a:uFillTx/>
              <a:latin typeface="Adobe Clean SemiLight" panose="020B0403020404020204" pitchFamily="34" charset="0"/>
              <a:ea typeface="+mn-ea"/>
              <a:cs typeface="+mn-cs"/>
            </a:endParaRPr>
          </a:p>
          <a:p>
            <a:pPr marL="182880" marR="0" lvl="4" indent="-182880" algn="l" defTabSz="914126" rtl="0" eaLnBrk="1" fontAlgn="auto" latinLnBrk="0" hangingPunct="1">
              <a:lnSpc>
                <a:spcPct val="100000"/>
              </a:lnSpc>
              <a:spcBef>
                <a:spcPts val="0"/>
              </a:spcBef>
              <a:spcAft>
                <a:spcPts val="300"/>
              </a:spcAft>
              <a:buClrTx/>
              <a:buSzPct val="70000"/>
              <a:buFont typeface="Arial" panose="020B0604020202020204" pitchFamily="34" charset="0"/>
              <a:buChar char="•"/>
              <a:tabLst/>
              <a:defRPr/>
            </a:pPr>
            <a:r>
              <a:rPr kumimoji="0" lang="en-US" sz="1100" b="0" i="0" u="none" strike="noStrike" kern="1200" cap="none" spc="0" normalizeH="0" baseline="0" noProof="0">
                <a:ln>
                  <a:noFill/>
                </a:ln>
                <a:solidFill>
                  <a:srgbClr val="FFFFFF"/>
                </a:solidFill>
                <a:effectLst/>
                <a:uLnTx/>
                <a:uFillTx/>
                <a:latin typeface="Adobe Clean SemiLight" panose="020B0403020404020204" pitchFamily="34" charset="0"/>
                <a:ea typeface="+mn-ea"/>
                <a:cs typeface="+mn-cs"/>
              </a:rPr>
              <a:t>Journey Paths (online to offline, digital to call center)</a:t>
            </a:r>
          </a:p>
          <a:p>
            <a:pPr marL="182880" marR="0" lvl="4" indent="-182880" algn="l" defTabSz="914126" rtl="0" eaLnBrk="1" fontAlgn="auto" latinLnBrk="0" hangingPunct="1">
              <a:lnSpc>
                <a:spcPct val="100000"/>
              </a:lnSpc>
              <a:spcBef>
                <a:spcPts val="0"/>
              </a:spcBef>
              <a:spcAft>
                <a:spcPts val="300"/>
              </a:spcAft>
              <a:buClrTx/>
              <a:buSzPct val="70000"/>
              <a:buFont typeface="Arial" panose="020B0604020202020204" pitchFamily="34" charset="0"/>
              <a:buChar char="•"/>
              <a:tabLst/>
              <a:defRPr/>
            </a:pPr>
            <a:r>
              <a:rPr kumimoji="0" lang="en-US" sz="1100" b="0" i="0" u="none" strike="noStrike" kern="1200" cap="none" spc="0" normalizeH="0" baseline="0" noProof="0">
                <a:ln>
                  <a:noFill/>
                </a:ln>
                <a:solidFill>
                  <a:srgbClr val="FFFFFF"/>
                </a:solidFill>
                <a:effectLst/>
                <a:uLnTx/>
                <a:uFillTx/>
                <a:latin typeface="Adobe Clean SemiLight" panose="020B0403020404020204" pitchFamily="34" charset="0"/>
                <a:ea typeface="+mn-ea"/>
                <a:cs typeface="+mn-cs"/>
              </a:rPr>
              <a:t>Events (offline purchase, support call, in-person event) </a:t>
            </a:r>
          </a:p>
          <a:p>
            <a:pPr marL="182880" marR="0" lvl="4" indent="-182880" algn="l" defTabSz="914126" rtl="0" eaLnBrk="1" fontAlgn="auto" latinLnBrk="0" hangingPunct="1">
              <a:lnSpc>
                <a:spcPct val="100000"/>
              </a:lnSpc>
              <a:spcBef>
                <a:spcPts val="0"/>
              </a:spcBef>
              <a:spcAft>
                <a:spcPts val="300"/>
              </a:spcAft>
              <a:buClrTx/>
              <a:buSzPct val="70000"/>
              <a:buFont typeface="Arial" panose="020B0604020202020204" pitchFamily="34" charset="0"/>
              <a:buChar char="•"/>
              <a:tabLst/>
              <a:defRPr/>
            </a:pPr>
            <a:r>
              <a:rPr kumimoji="0" lang="en-US" sz="1100" b="0" i="0" u="none" strike="noStrike" kern="1200" cap="none" spc="0" normalizeH="0" baseline="0" noProof="0">
                <a:ln>
                  <a:noFill/>
                </a:ln>
                <a:solidFill>
                  <a:srgbClr val="FFFFFF"/>
                </a:solidFill>
                <a:effectLst/>
                <a:uLnTx/>
                <a:uFillTx/>
                <a:latin typeface="Adobe Clean SemiLight" panose="020B0403020404020204" pitchFamily="34" charset="0"/>
                <a:ea typeface="+mn-ea"/>
                <a:cs typeface="+mn-cs"/>
              </a:rPr>
              <a:t>Behaviors (page view, feature use, content download, video view)</a:t>
            </a:r>
          </a:p>
          <a:p>
            <a:pPr marL="182880" marR="0" lvl="4" indent="-182880" algn="l" defTabSz="914126" rtl="0" eaLnBrk="1" fontAlgn="auto" latinLnBrk="0" hangingPunct="1">
              <a:lnSpc>
                <a:spcPct val="100000"/>
              </a:lnSpc>
              <a:spcBef>
                <a:spcPts val="0"/>
              </a:spcBef>
              <a:spcAft>
                <a:spcPts val="300"/>
              </a:spcAft>
              <a:buClrTx/>
              <a:buSzPct val="70000"/>
              <a:buFont typeface="Arial" panose="020B0604020202020204" pitchFamily="34" charset="0"/>
              <a:buChar char="•"/>
              <a:tabLst/>
              <a:defRPr/>
            </a:pPr>
            <a:r>
              <a:rPr kumimoji="0" lang="en-US" sz="1100" b="0" i="0" u="none" strike="noStrike" kern="1200" cap="none" spc="0" normalizeH="0" baseline="0" noProof="0">
                <a:ln>
                  <a:noFill/>
                </a:ln>
                <a:solidFill>
                  <a:srgbClr val="FFFFFF"/>
                </a:solidFill>
                <a:effectLst/>
                <a:uLnTx/>
                <a:uFillTx/>
                <a:latin typeface="Adobe Clean SemiLight" panose="020B0403020404020204" pitchFamily="34" charset="0"/>
                <a:ea typeface="+mn-ea"/>
                <a:cs typeface="+mn-cs"/>
              </a:rPr>
              <a:t>Profile Attributes (VoC, CRM, Loyalty)</a:t>
            </a:r>
            <a:endParaRPr kumimoji="0" lang="en-US" sz="1800" b="0" i="0" u="none" strike="noStrike" kern="1200" cap="none" spc="0" normalizeH="0" baseline="0" noProof="0">
              <a:ln>
                <a:noFill/>
              </a:ln>
              <a:solidFill>
                <a:srgbClr val="000000"/>
              </a:solidFill>
              <a:effectLst/>
              <a:uLnTx/>
              <a:uFillTx/>
              <a:latin typeface="Adobe Clean SemiLight"/>
              <a:ea typeface="+mn-ea"/>
              <a:cs typeface="+mn-cs"/>
            </a:endParaRPr>
          </a:p>
        </p:txBody>
      </p:sp>
      <p:pic>
        <p:nvPicPr>
          <p:cNvPr id="58" name="Picture 57" descr="Graphical user interface&#10;&#10;Description automatically generated">
            <a:extLst>
              <a:ext uri="{FF2B5EF4-FFF2-40B4-BE49-F238E27FC236}">
                <a16:creationId xmlns:a16="http://schemas.microsoft.com/office/drawing/2014/main" id="{36F18CAA-D882-4271-A24F-7200CAF841BD}"/>
              </a:ext>
            </a:extLst>
          </p:cNvPr>
          <p:cNvPicPr>
            <a:picLocks noChangeAspect="1"/>
          </p:cNvPicPr>
          <p:nvPr/>
        </p:nvPicPr>
        <p:blipFill>
          <a:blip r:embed="rId13"/>
          <a:stretch>
            <a:fillRect/>
          </a:stretch>
        </p:blipFill>
        <p:spPr>
          <a:xfrm>
            <a:off x="987894" y="4550053"/>
            <a:ext cx="1981539" cy="1385382"/>
          </a:xfrm>
          <a:prstGeom prst="rect">
            <a:avLst/>
          </a:prstGeom>
          <a:effectLst>
            <a:outerShdw blurRad="50800" dist="38100" dir="2700000" algn="tl" rotWithShape="0">
              <a:prstClr val="black">
                <a:alpha val="40000"/>
              </a:prstClr>
            </a:outerShdw>
          </a:effectLst>
        </p:spPr>
      </p:pic>
      <p:cxnSp>
        <p:nvCxnSpPr>
          <p:cNvPr id="27" name="Straight Arrow Connector 26">
            <a:extLst>
              <a:ext uri="{FF2B5EF4-FFF2-40B4-BE49-F238E27FC236}">
                <a16:creationId xmlns:a16="http://schemas.microsoft.com/office/drawing/2014/main" id="{8AC0B8C8-26C1-4400-A99B-ED892A3D3563}"/>
              </a:ext>
            </a:extLst>
          </p:cNvPr>
          <p:cNvCxnSpPr>
            <a:cxnSpLocks/>
          </p:cNvCxnSpPr>
          <p:nvPr/>
        </p:nvCxnSpPr>
        <p:spPr>
          <a:xfrm flipV="1">
            <a:off x="3371081" y="3636869"/>
            <a:ext cx="82296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521DEFA6-FC63-4509-877E-6AE0EE31E83B}"/>
              </a:ext>
            </a:extLst>
          </p:cNvPr>
          <p:cNvCxnSpPr>
            <a:cxnSpLocks/>
          </p:cNvCxnSpPr>
          <p:nvPr/>
        </p:nvCxnSpPr>
        <p:spPr>
          <a:xfrm>
            <a:off x="7642439" y="3631455"/>
            <a:ext cx="44170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 name="TextBox 1">
            <a:extLst>
              <a:ext uri="{FF2B5EF4-FFF2-40B4-BE49-F238E27FC236}">
                <a16:creationId xmlns:a16="http://schemas.microsoft.com/office/drawing/2014/main" id="{E6AA0E58-0B04-49B9-C1B6-6FF8FC1370EE}"/>
              </a:ext>
            </a:extLst>
          </p:cNvPr>
          <p:cNvSpPr txBox="1"/>
          <p:nvPr/>
        </p:nvSpPr>
        <p:spPr>
          <a:xfrm>
            <a:off x="8788683" y="11213"/>
            <a:ext cx="3332060" cy="751145"/>
          </a:xfrm>
          <a:prstGeom prst="rect">
            <a:avLst/>
          </a:prstGeom>
          <a:solidFill>
            <a:schemeClr val="tx2">
              <a:lumMod val="10000"/>
              <a:lumOff val="9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accent6"/>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A0F00"/>
                </a:solidFill>
                <a:effectLst/>
                <a:uLnTx/>
                <a:uFillTx/>
                <a:latin typeface="Adobe Clean SemiLight"/>
                <a:ea typeface="+mn-ea"/>
                <a:cs typeface="+mn-cs"/>
              </a:rPr>
              <a:t>[SOLUTION EXAMPLE]</a:t>
            </a:r>
          </a:p>
        </p:txBody>
      </p:sp>
    </p:spTree>
    <p:extLst>
      <p:ext uri="{BB962C8B-B14F-4D97-AF65-F5344CB8AC3E}">
        <p14:creationId xmlns:p14="http://schemas.microsoft.com/office/powerpoint/2010/main" val="3229662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ADC8-6076-764E-1F17-ACCF6FC7233B}"/>
              </a:ext>
            </a:extLst>
          </p:cNvPr>
          <p:cNvSpPr>
            <a:spLocks noGrp="1"/>
          </p:cNvSpPr>
          <p:nvPr>
            <p:ph type="title"/>
          </p:nvPr>
        </p:nvSpPr>
        <p:spPr>
          <a:xfrm>
            <a:off x="306050" y="312659"/>
            <a:ext cx="11494008" cy="6026495"/>
          </a:xfrm>
        </p:spPr>
        <p:txBody>
          <a:bodyPr anchor="ctr"/>
          <a:lstStyle/>
          <a:p>
            <a:pPr algn="ctr"/>
            <a:r>
              <a:rPr lang="en-US" sz="4000" dirty="0"/>
              <a:t>DEMO</a:t>
            </a:r>
          </a:p>
        </p:txBody>
      </p:sp>
      <p:sp>
        <p:nvSpPr>
          <p:cNvPr id="4" name="Slide Number Placeholder 3">
            <a:extLst>
              <a:ext uri="{FF2B5EF4-FFF2-40B4-BE49-F238E27FC236}">
                <a16:creationId xmlns:a16="http://schemas.microsoft.com/office/drawing/2014/main" id="{178DACD8-A0EE-AB4C-3FC4-810D0F29AECF}"/>
              </a:ext>
            </a:extLst>
          </p:cNvPr>
          <p:cNvSpPr>
            <a:spLocks noGrp="1"/>
          </p:cNvSpPr>
          <p:nvPr>
            <p:ph type="sldNum" sz="quarter" idx="12"/>
          </p:nvPr>
        </p:nvSpPr>
        <p:spPr/>
        <p:txBody>
          <a:bodyPr/>
          <a:lstStyle/>
          <a:p>
            <a:pPr algn="ctr"/>
            <a:fld id="{90156F56-D5AE-4C6F-B826-C69D1BC521BB}" type="slidenum">
              <a:rPr lang="en-US" smtClean="0"/>
              <a:pPr algn="ctr"/>
              <a:t>5</a:t>
            </a:fld>
            <a:endParaRPr lang="en-US"/>
          </a:p>
        </p:txBody>
      </p:sp>
      <p:sp>
        <p:nvSpPr>
          <p:cNvPr id="3" name="TextBox 2">
            <a:extLst>
              <a:ext uri="{FF2B5EF4-FFF2-40B4-BE49-F238E27FC236}">
                <a16:creationId xmlns:a16="http://schemas.microsoft.com/office/drawing/2014/main" id="{DDF6F95F-2CC3-2738-C718-D3212BD64AA9}"/>
              </a:ext>
            </a:extLst>
          </p:cNvPr>
          <p:cNvSpPr txBox="1"/>
          <p:nvPr/>
        </p:nvSpPr>
        <p:spPr>
          <a:xfrm>
            <a:off x="8788683" y="11213"/>
            <a:ext cx="3332060" cy="751145"/>
          </a:xfrm>
          <a:prstGeom prst="rect">
            <a:avLst/>
          </a:prstGeom>
          <a:solidFill>
            <a:schemeClr val="tx2">
              <a:lumMod val="10000"/>
              <a:lumOff val="9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accent6"/>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A0F00"/>
                </a:solidFill>
                <a:effectLst/>
                <a:uLnTx/>
                <a:uFillTx/>
                <a:latin typeface="Adobe Clean SemiLight"/>
                <a:ea typeface="+mn-ea"/>
                <a:cs typeface="+mn-cs"/>
              </a:rPr>
              <a:t>[SHOW THE SOLUTION]</a:t>
            </a:r>
          </a:p>
        </p:txBody>
      </p:sp>
    </p:spTree>
    <p:extLst>
      <p:ext uri="{BB962C8B-B14F-4D97-AF65-F5344CB8AC3E}">
        <p14:creationId xmlns:p14="http://schemas.microsoft.com/office/powerpoint/2010/main" val="928218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630C-8104-3142-8C2F-F81F5551B4A9}"/>
              </a:ext>
            </a:extLst>
          </p:cNvPr>
          <p:cNvSpPr>
            <a:spLocks noGrp="1"/>
          </p:cNvSpPr>
          <p:nvPr>
            <p:ph type="title"/>
          </p:nvPr>
        </p:nvSpPr>
        <p:spPr>
          <a:xfrm>
            <a:off x="306309" y="343421"/>
            <a:ext cx="11579384" cy="674518"/>
          </a:xfrm>
        </p:spPr>
        <p:txBody>
          <a:bodyPr/>
          <a:lstStyle/>
          <a:p>
            <a:pPr algn="ctr"/>
            <a:r>
              <a:rPr lang="en-US" dirty="0"/>
              <a:t>Adobe Experience Platform: </a:t>
            </a:r>
            <a:br>
              <a:rPr lang="en-US" b="1" dirty="0"/>
            </a:br>
            <a:r>
              <a:rPr lang="en-US" sz="2200" b="1" dirty="0"/>
              <a:t>A Next-Generation Platform for Real-Time Analysis &amp; Actionable Profiles</a:t>
            </a:r>
          </a:p>
        </p:txBody>
      </p:sp>
      <p:sp>
        <p:nvSpPr>
          <p:cNvPr id="4" name="Rectangle: Single Corner Rounded 3">
            <a:extLst>
              <a:ext uri="{FF2B5EF4-FFF2-40B4-BE49-F238E27FC236}">
                <a16:creationId xmlns:a16="http://schemas.microsoft.com/office/drawing/2014/main" id="{A099A1B5-C168-4910-AECF-48BF06740DB3}"/>
              </a:ext>
            </a:extLst>
          </p:cNvPr>
          <p:cNvSpPr/>
          <p:nvPr/>
        </p:nvSpPr>
        <p:spPr>
          <a:xfrm>
            <a:off x="1239455" y="1405647"/>
            <a:ext cx="10720777" cy="4385716"/>
          </a:xfrm>
          <a:prstGeom prst="round1Rect">
            <a:avLst>
              <a:gd name="adj" fmla="val 6245"/>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08" tIns="45708" rIns="45708" bIns="45708" rtlCol="0" anchor="ctr"/>
          <a:lstStyle/>
          <a:p>
            <a:pPr marL="0" marR="0" lvl="0" indent="0" algn="l" defTabSz="914126" rtl="0" eaLnBrk="1" fontAlgn="auto" latinLnBrk="0" hangingPunct="1">
              <a:lnSpc>
                <a:spcPct val="100000"/>
              </a:lnSpc>
              <a:spcBef>
                <a:spcPts val="120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dobe Clean SemiLight"/>
              <a:ea typeface="+mn-ea"/>
              <a:cs typeface="+mn-cs"/>
            </a:endParaRPr>
          </a:p>
        </p:txBody>
      </p:sp>
      <p:sp>
        <p:nvSpPr>
          <p:cNvPr id="5" name="TextBox 4">
            <a:extLst>
              <a:ext uri="{FF2B5EF4-FFF2-40B4-BE49-F238E27FC236}">
                <a16:creationId xmlns:a16="http://schemas.microsoft.com/office/drawing/2014/main" id="{20A933BF-0389-44E8-AAF7-7EAB0CB5CDC6}"/>
              </a:ext>
            </a:extLst>
          </p:cNvPr>
          <p:cNvSpPr txBox="1"/>
          <p:nvPr/>
        </p:nvSpPr>
        <p:spPr>
          <a:xfrm>
            <a:off x="265217" y="1829949"/>
            <a:ext cx="435903" cy="169233"/>
          </a:xfrm>
          <a:prstGeom prst="rect">
            <a:avLst/>
          </a:prstGeom>
          <a:noFill/>
        </p:spPr>
        <p:txBody>
          <a:bodyPr wrap="none" lIns="0" tIns="0" rIns="0" bIns="0"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Adobe Clean ExtraBold"/>
                <a:ea typeface="+mn-ea"/>
                <a:cs typeface="+mn-cs"/>
              </a:rPr>
              <a:t>CLOUD</a:t>
            </a:r>
          </a:p>
        </p:txBody>
      </p:sp>
      <p:sp>
        <p:nvSpPr>
          <p:cNvPr id="6" name="TextBox 5">
            <a:extLst>
              <a:ext uri="{FF2B5EF4-FFF2-40B4-BE49-F238E27FC236}">
                <a16:creationId xmlns:a16="http://schemas.microsoft.com/office/drawing/2014/main" id="{360C4195-BA5F-4ECD-AE74-D254E5D36659}"/>
              </a:ext>
            </a:extLst>
          </p:cNvPr>
          <p:cNvSpPr txBox="1"/>
          <p:nvPr/>
        </p:nvSpPr>
        <p:spPr>
          <a:xfrm>
            <a:off x="265215" y="3427344"/>
            <a:ext cx="910269" cy="169233"/>
          </a:xfrm>
          <a:prstGeom prst="rect">
            <a:avLst/>
          </a:prstGeom>
          <a:noFill/>
        </p:spPr>
        <p:txBody>
          <a:bodyPr wrap="none" lIns="0" tIns="0" rIns="0" bIns="0"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Adobe Clean ExtraBold"/>
                <a:ea typeface="+mn-ea"/>
                <a:cs typeface="+mn-cs"/>
              </a:rPr>
              <a:t>APPLICATIONS</a:t>
            </a:r>
          </a:p>
        </p:txBody>
      </p:sp>
      <p:sp>
        <p:nvSpPr>
          <p:cNvPr id="7" name="TextBox 6">
            <a:extLst>
              <a:ext uri="{FF2B5EF4-FFF2-40B4-BE49-F238E27FC236}">
                <a16:creationId xmlns:a16="http://schemas.microsoft.com/office/drawing/2014/main" id="{71B2F490-03BD-40BF-AFEE-D82CF68374AD}"/>
              </a:ext>
            </a:extLst>
          </p:cNvPr>
          <p:cNvSpPr txBox="1"/>
          <p:nvPr/>
        </p:nvSpPr>
        <p:spPr>
          <a:xfrm>
            <a:off x="265215" y="2482695"/>
            <a:ext cx="780460" cy="169233"/>
          </a:xfrm>
          <a:prstGeom prst="rect">
            <a:avLst/>
          </a:prstGeom>
          <a:noFill/>
        </p:spPr>
        <p:txBody>
          <a:bodyPr wrap="none" lIns="0" tIns="0" rIns="0" bIns="0"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Adobe Clean ExtraBold"/>
                <a:ea typeface="+mn-ea"/>
                <a:cs typeface="+mn-cs"/>
              </a:rPr>
              <a:t>CATEGORIES</a:t>
            </a:r>
          </a:p>
        </p:txBody>
      </p:sp>
      <p:sp>
        <p:nvSpPr>
          <p:cNvPr id="8" name="TextBox 7">
            <a:extLst>
              <a:ext uri="{FF2B5EF4-FFF2-40B4-BE49-F238E27FC236}">
                <a16:creationId xmlns:a16="http://schemas.microsoft.com/office/drawing/2014/main" id="{703FD37F-3D14-4EF0-B65A-61AA73A4BAE0}"/>
              </a:ext>
            </a:extLst>
          </p:cNvPr>
          <p:cNvSpPr txBox="1"/>
          <p:nvPr/>
        </p:nvSpPr>
        <p:spPr>
          <a:xfrm>
            <a:off x="265216" y="4830907"/>
            <a:ext cx="690715" cy="169233"/>
          </a:xfrm>
          <a:prstGeom prst="rect">
            <a:avLst/>
          </a:prstGeom>
          <a:noFill/>
        </p:spPr>
        <p:txBody>
          <a:bodyPr wrap="none" lIns="0" tIns="0" rIns="0" bIns="0"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Adobe Clean ExtraBold"/>
                <a:ea typeface="+mn-ea"/>
                <a:cs typeface="+mn-cs"/>
              </a:rPr>
              <a:t>PLATFORM</a:t>
            </a:r>
          </a:p>
        </p:txBody>
      </p:sp>
      <p:sp>
        <p:nvSpPr>
          <p:cNvPr id="10" name="TextBox 9">
            <a:extLst>
              <a:ext uri="{FF2B5EF4-FFF2-40B4-BE49-F238E27FC236}">
                <a16:creationId xmlns:a16="http://schemas.microsoft.com/office/drawing/2014/main" id="{C8E1F573-2636-4DF9-AB28-C65B3A89110F}"/>
              </a:ext>
            </a:extLst>
          </p:cNvPr>
          <p:cNvSpPr txBox="1"/>
          <p:nvPr/>
        </p:nvSpPr>
        <p:spPr>
          <a:xfrm>
            <a:off x="265215" y="4387838"/>
            <a:ext cx="584945" cy="169233"/>
          </a:xfrm>
          <a:prstGeom prst="rect">
            <a:avLst/>
          </a:prstGeom>
          <a:noFill/>
        </p:spPr>
        <p:txBody>
          <a:bodyPr wrap="none" lIns="0" tIns="0" rIns="0" bIns="0"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Adobe Clean ExtraBold"/>
                <a:ea typeface="+mn-ea"/>
                <a:cs typeface="+mn-cs"/>
              </a:rPr>
              <a:t>SERVICES</a:t>
            </a:r>
          </a:p>
        </p:txBody>
      </p:sp>
      <p:sp>
        <p:nvSpPr>
          <p:cNvPr id="11" name="Rectangle 10">
            <a:extLst>
              <a:ext uri="{FF2B5EF4-FFF2-40B4-BE49-F238E27FC236}">
                <a16:creationId xmlns:a16="http://schemas.microsoft.com/office/drawing/2014/main" id="{F1D80937-5FD7-47EB-9486-C45D4C701B8B}"/>
              </a:ext>
            </a:extLst>
          </p:cNvPr>
          <p:cNvSpPr/>
          <p:nvPr/>
        </p:nvSpPr>
        <p:spPr>
          <a:xfrm>
            <a:off x="1335742" y="4158719"/>
            <a:ext cx="10528207" cy="1512591"/>
          </a:xfrm>
          <a:prstGeom prst="rect">
            <a:avLst/>
          </a:prstGeom>
          <a:solidFill>
            <a:srgbClr val="EB1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08" tIns="45708" rIns="45708" bIns="45708" rtlCol="0" anchor="ctr"/>
          <a:lstStyle/>
          <a:p>
            <a:pPr marL="0" marR="0" lvl="0" indent="0" algn="l" defTabSz="914126" rtl="0" eaLnBrk="1" fontAlgn="auto" latinLnBrk="0" hangingPunct="1">
              <a:lnSpc>
                <a:spcPct val="100000"/>
              </a:lnSpc>
              <a:spcBef>
                <a:spcPts val="120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dobe Clean SemiLight"/>
              <a:ea typeface="+mn-ea"/>
              <a:cs typeface="+mn-cs"/>
            </a:endParaRPr>
          </a:p>
        </p:txBody>
      </p:sp>
      <p:sp>
        <p:nvSpPr>
          <p:cNvPr id="12" name="TextBox 11">
            <a:extLst>
              <a:ext uri="{FF2B5EF4-FFF2-40B4-BE49-F238E27FC236}">
                <a16:creationId xmlns:a16="http://schemas.microsoft.com/office/drawing/2014/main" id="{E64E87ED-5117-42E7-9FEE-D4254832DA07}"/>
              </a:ext>
            </a:extLst>
          </p:cNvPr>
          <p:cNvSpPr txBox="1"/>
          <p:nvPr/>
        </p:nvSpPr>
        <p:spPr>
          <a:xfrm>
            <a:off x="5242544" y="5216544"/>
            <a:ext cx="2780830" cy="330252"/>
          </a:xfrm>
          <a:prstGeom prst="rect">
            <a:avLst/>
          </a:prstGeom>
          <a:noFill/>
          <a:ln w="3175">
            <a:noFill/>
          </a:ln>
        </p:spPr>
        <p:style>
          <a:lnRef idx="2">
            <a:schemeClr val="dk1"/>
          </a:lnRef>
          <a:fillRef idx="1">
            <a:schemeClr val="lt1"/>
          </a:fillRef>
          <a:effectRef idx="0">
            <a:schemeClr val="dk1"/>
          </a:effectRef>
          <a:fontRef idx="minor">
            <a:schemeClr val="dk1"/>
          </a:fontRef>
        </p:style>
        <p:txBody>
          <a:bodyPr wrap="square"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dobe Clean Medium" panose="020B0503020404020204" pitchFamily="34" charset="0"/>
                <a:ea typeface="Adobe Clean Light" charset="0"/>
                <a:cs typeface="Adobe Clean Light" charset="0"/>
              </a:rPr>
              <a:t>Data   |   Sensei   |   Content</a:t>
            </a:r>
          </a:p>
        </p:txBody>
      </p:sp>
      <p:sp>
        <p:nvSpPr>
          <p:cNvPr id="13" name="TextBox 12">
            <a:extLst>
              <a:ext uri="{FF2B5EF4-FFF2-40B4-BE49-F238E27FC236}">
                <a16:creationId xmlns:a16="http://schemas.microsoft.com/office/drawing/2014/main" id="{87863FF2-B2AD-436A-8E9C-0B7BE4251D80}"/>
              </a:ext>
            </a:extLst>
          </p:cNvPr>
          <p:cNvSpPr txBox="1"/>
          <p:nvPr/>
        </p:nvSpPr>
        <p:spPr>
          <a:xfrm>
            <a:off x="4747963" y="4811199"/>
            <a:ext cx="3769992" cy="377883"/>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a:ln>
                  <a:noFill/>
                </a:ln>
                <a:solidFill>
                  <a:srgbClr val="FFFFFF"/>
                </a:solidFill>
                <a:effectLst/>
                <a:uLnTx/>
                <a:uFillTx/>
                <a:latin typeface="Adobe Clean ExtraBold"/>
                <a:ea typeface="+mn-ea"/>
                <a:cs typeface="+mn-cs"/>
              </a:rPr>
              <a:t>Adobe Experience Platform</a:t>
            </a:r>
          </a:p>
        </p:txBody>
      </p:sp>
      <p:sp>
        <p:nvSpPr>
          <p:cNvPr id="14" name="TextBox 13">
            <a:extLst>
              <a:ext uri="{FF2B5EF4-FFF2-40B4-BE49-F238E27FC236}">
                <a16:creationId xmlns:a16="http://schemas.microsoft.com/office/drawing/2014/main" id="{BD55B7AD-0156-42B9-9F9F-446B10E030C9}"/>
              </a:ext>
            </a:extLst>
          </p:cNvPr>
          <p:cNvSpPr txBox="1"/>
          <p:nvPr/>
        </p:nvSpPr>
        <p:spPr>
          <a:xfrm>
            <a:off x="3263175" y="2992384"/>
            <a:ext cx="891034" cy="1039149"/>
          </a:xfrm>
          <a:prstGeom prst="rect">
            <a:avLst/>
          </a:prstGeom>
          <a:solidFill>
            <a:srgbClr val="F2F2F2"/>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rPr>
              <a:t>Adobe </a:t>
            </a:r>
            <a:br>
              <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rPr>
            </a:br>
            <a:r>
              <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rPr>
              <a:t>Analytics</a:t>
            </a:r>
          </a:p>
        </p:txBody>
      </p:sp>
      <p:sp>
        <p:nvSpPr>
          <p:cNvPr id="15" name="TextBox 14">
            <a:extLst>
              <a:ext uri="{FF2B5EF4-FFF2-40B4-BE49-F238E27FC236}">
                <a16:creationId xmlns:a16="http://schemas.microsoft.com/office/drawing/2014/main" id="{293FD2E7-02F6-4A7C-AF18-10CA7283A8C4}"/>
              </a:ext>
            </a:extLst>
          </p:cNvPr>
          <p:cNvSpPr txBox="1"/>
          <p:nvPr/>
        </p:nvSpPr>
        <p:spPr>
          <a:xfrm>
            <a:off x="4226892" y="2992384"/>
            <a:ext cx="891034" cy="1039149"/>
          </a:xfrm>
          <a:prstGeom prst="rect">
            <a:avLst/>
          </a:prstGeom>
          <a:solidFill>
            <a:srgbClr val="F2F2F2"/>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rPr>
              <a:t>Adobe Customer Journey Analytics</a:t>
            </a:r>
          </a:p>
        </p:txBody>
      </p:sp>
      <p:sp>
        <p:nvSpPr>
          <p:cNvPr id="16" name="TextBox 15">
            <a:extLst>
              <a:ext uri="{FF2B5EF4-FFF2-40B4-BE49-F238E27FC236}">
                <a16:creationId xmlns:a16="http://schemas.microsoft.com/office/drawing/2014/main" id="{8234A3EC-5166-41AE-96DD-7379A73D4B0B}"/>
              </a:ext>
            </a:extLst>
          </p:cNvPr>
          <p:cNvSpPr txBox="1"/>
          <p:nvPr/>
        </p:nvSpPr>
        <p:spPr>
          <a:xfrm>
            <a:off x="6154326" y="2992384"/>
            <a:ext cx="891034" cy="1039149"/>
          </a:xfrm>
          <a:prstGeom prst="rect">
            <a:avLst/>
          </a:prstGeom>
          <a:solidFill>
            <a:srgbClr val="F2F2F2"/>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rPr>
              <a:t>Adobe Audience Manager</a:t>
            </a:r>
          </a:p>
        </p:txBody>
      </p:sp>
      <p:sp>
        <p:nvSpPr>
          <p:cNvPr id="17" name="TextBox 16">
            <a:extLst>
              <a:ext uri="{FF2B5EF4-FFF2-40B4-BE49-F238E27FC236}">
                <a16:creationId xmlns:a16="http://schemas.microsoft.com/office/drawing/2014/main" id="{AB377975-D878-4352-8B3E-0969C5C8B220}"/>
              </a:ext>
            </a:extLst>
          </p:cNvPr>
          <p:cNvSpPr txBox="1"/>
          <p:nvPr/>
        </p:nvSpPr>
        <p:spPr>
          <a:xfrm>
            <a:off x="8081760" y="2992384"/>
            <a:ext cx="891034" cy="1039149"/>
          </a:xfrm>
          <a:prstGeom prst="rect">
            <a:avLst/>
          </a:prstGeom>
          <a:solidFill>
            <a:srgbClr val="F2F2F2"/>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rPr>
              <a:t>Adobe Campaign</a:t>
            </a:r>
          </a:p>
        </p:txBody>
      </p:sp>
      <p:sp>
        <p:nvSpPr>
          <p:cNvPr id="18" name="TextBox 17">
            <a:extLst>
              <a:ext uri="{FF2B5EF4-FFF2-40B4-BE49-F238E27FC236}">
                <a16:creationId xmlns:a16="http://schemas.microsoft.com/office/drawing/2014/main" id="{D5CEF091-37F3-4AD6-B1D6-5AFCA5FFB8EE}"/>
              </a:ext>
            </a:extLst>
          </p:cNvPr>
          <p:cNvSpPr txBox="1"/>
          <p:nvPr/>
        </p:nvSpPr>
        <p:spPr>
          <a:xfrm>
            <a:off x="1335740" y="2992384"/>
            <a:ext cx="891034" cy="1039149"/>
          </a:xfrm>
          <a:prstGeom prst="rect">
            <a:avLst/>
          </a:prstGeom>
          <a:solidFill>
            <a:srgbClr val="F2F2F2"/>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rPr>
              <a:t>Adobe Experience Manager</a:t>
            </a:r>
          </a:p>
        </p:txBody>
      </p:sp>
      <p:sp>
        <p:nvSpPr>
          <p:cNvPr id="19" name="TextBox 18">
            <a:extLst>
              <a:ext uri="{FF2B5EF4-FFF2-40B4-BE49-F238E27FC236}">
                <a16:creationId xmlns:a16="http://schemas.microsoft.com/office/drawing/2014/main" id="{7339CC6E-4394-4D1A-84D0-395900CD26E1}"/>
              </a:ext>
            </a:extLst>
          </p:cNvPr>
          <p:cNvSpPr txBox="1"/>
          <p:nvPr/>
        </p:nvSpPr>
        <p:spPr>
          <a:xfrm>
            <a:off x="2299458" y="2992384"/>
            <a:ext cx="891034" cy="1039149"/>
          </a:xfrm>
          <a:prstGeom prst="rect">
            <a:avLst/>
          </a:prstGeom>
          <a:solidFill>
            <a:srgbClr val="F2F2F2"/>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rPr>
              <a:t>Adobe</a:t>
            </a:r>
            <a:br>
              <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rPr>
            </a:br>
            <a:r>
              <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rPr>
              <a:t>Commerce</a:t>
            </a:r>
          </a:p>
        </p:txBody>
      </p:sp>
      <p:sp>
        <p:nvSpPr>
          <p:cNvPr id="20" name="TextBox 19">
            <a:extLst>
              <a:ext uri="{FF2B5EF4-FFF2-40B4-BE49-F238E27FC236}">
                <a16:creationId xmlns:a16="http://schemas.microsoft.com/office/drawing/2014/main" id="{E7055505-691C-4815-8E31-6F65141EAA2C}"/>
              </a:ext>
            </a:extLst>
          </p:cNvPr>
          <p:cNvSpPr txBox="1"/>
          <p:nvPr/>
        </p:nvSpPr>
        <p:spPr>
          <a:xfrm>
            <a:off x="10009196" y="2992384"/>
            <a:ext cx="891034" cy="1039149"/>
          </a:xfrm>
          <a:prstGeom prst="rect">
            <a:avLst/>
          </a:prstGeom>
          <a:solidFill>
            <a:srgbClr val="F2F2F2"/>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rPr>
              <a:t>Adobe Marketo</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rPr>
              <a:t>Engage </a:t>
            </a:r>
          </a:p>
        </p:txBody>
      </p:sp>
      <p:sp>
        <p:nvSpPr>
          <p:cNvPr id="21" name="TextBox 20">
            <a:extLst>
              <a:ext uri="{FF2B5EF4-FFF2-40B4-BE49-F238E27FC236}">
                <a16:creationId xmlns:a16="http://schemas.microsoft.com/office/drawing/2014/main" id="{2D9D067C-2F57-4FFF-9CB2-8CF2026367DB}"/>
              </a:ext>
            </a:extLst>
          </p:cNvPr>
          <p:cNvSpPr txBox="1"/>
          <p:nvPr/>
        </p:nvSpPr>
        <p:spPr>
          <a:xfrm>
            <a:off x="9045478" y="2992384"/>
            <a:ext cx="891034" cy="1039149"/>
          </a:xfrm>
          <a:prstGeom prst="rect">
            <a:avLst/>
          </a:prstGeom>
          <a:solidFill>
            <a:srgbClr val="F2F2F2"/>
          </a:solidFill>
          <a:ln w="3175">
            <a:noFill/>
          </a:ln>
        </p:spPr>
        <p:style>
          <a:lnRef idx="2">
            <a:schemeClr val="dk1"/>
          </a:lnRef>
          <a:fillRef idx="1">
            <a:schemeClr val="lt1"/>
          </a:fillRef>
          <a:effectRef idx="0">
            <a:schemeClr val="dk1"/>
          </a:effectRef>
          <a:fontRef idx="minor">
            <a:schemeClr val="dk1"/>
          </a:fontRef>
        </p:style>
        <p:txBody>
          <a:bodyPr wrap="square" lIns="137124" tIns="45708" rIns="91416" bIns="45708"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dobe Clean Medium"/>
                <a:ea typeface="Adobe Clean Light" charset="0"/>
                <a:cs typeface="Adobe Clean Light" charset="0"/>
              </a:rPr>
              <a:t>Adobe Journey Optimizer</a:t>
            </a:r>
            <a:endPar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endParaRPr>
          </a:p>
        </p:txBody>
      </p:sp>
      <p:sp>
        <p:nvSpPr>
          <p:cNvPr id="22" name="TextBox 21">
            <a:extLst>
              <a:ext uri="{FF2B5EF4-FFF2-40B4-BE49-F238E27FC236}">
                <a16:creationId xmlns:a16="http://schemas.microsoft.com/office/drawing/2014/main" id="{4425A25B-7ADC-4E1E-8711-9015F7624108}"/>
              </a:ext>
            </a:extLst>
          </p:cNvPr>
          <p:cNvSpPr txBox="1"/>
          <p:nvPr/>
        </p:nvSpPr>
        <p:spPr>
          <a:xfrm>
            <a:off x="5190610" y="2992384"/>
            <a:ext cx="891034" cy="1039149"/>
          </a:xfrm>
          <a:prstGeom prst="rect">
            <a:avLst/>
          </a:prstGeom>
          <a:solidFill>
            <a:srgbClr val="F2F2F2"/>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rPr>
              <a:t>Adobe Real-Time CDP</a:t>
            </a:r>
          </a:p>
        </p:txBody>
      </p:sp>
      <p:sp>
        <p:nvSpPr>
          <p:cNvPr id="23" name="TextBox 22">
            <a:extLst>
              <a:ext uri="{FF2B5EF4-FFF2-40B4-BE49-F238E27FC236}">
                <a16:creationId xmlns:a16="http://schemas.microsoft.com/office/drawing/2014/main" id="{A606932D-6B01-4A50-81AC-912E78EC1AB6}"/>
              </a:ext>
            </a:extLst>
          </p:cNvPr>
          <p:cNvSpPr txBox="1"/>
          <p:nvPr/>
        </p:nvSpPr>
        <p:spPr>
          <a:xfrm>
            <a:off x="10972913" y="2992384"/>
            <a:ext cx="891034" cy="1039149"/>
          </a:xfrm>
          <a:prstGeom prst="rect">
            <a:avLst/>
          </a:prstGeom>
          <a:solidFill>
            <a:srgbClr val="F2F2F2"/>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rPr>
              <a:t>Adobe Workfront</a:t>
            </a:r>
          </a:p>
        </p:txBody>
      </p:sp>
      <p:sp>
        <p:nvSpPr>
          <p:cNvPr id="24" name="TextBox 23">
            <a:extLst>
              <a:ext uri="{FF2B5EF4-FFF2-40B4-BE49-F238E27FC236}">
                <a16:creationId xmlns:a16="http://schemas.microsoft.com/office/drawing/2014/main" id="{4FC2B508-5458-4D9F-A039-B532C8A0C21A}"/>
              </a:ext>
            </a:extLst>
          </p:cNvPr>
          <p:cNvSpPr txBox="1"/>
          <p:nvPr/>
        </p:nvSpPr>
        <p:spPr>
          <a:xfrm>
            <a:off x="7118044" y="2992384"/>
            <a:ext cx="891034" cy="1039149"/>
          </a:xfrm>
          <a:prstGeom prst="rect">
            <a:avLst/>
          </a:prstGeom>
          <a:solidFill>
            <a:srgbClr val="F2F2F2"/>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rPr>
              <a:t>Adobe </a:t>
            </a:r>
            <a:br>
              <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rPr>
            </a:br>
            <a:r>
              <a:rPr kumimoji="0" lang="en-US" sz="1100" b="0" i="0" u="none" strike="noStrike" kern="1200" cap="none" spc="0" normalizeH="0" baseline="0" noProof="0">
                <a:ln>
                  <a:noFill/>
                </a:ln>
                <a:solidFill>
                  <a:srgbClr val="000000"/>
                </a:solidFill>
                <a:effectLst/>
                <a:uLnTx/>
                <a:uFillTx/>
                <a:latin typeface="Adobe Clean Medium" panose="020B0503020404020204" pitchFamily="34" charset="0"/>
                <a:ea typeface="Adobe Clean Light" charset="0"/>
                <a:cs typeface="Adobe Clean Light" charset="0"/>
              </a:rPr>
              <a:t>Target</a:t>
            </a:r>
          </a:p>
        </p:txBody>
      </p:sp>
      <p:sp>
        <p:nvSpPr>
          <p:cNvPr id="25" name="TextBox 24">
            <a:extLst>
              <a:ext uri="{FF2B5EF4-FFF2-40B4-BE49-F238E27FC236}">
                <a16:creationId xmlns:a16="http://schemas.microsoft.com/office/drawing/2014/main" id="{5CF429CD-E871-402A-9393-E51B0838359E}"/>
              </a:ext>
            </a:extLst>
          </p:cNvPr>
          <p:cNvSpPr txBox="1"/>
          <p:nvPr/>
        </p:nvSpPr>
        <p:spPr>
          <a:xfrm>
            <a:off x="4042222" y="4307326"/>
            <a:ext cx="1160591" cy="330252"/>
          </a:xfrm>
          <a:prstGeom prst="rect">
            <a:avLst/>
          </a:prstGeom>
          <a:solidFill>
            <a:schemeClr val="accent6">
              <a:lumMod val="75000"/>
            </a:schemeClr>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dobe Clean Medium" panose="020B0503020404020204" pitchFamily="34" charset="0"/>
                <a:ea typeface="Adobe Clean Light" charset="0"/>
                <a:cs typeface="Adobe Clean Light" charset="0"/>
              </a:rPr>
              <a:t>Segmentation</a:t>
            </a:r>
          </a:p>
        </p:txBody>
      </p:sp>
      <p:sp>
        <p:nvSpPr>
          <p:cNvPr id="26" name="TextBox 25">
            <a:extLst>
              <a:ext uri="{FF2B5EF4-FFF2-40B4-BE49-F238E27FC236}">
                <a16:creationId xmlns:a16="http://schemas.microsoft.com/office/drawing/2014/main" id="{E13EED4B-59B4-4F84-B1BC-B6E8877B51E3}"/>
              </a:ext>
            </a:extLst>
          </p:cNvPr>
          <p:cNvSpPr txBox="1"/>
          <p:nvPr/>
        </p:nvSpPr>
        <p:spPr>
          <a:xfrm>
            <a:off x="5348575" y="4307326"/>
            <a:ext cx="1160591" cy="330252"/>
          </a:xfrm>
          <a:prstGeom prst="rect">
            <a:avLst/>
          </a:prstGeom>
          <a:solidFill>
            <a:schemeClr val="accent6">
              <a:lumMod val="75000"/>
            </a:schemeClr>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dobe Clean Medium" panose="020B0503020404020204" pitchFamily="34" charset="0"/>
                <a:ea typeface="Adobe Clean Light" charset="0"/>
                <a:cs typeface="Adobe Clean Light" charset="0"/>
              </a:rPr>
              <a:t>Ingestion</a:t>
            </a:r>
          </a:p>
        </p:txBody>
      </p:sp>
      <p:sp>
        <p:nvSpPr>
          <p:cNvPr id="27" name="TextBox 26">
            <a:extLst>
              <a:ext uri="{FF2B5EF4-FFF2-40B4-BE49-F238E27FC236}">
                <a16:creationId xmlns:a16="http://schemas.microsoft.com/office/drawing/2014/main" id="{E43C589B-5AD4-4BB3-A8D0-E1F9A8BD09ED}"/>
              </a:ext>
            </a:extLst>
          </p:cNvPr>
          <p:cNvSpPr txBox="1"/>
          <p:nvPr/>
        </p:nvSpPr>
        <p:spPr>
          <a:xfrm>
            <a:off x="9267633" y="4307326"/>
            <a:ext cx="1160591" cy="330252"/>
          </a:xfrm>
          <a:prstGeom prst="rect">
            <a:avLst/>
          </a:prstGeom>
          <a:solidFill>
            <a:schemeClr val="accent6">
              <a:lumMod val="75000"/>
            </a:schemeClr>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dobe Clean Medium" panose="020B0503020404020204" pitchFamily="34" charset="0"/>
                <a:ea typeface="Adobe Clean Light" charset="0"/>
                <a:cs typeface="Adobe Clean Light" charset="0"/>
              </a:rPr>
              <a:t>Privacy &amp; Governance</a:t>
            </a:r>
          </a:p>
        </p:txBody>
      </p:sp>
      <p:sp>
        <p:nvSpPr>
          <p:cNvPr id="28" name="TextBox 27">
            <a:extLst>
              <a:ext uri="{FF2B5EF4-FFF2-40B4-BE49-F238E27FC236}">
                <a16:creationId xmlns:a16="http://schemas.microsoft.com/office/drawing/2014/main" id="{12E17FCE-D751-43CB-BCA6-5A27224AAA21}"/>
              </a:ext>
            </a:extLst>
          </p:cNvPr>
          <p:cNvSpPr txBox="1"/>
          <p:nvPr/>
        </p:nvSpPr>
        <p:spPr>
          <a:xfrm>
            <a:off x="2735870" y="4307326"/>
            <a:ext cx="1160591" cy="330252"/>
          </a:xfrm>
          <a:prstGeom prst="rect">
            <a:avLst/>
          </a:prstGeom>
          <a:solidFill>
            <a:schemeClr val="accent6">
              <a:lumMod val="75000"/>
            </a:schemeClr>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dobe Clean Medium" panose="020B0503020404020204" pitchFamily="34" charset="0"/>
                <a:ea typeface="Adobe Clean Light" charset="0"/>
                <a:cs typeface="Adobe Clean Light" charset="0"/>
              </a:rPr>
              <a:t>Profile</a:t>
            </a:r>
          </a:p>
        </p:txBody>
      </p:sp>
      <p:sp>
        <p:nvSpPr>
          <p:cNvPr id="29" name="TextBox 28">
            <a:extLst>
              <a:ext uri="{FF2B5EF4-FFF2-40B4-BE49-F238E27FC236}">
                <a16:creationId xmlns:a16="http://schemas.microsoft.com/office/drawing/2014/main" id="{88C0E339-F17D-432F-B21A-991CCD522684}"/>
              </a:ext>
            </a:extLst>
          </p:cNvPr>
          <p:cNvSpPr txBox="1"/>
          <p:nvPr/>
        </p:nvSpPr>
        <p:spPr>
          <a:xfrm>
            <a:off x="6654928" y="4307326"/>
            <a:ext cx="1160591" cy="330252"/>
          </a:xfrm>
          <a:prstGeom prst="rect">
            <a:avLst/>
          </a:prstGeom>
          <a:solidFill>
            <a:schemeClr val="accent6">
              <a:lumMod val="75000"/>
            </a:schemeClr>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dobe Clean Medium" panose="020B0503020404020204" pitchFamily="34" charset="0"/>
                <a:ea typeface="Adobe Clean Light" charset="0"/>
                <a:cs typeface="Adobe Clean Light" charset="0"/>
              </a:rPr>
              <a:t>Query</a:t>
            </a:r>
          </a:p>
        </p:txBody>
      </p:sp>
      <p:sp>
        <p:nvSpPr>
          <p:cNvPr id="30" name="TextBox 29">
            <a:extLst>
              <a:ext uri="{FF2B5EF4-FFF2-40B4-BE49-F238E27FC236}">
                <a16:creationId xmlns:a16="http://schemas.microsoft.com/office/drawing/2014/main" id="{0ABE325B-BD2A-44D8-AD84-5580A3704571}"/>
              </a:ext>
            </a:extLst>
          </p:cNvPr>
          <p:cNvSpPr txBox="1"/>
          <p:nvPr/>
        </p:nvSpPr>
        <p:spPr>
          <a:xfrm>
            <a:off x="7961280" y="4307326"/>
            <a:ext cx="1160591" cy="330252"/>
          </a:xfrm>
          <a:prstGeom prst="rect">
            <a:avLst/>
          </a:prstGeom>
          <a:solidFill>
            <a:schemeClr val="accent6">
              <a:lumMod val="75000"/>
            </a:schemeClr>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dobe Clean Medium" panose="020B0503020404020204" pitchFamily="34" charset="0"/>
                <a:ea typeface="Adobe Clean Light" charset="0"/>
                <a:cs typeface="Adobe Clean Light" charset="0"/>
              </a:rPr>
              <a:t>AI/ML</a:t>
            </a:r>
          </a:p>
        </p:txBody>
      </p:sp>
      <p:sp>
        <p:nvSpPr>
          <p:cNvPr id="31" name="TextBox 30">
            <a:extLst>
              <a:ext uri="{FF2B5EF4-FFF2-40B4-BE49-F238E27FC236}">
                <a16:creationId xmlns:a16="http://schemas.microsoft.com/office/drawing/2014/main" id="{226BE0D6-B044-42CF-B4DE-80AAA546177B}"/>
              </a:ext>
            </a:extLst>
          </p:cNvPr>
          <p:cNvSpPr txBox="1"/>
          <p:nvPr/>
        </p:nvSpPr>
        <p:spPr>
          <a:xfrm>
            <a:off x="10573984" y="4307326"/>
            <a:ext cx="1160591" cy="330252"/>
          </a:xfrm>
          <a:prstGeom prst="rect">
            <a:avLst/>
          </a:prstGeom>
          <a:solidFill>
            <a:schemeClr val="accent6">
              <a:lumMod val="75000"/>
            </a:schemeClr>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dobe Clean Medium" panose="020B0503020404020204" pitchFamily="34" charset="0"/>
                <a:ea typeface="Adobe Clean Light" charset="0"/>
                <a:cs typeface="Adobe Clean Light" charset="0"/>
              </a:rPr>
              <a:t>Destination</a:t>
            </a:r>
          </a:p>
        </p:txBody>
      </p:sp>
      <p:sp>
        <p:nvSpPr>
          <p:cNvPr id="32" name="Rectangle 31">
            <a:extLst>
              <a:ext uri="{FF2B5EF4-FFF2-40B4-BE49-F238E27FC236}">
                <a16:creationId xmlns:a16="http://schemas.microsoft.com/office/drawing/2014/main" id="{C5F08BA4-3231-4AA5-9377-DF2461CD5F13}"/>
              </a:ext>
            </a:extLst>
          </p:cNvPr>
          <p:cNvSpPr/>
          <p:nvPr/>
        </p:nvSpPr>
        <p:spPr>
          <a:xfrm>
            <a:off x="1335742" y="2269422"/>
            <a:ext cx="1858349" cy="595778"/>
          </a:xfrm>
          <a:prstGeom prst="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37124" tIns="45708" rIns="45708" bIns="45708" rtlCol="0" anchor="ct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dobe Clean ExtraBold"/>
                <a:ea typeface="+mn-ea"/>
                <a:cs typeface="+mn-cs"/>
              </a:rPr>
              <a:t>Content &amp; Commerce</a:t>
            </a:r>
          </a:p>
        </p:txBody>
      </p:sp>
      <p:sp>
        <p:nvSpPr>
          <p:cNvPr id="33" name="Rectangle 32">
            <a:extLst>
              <a:ext uri="{FF2B5EF4-FFF2-40B4-BE49-F238E27FC236}">
                <a16:creationId xmlns:a16="http://schemas.microsoft.com/office/drawing/2014/main" id="{C523DE50-7610-4C2F-A039-23563BA94661}"/>
              </a:ext>
            </a:extLst>
          </p:cNvPr>
          <p:cNvSpPr/>
          <p:nvPr/>
        </p:nvSpPr>
        <p:spPr>
          <a:xfrm>
            <a:off x="3263177" y="2269422"/>
            <a:ext cx="3785183" cy="595778"/>
          </a:xfrm>
          <a:prstGeom prst="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37124" tIns="45708" rIns="45708" bIns="45708" rtlCol="0" anchor="ct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dobe Clean ExtraBold"/>
                <a:ea typeface="+mn-ea"/>
                <a:cs typeface="+mn-cs"/>
              </a:rPr>
              <a:t>Data Insights &amp; Audiences</a:t>
            </a:r>
          </a:p>
        </p:txBody>
      </p:sp>
      <p:sp>
        <p:nvSpPr>
          <p:cNvPr id="34" name="Rectangle 33">
            <a:extLst>
              <a:ext uri="{FF2B5EF4-FFF2-40B4-BE49-F238E27FC236}">
                <a16:creationId xmlns:a16="http://schemas.microsoft.com/office/drawing/2014/main" id="{0D788ECF-4079-48EC-86B8-35C7EB00A73E}"/>
              </a:ext>
            </a:extLst>
          </p:cNvPr>
          <p:cNvSpPr/>
          <p:nvPr/>
        </p:nvSpPr>
        <p:spPr>
          <a:xfrm>
            <a:off x="7116916" y="2269422"/>
            <a:ext cx="3783315" cy="595778"/>
          </a:xfrm>
          <a:prstGeom prst="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37124" tIns="45708" rIns="45708" bIns="45708" rtlCol="0" anchor="ct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dobe Clean ExtraBold"/>
                <a:ea typeface="+mn-ea"/>
                <a:cs typeface="+mn-cs"/>
              </a:rPr>
              <a:t>Customer Journeys</a:t>
            </a:r>
          </a:p>
        </p:txBody>
      </p:sp>
      <p:sp>
        <p:nvSpPr>
          <p:cNvPr id="35" name="Rectangle 34">
            <a:extLst>
              <a:ext uri="{FF2B5EF4-FFF2-40B4-BE49-F238E27FC236}">
                <a16:creationId xmlns:a16="http://schemas.microsoft.com/office/drawing/2014/main" id="{0666C666-BD62-4219-B5B3-214692608FA0}"/>
              </a:ext>
            </a:extLst>
          </p:cNvPr>
          <p:cNvSpPr/>
          <p:nvPr/>
        </p:nvSpPr>
        <p:spPr>
          <a:xfrm>
            <a:off x="10972913" y="2269422"/>
            <a:ext cx="891034" cy="595778"/>
          </a:xfrm>
          <a:prstGeom prst="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37124" tIns="45708" rIns="45708" bIns="45708" rtlCol="0" anchor="ct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dobe Clean ExtraBold"/>
                <a:ea typeface="+mn-ea"/>
                <a:cs typeface="+mn-cs"/>
              </a:rPr>
              <a:t>Marketing Workflow</a:t>
            </a:r>
          </a:p>
        </p:txBody>
      </p:sp>
      <p:grpSp>
        <p:nvGrpSpPr>
          <p:cNvPr id="36" name="Group 35">
            <a:extLst>
              <a:ext uri="{FF2B5EF4-FFF2-40B4-BE49-F238E27FC236}">
                <a16:creationId xmlns:a16="http://schemas.microsoft.com/office/drawing/2014/main" id="{609A3C06-33BA-4BC7-AC85-978D112B29FF}"/>
              </a:ext>
            </a:extLst>
          </p:cNvPr>
          <p:cNvGrpSpPr/>
          <p:nvPr/>
        </p:nvGrpSpPr>
        <p:grpSpPr>
          <a:xfrm>
            <a:off x="5100679" y="1686022"/>
            <a:ext cx="3212524" cy="395546"/>
            <a:chOff x="5092351" y="2091188"/>
            <a:chExt cx="3213361" cy="395649"/>
          </a:xfrm>
        </p:grpSpPr>
        <p:sp>
          <p:nvSpPr>
            <p:cNvPr id="37" name="TextBox 36">
              <a:extLst>
                <a:ext uri="{FF2B5EF4-FFF2-40B4-BE49-F238E27FC236}">
                  <a16:creationId xmlns:a16="http://schemas.microsoft.com/office/drawing/2014/main" id="{FB7EE2A2-313F-436F-8288-D1B98BB495CB}"/>
                </a:ext>
              </a:extLst>
            </p:cNvPr>
            <p:cNvSpPr txBox="1"/>
            <p:nvPr/>
          </p:nvSpPr>
          <p:spPr>
            <a:xfrm>
              <a:off x="5505607" y="2093741"/>
              <a:ext cx="2800105" cy="369332"/>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a:ln>
                    <a:noFill/>
                  </a:ln>
                  <a:solidFill>
                    <a:srgbClr val="000000"/>
                  </a:solidFill>
                  <a:effectLst/>
                  <a:uLnTx/>
                  <a:uFillTx/>
                  <a:latin typeface="Adobe Clean ExtraBold"/>
                  <a:ea typeface="+mn-ea"/>
                  <a:cs typeface="+mn-cs"/>
                </a:rPr>
                <a:t>Adobe Experience Cloud</a:t>
              </a:r>
            </a:p>
          </p:txBody>
        </p:sp>
        <p:pic>
          <p:nvPicPr>
            <p:cNvPr id="38" name="Graphic 37">
              <a:extLst>
                <a:ext uri="{FF2B5EF4-FFF2-40B4-BE49-F238E27FC236}">
                  <a16:creationId xmlns:a16="http://schemas.microsoft.com/office/drawing/2014/main" id="{2205BF22-02B1-4A34-AAAB-C430AC202D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92351" y="2091188"/>
              <a:ext cx="393543" cy="395649"/>
            </a:xfrm>
            <a:prstGeom prst="rect">
              <a:avLst/>
            </a:prstGeom>
          </p:spPr>
        </p:pic>
      </p:grpSp>
      <p:cxnSp>
        <p:nvCxnSpPr>
          <p:cNvPr id="39" name="Straight Connector 38">
            <a:extLst>
              <a:ext uri="{FF2B5EF4-FFF2-40B4-BE49-F238E27FC236}">
                <a16:creationId xmlns:a16="http://schemas.microsoft.com/office/drawing/2014/main" id="{B961CF67-35C5-4C8E-8599-B225C2875DD3}"/>
              </a:ext>
            </a:extLst>
          </p:cNvPr>
          <p:cNvCxnSpPr>
            <a:cxnSpLocks/>
          </p:cNvCxnSpPr>
          <p:nvPr/>
        </p:nvCxnSpPr>
        <p:spPr>
          <a:xfrm>
            <a:off x="3687603" y="5173011"/>
            <a:ext cx="58244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AF59696-54F8-4777-8E02-50473116462E}"/>
              </a:ext>
            </a:extLst>
          </p:cNvPr>
          <p:cNvSpPr txBox="1"/>
          <p:nvPr/>
        </p:nvSpPr>
        <p:spPr>
          <a:xfrm>
            <a:off x="1429517" y="4307326"/>
            <a:ext cx="1160591" cy="330252"/>
          </a:xfrm>
          <a:prstGeom prst="rect">
            <a:avLst/>
          </a:prstGeom>
          <a:solidFill>
            <a:schemeClr val="accent6">
              <a:lumMod val="75000"/>
            </a:schemeClr>
          </a:solidFill>
          <a:ln w="3175">
            <a:noFill/>
          </a:ln>
        </p:spPr>
        <p:style>
          <a:lnRef idx="2">
            <a:schemeClr val="dk1"/>
          </a:lnRef>
          <a:fillRef idx="1">
            <a:schemeClr val="lt1"/>
          </a:fillRef>
          <a:effectRef idx="0">
            <a:schemeClr val="dk1"/>
          </a:effectRef>
          <a:fontRef idx="minor">
            <a:schemeClr val="dk1"/>
          </a:fontRef>
        </p:style>
        <p:txBody>
          <a:bodyPr wrap="square" lIns="137124" rtlCol="0" anchor="ctr">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dobe Clean Medium" panose="020B0503020404020204" pitchFamily="34" charset="0"/>
                <a:ea typeface="Adobe Clean Light" charset="0"/>
                <a:cs typeface="Adobe Clean Light" charset="0"/>
              </a:rPr>
              <a:t>Identity</a:t>
            </a:r>
          </a:p>
        </p:txBody>
      </p:sp>
      <p:sp>
        <p:nvSpPr>
          <p:cNvPr id="41" name="TextBox 40">
            <a:extLst>
              <a:ext uri="{FF2B5EF4-FFF2-40B4-BE49-F238E27FC236}">
                <a16:creationId xmlns:a16="http://schemas.microsoft.com/office/drawing/2014/main" id="{7D058EB8-2F3D-12F2-8DB4-ECA0820581B2}"/>
              </a:ext>
            </a:extLst>
          </p:cNvPr>
          <p:cNvSpPr txBox="1"/>
          <p:nvPr/>
        </p:nvSpPr>
        <p:spPr>
          <a:xfrm>
            <a:off x="8788683" y="11213"/>
            <a:ext cx="3332060" cy="751145"/>
          </a:xfrm>
          <a:prstGeom prst="rect">
            <a:avLst/>
          </a:prstGeom>
          <a:solidFill>
            <a:schemeClr val="tx2">
              <a:lumMod val="10000"/>
              <a:lumOff val="9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accent6"/>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A0F00"/>
                </a:solidFill>
                <a:effectLst/>
                <a:uLnTx/>
                <a:uFillTx/>
                <a:latin typeface="Adobe Clean SemiLight"/>
                <a:ea typeface="+mn-ea"/>
                <a:cs typeface="+mn-cs"/>
              </a:rPr>
              <a:t>[HIGHLIGHT APPLICATIONS]</a:t>
            </a:r>
          </a:p>
        </p:txBody>
      </p:sp>
    </p:spTree>
    <p:extLst>
      <p:ext uri="{BB962C8B-B14F-4D97-AF65-F5344CB8AC3E}">
        <p14:creationId xmlns:p14="http://schemas.microsoft.com/office/powerpoint/2010/main" val="1279912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151BD17-C03E-479C-B6B4-123947BE8A61}"/>
              </a:ext>
            </a:extLst>
          </p:cNvPr>
          <p:cNvSpPr>
            <a:spLocks noGrp="1"/>
          </p:cNvSpPr>
          <p:nvPr>
            <p:ph type="title"/>
          </p:nvPr>
        </p:nvSpPr>
        <p:spPr>
          <a:xfrm>
            <a:off x="310574" y="314286"/>
            <a:ext cx="11531586" cy="558303"/>
          </a:xfrm>
        </p:spPr>
        <p:txBody>
          <a:bodyPr/>
          <a:lstStyle/>
          <a:p>
            <a:r>
              <a:rPr lang="en-US" b="1" dirty="0">
                <a:solidFill>
                  <a:schemeClr val="accent6"/>
                </a:solidFill>
                <a:latin typeface="Adobe Clean" panose="020B0503020404020204" pitchFamily="34" charset="0"/>
              </a:rPr>
              <a:t>Adobe Target </a:t>
            </a:r>
            <a:r>
              <a:rPr lang="en-US" b="1" dirty="0">
                <a:solidFill>
                  <a:schemeClr val="tx1"/>
                </a:solidFill>
                <a:latin typeface="Adobe Clean" panose="020B0503020404020204" pitchFamily="34" charset="0"/>
              </a:rPr>
              <a:t>empowers teams to become more…</a:t>
            </a:r>
          </a:p>
        </p:txBody>
      </p:sp>
      <p:sp>
        <p:nvSpPr>
          <p:cNvPr id="46" name="Rectangle: Rounded Corners 45">
            <a:extLst>
              <a:ext uri="{FF2B5EF4-FFF2-40B4-BE49-F238E27FC236}">
                <a16:creationId xmlns:a16="http://schemas.microsoft.com/office/drawing/2014/main" id="{E8B700AA-3C63-2910-7774-452F4BB1155E}"/>
              </a:ext>
            </a:extLst>
          </p:cNvPr>
          <p:cNvSpPr/>
          <p:nvPr/>
        </p:nvSpPr>
        <p:spPr>
          <a:xfrm>
            <a:off x="455788" y="1667485"/>
            <a:ext cx="2019667" cy="1910044"/>
          </a:xfrm>
          <a:prstGeom prst="roundRect">
            <a:avLst>
              <a:gd name="adj" fmla="val 7292"/>
            </a:avLst>
          </a:prstGeom>
          <a:solidFill>
            <a:schemeClr val="bg1"/>
          </a:solidFill>
          <a:ln w="12700">
            <a:noFill/>
          </a:ln>
          <a:effectLst>
            <a:outerShdw blurRad="368300" dist="381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spcBef>
                <a:spcPts val="1200"/>
              </a:spcBef>
            </a:pPr>
            <a:endParaRPr lang="en-GB" sz="1400"/>
          </a:p>
        </p:txBody>
      </p:sp>
      <p:grpSp>
        <p:nvGrpSpPr>
          <p:cNvPr id="61" name="Group 60">
            <a:extLst>
              <a:ext uri="{FF2B5EF4-FFF2-40B4-BE49-F238E27FC236}">
                <a16:creationId xmlns:a16="http://schemas.microsoft.com/office/drawing/2014/main" id="{B945A258-FBDF-2595-49FD-2597484C9691}"/>
              </a:ext>
            </a:extLst>
          </p:cNvPr>
          <p:cNvGrpSpPr/>
          <p:nvPr/>
        </p:nvGrpSpPr>
        <p:grpSpPr>
          <a:xfrm>
            <a:off x="455087" y="3727232"/>
            <a:ext cx="2021069" cy="420888"/>
            <a:chOff x="4000500" y="1895754"/>
            <a:chExt cx="1000125" cy="2664807"/>
          </a:xfrm>
          <a:noFill/>
          <a:effectLst/>
        </p:grpSpPr>
        <p:sp>
          <p:nvSpPr>
            <p:cNvPr id="62" name="Rectangle: Rounded Corners 61">
              <a:extLst>
                <a:ext uri="{FF2B5EF4-FFF2-40B4-BE49-F238E27FC236}">
                  <a16:creationId xmlns:a16="http://schemas.microsoft.com/office/drawing/2014/main" id="{B2197DA8-5EC4-2DD1-E58C-121F581AB5FC}"/>
                </a:ext>
              </a:extLst>
            </p:cNvPr>
            <p:cNvSpPr/>
            <p:nvPr/>
          </p:nvSpPr>
          <p:spPr>
            <a:xfrm>
              <a:off x="4000500" y="1895754"/>
              <a:ext cx="1000125" cy="2664807"/>
            </a:xfrm>
            <a:prstGeom prst="roundRect">
              <a:avLst>
                <a:gd name="adj" fmla="val 50000"/>
              </a:avLst>
            </a:prstGeom>
            <a:grpFill/>
            <a:ln w="25400" cap="flat" cmpd="sng" algn="ctr">
              <a:noFill/>
              <a:prstDash val="solid"/>
            </a:ln>
            <a:effectLst>
              <a:outerShdw blurRad="50800" dist="38100" dir="2700000" algn="tl" rotWithShape="0">
                <a:prstClr val="black">
                  <a:alpha val="10000"/>
                </a:prstClr>
              </a:outerShdw>
            </a:effectLst>
          </p:spPr>
          <p:txBody>
            <a:bodyPr rtlCol="0" anchor="ctr"/>
            <a:lstStyle/>
            <a:p>
              <a:pPr algn="ctr">
                <a:lnSpc>
                  <a:spcPct val="85000"/>
                </a:lnSpc>
                <a:defRPr/>
              </a:pPr>
              <a:endParaRPr lang="en-GB" sz="1400" kern="0" spc="300" dirty="0">
                <a:latin typeface="+mj-lt"/>
              </a:endParaRPr>
            </a:p>
          </p:txBody>
        </p:sp>
        <p:sp>
          <p:nvSpPr>
            <p:cNvPr id="63" name="Rectangle: Rounded Corners 62">
              <a:extLst>
                <a:ext uri="{FF2B5EF4-FFF2-40B4-BE49-F238E27FC236}">
                  <a16:creationId xmlns:a16="http://schemas.microsoft.com/office/drawing/2014/main" id="{E616BE9A-245A-7E85-6FC6-CA67A5DBE627}"/>
                </a:ext>
              </a:extLst>
            </p:cNvPr>
            <p:cNvSpPr/>
            <p:nvPr/>
          </p:nvSpPr>
          <p:spPr>
            <a:xfrm>
              <a:off x="4000500" y="1895754"/>
              <a:ext cx="1000125" cy="2664807"/>
            </a:xfrm>
            <a:prstGeom prst="roundRect">
              <a:avLst>
                <a:gd name="adj" fmla="val 50000"/>
              </a:avLst>
            </a:prstGeom>
            <a:grpFill/>
            <a:ln w="25400" cap="flat" cmpd="sng" algn="ctr">
              <a:noFill/>
              <a:prstDash val="solid"/>
            </a:ln>
            <a:effectLst>
              <a:outerShdw blurRad="50800" dist="38100" dir="2700000" algn="tl" rotWithShape="0">
                <a:prstClr val="black">
                  <a:alpha val="10000"/>
                </a:prstClr>
              </a:outerShdw>
            </a:effectLst>
          </p:spPr>
          <p:txBody>
            <a:bodyPr rtlCol="0" anchor="ctr"/>
            <a:lstStyle/>
            <a:p>
              <a:pPr algn="ctr">
                <a:defRPr/>
              </a:pPr>
              <a:r>
                <a:rPr lang="en-US" dirty="0">
                  <a:latin typeface="Adobe Clean ExtraBold"/>
                </a:rPr>
                <a:t>Confident</a:t>
              </a:r>
            </a:p>
          </p:txBody>
        </p:sp>
      </p:grpSp>
      <p:sp>
        <p:nvSpPr>
          <p:cNvPr id="70" name="TextBox 69">
            <a:extLst>
              <a:ext uri="{FF2B5EF4-FFF2-40B4-BE49-F238E27FC236}">
                <a16:creationId xmlns:a16="http://schemas.microsoft.com/office/drawing/2014/main" id="{2FC3AD12-CDDF-6E1B-DECE-B2726BE4320D}"/>
              </a:ext>
            </a:extLst>
          </p:cNvPr>
          <p:cNvSpPr txBox="1"/>
          <p:nvPr/>
        </p:nvSpPr>
        <p:spPr>
          <a:xfrm>
            <a:off x="506777" y="4303604"/>
            <a:ext cx="1917689" cy="1200329"/>
          </a:xfrm>
          <a:prstGeom prst="rect">
            <a:avLst/>
          </a:prstGeom>
          <a:noFill/>
        </p:spPr>
        <p:txBody>
          <a:bodyPr wrap="square">
            <a:spAutoFit/>
          </a:bodyPr>
          <a:lstStyle/>
          <a:p>
            <a:pPr algn="ctr" defTabSz="913118">
              <a:defRPr/>
            </a:pPr>
            <a:r>
              <a:rPr lang="en-US" dirty="0">
                <a:solidFill>
                  <a:srgbClr val="2C2C2C"/>
                </a:solidFill>
              </a:rPr>
              <a:t>Up-to-date unified customer attributes and engagements</a:t>
            </a:r>
          </a:p>
        </p:txBody>
      </p:sp>
      <p:sp>
        <p:nvSpPr>
          <p:cNvPr id="47" name="Rectangle: Rounded Corners 46">
            <a:extLst>
              <a:ext uri="{FF2B5EF4-FFF2-40B4-BE49-F238E27FC236}">
                <a16:creationId xmlns:a16="http://schemas.microsoft.com/office/drawing/2014/main" id="{891C32F5-5CB4-1166-3000-85A4685EDDC6}"/>
              </a:ext>
            </a:extLst>
          </p:cNvPr>
          <p:cNvSpPr/>
          <p:nvPr/>
        </p:nvSpPr>
        <p:spPr>
          <a:xfrm>
            <a:off x="2760772" y="1667485"/>
            <a:ext cx="2019667" cy="1910044"/>
          </a:xfrm>
          <a:prstGeom prst="roundRect">
            <a:avLst>
              <a:gd name="adj" fmla="val 7292"/>
            </a:avLst>
          </a:prstGeom>
          <a:solidFill>
            <a:schemeClr val="bg1"/>
          </a:solidFill>
          <a:ln w="12700">
            <a:noFill/>
          </a:ln>
          <a:effectLst>
            <a:outerShdw blurRad="368300" dist="381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spcBef>
                <a:spcPts val="1200"/>
              </a:spcBef>
            </a:pPr>
            <a:endParaRPr lang="en-GB" sz="1400"/>
          </a:p>
        </p:txBody>
      </p:sp>
      <p:grpSp>
        <p:nvGrpSpPr>
          <p:cNvPr id="58" name="Group 57">
            <a:extLst>
              <a:ext uri="{FF2B5EF4-FFF2-40B4-BE49-F238E27FC236}">
                <a16:creationId xmlns:a16="http://schemas.microsoft.com/office/drawing/2014/main" id="{E85C907E-0454-FC77-F421-425D76152E49}"/>
              </a:ext>
            </a:extLst>
          </p:cNvPr>
          <p:cNvGrpSpPr/>
          <p:nvPr/>
        </p:nvGrpSpPr>
        <p:grpSpPr>
          <a:xfrm>
            <a:off x="2760071" y="3727232"/>
            <a:ext cx="2021069" cy="420888"/>
            <a:chOff x="4000500" y="1895754"/>
            <a:chExt cx="1000125" cy="2664807"/>
          </a:xfrm>
          <a:noFill/>
          <a:effectLst/>
        </p:grpSpPr>
        <p:sp>
          <p:nvSpPr>
            <p:cNvPr id="59" name="Rectangle: Rounded Corners 58">
              <a:extLst>
                <a:ext uri="{FF2B5EF4-FFF2-40B4-BE49-F238E27FC236}">
                  <a16:creationId xmlns:a16="http://schemas.microsoft.com/office/drawing/2014/main" id="{0CDA5CAB-95CF-9717-50EE-54286A9ADFB1}"/>
                </a:ext>
              </a:extLst>
            </p:cNvPr>
            <p:cNvSpPr/>
            <p:nvPr/>
          </p:nvSpPr>
          <p:spPr>
            <a:xfrm>
              <a:off x="4000500" y="1895754"/>
              <a:ext cx="1000125" cy="2664807"/>
            </a:xfrm>
            <a:prstGeom prst="roundRect">
              <a:avLst>
                <a:gd name="adj" fmla="val 50000"/>
              </a:avLst>
            </a:prstGeom>
            <a:grpFill/>
            <a:ln w="25400" cap="flat" cmpd="sng" algn="ctr">
              <a:noFill/>
              <a:prstDash val="solid"/>
            </a:ln>
            <a:effectLst>
              <a:outerShdw blurRad="50800" dist="38100" dir="2700000" algn="tl" rotWithShape="0">
                <a:prstClr val="black">
                  <a:alpha val="10000"/>
                </a:prstClr>
              </a:outerShdw>
            </a:effectLst>
          </p:spPr>
          <p:txBody>
            <a:bodyPr rtlCol="0" anchor="ctr"/>
            <a:lstStyle/>
            <a:p>
              <a:pPr algn="ctr">
                <a:lnSpc>
                  <a:spcPct val="85000"/>
                </a:lnSpc>
                <a:defRPr/>
              </a:pPr>
              <a:endParaRPr lang="en-GB" sz="1400" kern="0">
                <a:latin typeface="+mj-lt"/>
              </a:endParaRPr>
            </a:p>
          </p:txBody>
        </p:sp>
        <p:sp>
          <p:nvSpPr>
            <p:cNvPr id="60" name="Rectangle: Rounded Corners 59">
              <a:extLst>
                <a:ext uri="{FF2B5EF4-FFF2-40B4-BE49-F238E27FC236}">
                  <a16:creationId xmlns:a16="http://schemas.microsoft.com/office/drawing/2014/main" id="{6FB95F51-FBD7-47CD-9101-0D8769E5958C}"/>
                </a:ext>
              </a:extLst>
            </p:cNvPr>
            <p:cNvSpPr/>
            <p:nvPr/>
          </p:nvSpPr>
          <p:spPr>
            <a:xfrm>
              <a:off x="4000500" y="1895754"/>
              <a:ext cx="1000125" cy="2664807"/>
            </a:xfrm>
            <a:prstGeom prst="roundRect">
              <a:avLst>
                <a:gd name="adj" fmla="val 50000"/>
              </a:avLst>
            </a:prstGeom>
            <a:grpFill/>
            <a:ln w="25400" cap="flat" cmpd="sng" algn="ctr">
              <a:noFill/>
              <a:prstDash val="solid"/>
            </a:ln>
            <a:effectLst>
              <a:outerShdw blurRad="50800" dist="38100" dir="2700000" algn="tl" rotWithShape="0">
                <a:prstClr val="black">
                  <a:alpha val="10000"/>
                </a:prstClr>
              </a:outerShdw>
            </a:effectLst>
          </p:spPr>
          <p:txBody>
            <a:bodyPr rtlCol="0" anchor="ctr"/>
            <a:lstStyle/>
            <a:p>
              <a:pPr algn="ctr">
                <a:defRPr/>
              </a:pPr>
              <a:r>
                <a:rPr lang="en-US" dirty="0">
                  <a:latin typeface="Adobe Clean ExtraBold"/>
                </a:rPr>
                <a:t>Collaborative</a:t>
              </a:r>
            </a:p>
          </p:txBody>
        </p:sp>
      </p:grpSp>
      <p:sp>
        <p:nvSpPr>
          <p:cNvPr id="71" name="TextBox 70">
            <a:extLst>
              <a:ext uri="{FF2B5EF4-FFF2-40B4-BE49-F238E27FC236}">
                <a16:creationId xmlns:a16="http://schemas.microsoft.com/office/drawing/2014/main" id="{077DA9BB-C240-DB54-9A3C-3A8CD439A674}"/>
              </a:ext>
            </a:extLst>
          </p:cNvPr>
          <p:cNvSpPr txBox="1"/>
          <p:nvPr/>
        </p:nvSpPr>
        <p:spPr>
          <a:xfrm>
            <a:off x="2811761" y="4281841"/>
            <a:ext cx="1917689" cy="1477328"/>
          </a:xfrm>
          <a:prstGeom prst="rect">
            <a:avLst/>
          </a:prstGeom>
          <a:noFill/>
        </p:spPr>
        <p:txBody>
          <a:bodyPr wrap="square">
            <a:spAutoFit/>
          </a:bodyPr>
          <a:lstStyle/>
          <a:p>
            <a:pPr algn="ctr" defTabSz="913118">
              <a:defRPr/>
            </a:pPr>
            <a:r>
              <a:rPr lang="en-US">
                <a:solidFill>
                  <a:srgbClr val="2C2C2C"/>
                </a:solidFill>
              </a:rPr>
              <a:t>Consolidated audience definitions eliminate data siloes</a:t>
            </a:r>
          </a:p>
        </p:txBody>
      </p:sp>
      <p:sp>
        <p:nvSpPr>
          <p:cNvPr id="48" name="Rectangle: Rounded Corners 47">
            <a:extLst>
              <a:ext uri="{FF2B5EF4-FFF2-40B4-BE49-F238E27FC236}">
                <a16:creationId xmlns:a16="http://schemas.microsoft.com/office/drawing/2014/main" id="{283F411F-6585-B628-BDA1-685A428F065C}"/>
              </a:ext>
            </a:extLst>
          </p:cNvPr>
          <p:cNvSpPr/>
          <p:nvPr/>
        </p:nvSpPr>
        <p:spPr>
          <a:xfrm>
            <a:off x="5065756" y="1667485"/>
            <a:ext cx="2019667" cy="1910044"/>
          </a:xfrm>
          <a:prstGeom prst="roundRect">
            <a:avLst>
              <a:gd name="adj" fmla="val 7292"/>
            </a:avLst>
          </a:prstGeom>
          <a:solidFill>
            <a:schemeClr val="bg1"/>
          </a:solidFill>
          <a:ln w="12700">
            <a:noFill/>
          </a:ln>
          <a:effectLst>
            <a:outerShdw blurRad="368300" dist="381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spcBef>
                <a:spcPts val="1200"/>
              </a:spcBef>
            </a:pPr>
            <a:endParaRPr lang="en-GB" sz="1400"/>
          </a:p>
        </p:txBody>
      </p:sp>
      <p:grpSp>
        <p:nvGrpSpPr>
          <p:cNvPr id="51" name="Group 50">
            <a:extLst>
              <a:ext uri="{FF2B5EF4-FFF2-40B4-BE49-F238E27FC236}">
                <a16:creationId xmlns:a16="http://schemas.microsoft.com/office/drawing/2014/main" id="{065DCB71-5F9C-21E0-6A4F-55968259B13A}"/>
              </a:ext>
            </a:extLst>
          </p:cNvPr>
          <p:cNvGrpSpPr/>
          <p:nvPr/>
        </p:nvGrpSpPr>
        <p:grpSpPr>
          <a:xfrm>
            <a:off x="5065055" y="3727232"/>
            <a:ext cx="2021069" cy="420888"/>
            <a:chOff x="4000500" y="1895754"/>
            <a:chExt cx="1000125" cy="2664807"/>
          </a:xfrm>
          <a:noFill/>
          <a:effectLst/>
        </p:grpSpPr>
        <p:sp>
          <p:nvSpPr>
            <p:cNvPr id="52" name="Rectangle: Rounded Corners 51">
              <a:extLst>
                <a:ext uri="{FF2B5EF4-FFF2-40B4-BE49-F238E27FC236}">
                  <a16:creationId xmlns:a16="http://schemas.microsoft.com/office/drawing/2014/main" id="{A95B5CC6-8B40-5C6A-D2EC-A4DE3D63992E}"/>
                </a:ext>
              </a:extLst>
            </p:cNvPr>
            <p:cNvSpPr/>
            <p:nvPr/>
          </p:nvSpPr>
          <p:spPr>
            <a:xfrm>
              <a:off x="4000500" y="1895754"/>
              <a:ext cx="1000125" cy="2664807"/>
            </a:xfrm>
            <a:prstGeom prst="roundRect">
              <a:avLst>
                <a:gd name="adj" fmla="val 50000"/>
              </a:avLst>
            </a:prstGeom>
            <a:grpFill/>
            <a:ln w="25400" cap="flat" cmpd="sng" algn="ctr">
              <a:noFill/>
              <a:prstDash val="solid"/>
            </a:ln>
            <a:effectLst>
              <a:outerShdw blurRad="50800" dist="38100" dir="2700000" algn="tl" rotWithShape="0">
                <a:prstClr val="black">
                  <a:alpha val="10000"/>
                </a:prstClr>
              </a:outerShdw>
            </a:effectLst>
          </p:spPr>
          <p:txBody>
            <a:bodyPr rtlCol="0" anchor="ctr"/>
            <a:lstStyle/>
            <a:p>
              <a:pPr algn="ctr">
                <a:lnSpc>
                  <a:spcPct val="85000"/>
                </a:lnSpc>
                <a:defRPr/>
              </a:pPr>
              <a:endParaRPr lang="en-GB" sz="1400" kern="0">
                <a:latin typeface="+mj-lt"/>
              </a:endParaRPr>
            </a:p>
          </p:txBody>
        </p:sp>
        <p:sp>
          <p:nvSpPr>
            <p:cNvPr id="56" name="Rectangle: Rounded Corners 55">
              <a:extLst>
                <a:ext uri="{FF2B5EF4-FFF2-40B4-BE49-F238E27FC236}">
                  <a16:creationId xmlns:a16="http://schemas.microsoft.com/office/drawing/2014/main" id="{8A613C82-CB9F-716D-19ED-A45858CBAA6E}"/>
                </a:ext>
              </a:extLst>
            </p:cNvPr>
            <p:cNvSpPr/>
            <p:nvPr/>
          </p:nvSpPr>
          <p:spPr>
            <a:xfrm>
              <a:off x="4000500" y="1895754"/>
              <a:ext cx="1000125" cy="2664807"/>
            </a:xfrm>
            <a:prstGeom prst="roundRect">
              <a:avLst>
                <a:gd name="adj" fmla="val 50000"/>
              </a:avLst>
            </a:prstGeom>
            <a:grpFill/>
            <a:ln w="25400" cap="flat" cmpd="sng" algn="ctr">
              <a:noFill/>
              <a:prstDash val="solid"/>
            </a:ln>
            <a:effectLst>
              <a:outerShdw blurRad="50800" dist="38100" dir="2700000" algn="tl" rotWithShape="0">
                <a:prstClr val="black">
                  <a:alpha val="10000"/>
                </a:prstClr>
              </a:outerShdw>
            </a:effectLst>
          </p:spPr>
          <p:txBody>
            <a:bodyPr rtlCol="0" anchor="ctr"/>
            <a:lstStyle/>
            <a:p>
              <a:pPr algn="ctr">
                <a:defRPr/>
              </a:pPr>
              <a:r>
                <a:rPr lang="en-US" dirty="0">
                  <a:latin typeface="Adobe Clean ExtraBold"/>
                </a:rPr>
                <a:t>Responsible</a:t>
              </a:r>
            </a:p>
          </p:txBody>
        </p:sp>
      </p:grpSp>
      <p:sp>
        <p:nvSpPr>
          <p:cNvPr id="72" name="TextBox 71">
            <a:extLst>
              <a:ext uri="{FF2B5EF4-FFF2-40B4-BE49-F238E27FC236}">
                <a16:creationId xmlns:a16="http://schemas.microsoft.com/office/drawing/2014/main" id="{5BA5E70B-A863-6903-8149-7CD79AA071C7}"/>
              </a:ext>
            </a:extLst>
          </p:cNvPr>
          <p:cNvSpPr txBox="1"/>
          <p:nvPr/>
        </p:nvSpPr>
        <p:spPr>
          <a:xfrm>
            <a:off x="5116745" y="4281840"/>
            <a:ext cx="1917689" cy="1477328"/>
          </a:xfrm>
          <a:prstGeom prst="rect">
            <a:avLst/>
          </a:prstGeom>
          <a:noFill/>
        </p:spPr>
        <p:txBody>
          <a:bodyPr wrap="square">
            <a:spAutoFit/>
          </a:bodyPr>
          <a:lstStyle/>
          <a:p>
            <a:pPr algn="ctr" defTabSz="913118">
              <a:defRPr/>
            </a:pPr>
            <a:r>
              <a:rPr lang="en-US" dirty="0">
                <a:solidFill>
                  <a:srgbClr val="2C2C2C"/>
                </a:solidFill>
              </a:rPr>
              <a:t>Patented data governance controls provide a toolkit for compliance</a:t>
            </a:r>
          </a:p>
        </p:txBody>
      </p:sp>
      <p:sp>
        <p:nvSpPr>
          <p:cNvPr id="49" name="Rectangle: Rounded Corners 48">
            <a:extLst>
              <a:ext uri="{FF2B5EF4-FFF2-40B4-BE49-F238E27FC236}">
                <a16:creationId xmlns:a16="http://schemas.microsoft.com/office/drawing/2014/main" id="{13AEBB13-F237-B1F1-FE4C-3DB8AAE0BA90}"/>
              </a:ext>
            </a:extLst>
          </p:cNvPr>
          <p:cNvSpPr/>
          <p:nvPr/>
        </p:nvSpPr>
        <p:spPr>
          <a:xfrm>
            <a:off x="7370740" y="1667485"/>
            <a:ext cx="2019667" cy="1910044"/>
          </a:xfrm>
          <a:prstGeom prst="roundRect">
            <a:avLst>
              <a:gd name="adj" fmla="val 7292"/>
            </a:avLst>
          </a:prstGeom>
          <a:solidFill>
            <a:schemeClr val="bg1"/>
          </a:solidFill>
          <a:ln w="12700">
            <a:noFill/>
          </a:ln>
          <a:effectLst>
            <a:outerShdw blurRad="368300" dist="381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spcBef>
                <a:spcPts val="1200"/>
              </a:spcBef>
            </a:pPr>
            <a:endParaRPr lang="en-GB" sz="1400"/>
          </a:p>
        </p:txBody>
      </p:sp>
      <p:grpSp>
        <p:nvGrpSpPr>
          <p:cNvPr id="64" name="Group 63">
            <a:extLst>
              <a:ext uri="{FF2B5EF4-FFF2-40B4-BE49-F238E27FC236}">
                <a16:creationId xmlns:a16="http://schemas.microsoft.com/office/drawing/2014/main" id="{7405C171-00B0-D33D-8FC8-2CF081271D5E}"/>
              </a:ext>
            </a:extLst>
          </p:cNvPr>
          <p:cNvGrpSpPr/>
          <p:nvPr/>
        </p:nvGrpSpPr>
        <p:grpSpPr>
          <a:xfrm>
            <a:off x="7370039" y="3727232"/>
            <a:ext cx="2021069" cy="420888"/>
            <a:chOff x="4000500" y="1895754"/>
            <a:chExt cx="1000125" cy="2664807"/>
          </a:xfrm>
          <a:noFill/>
          <a:effectLst/>
        </p:grpSpPr>
        <p:sp>
          <p:nvSpPr>
            <p:cNvPr id="65" name="Rectangle: Rounded Corners 64">
              <a:extLst>
                <a:ext uri="{FF2B5EF4-FFF2-40B4-BE49-F238E27FC236}">
                  <a16:creationId xmlns:a16="http://schemas.microsoft.com/office/drawing/2014/main" id="{7FB2B3A7-A0C9-00A2-B4FE-11983CCE548E}"/>
                </a:ext>
              </a:extLst>
            </p:cNvPr>
            <p:cNvSpPr/>
            <p:nvPr/>
          </p:nvSpPr>
          <p:spPr>
            <a:xfrm>
              <a:off x="4000500" y="1895754"/>
              <a:ext cx="1000125" cy="2664807"/>
            </a:xfrm>
            <a:prstGeom prst="roundRect">
              <a:avLst>
                <a:gd name="adj" fmla="val 50000"/>
              </a:avLst>
            </a:prstGeom>
            <a:grpFill/>
            <a:ln w="25400" cap="flat" cmpd="sng" algn="ctr">
              <a:noFill/>
              <a:prstDash val="solid"/>
            </a:ln>
            <a:effectLst>
              <a:outerShdw blurRad="50800" dist="38100" dir="2700000" algn="tl" rotWithShape="0">
                <a:prstClr val="black">
                  <a:alpha val="10000"/>
                </a:prstClr>
              </a:outerShdw>
            </a:effectLst>
          </p:spPr>
          <p:txBody>
            <a:bodyPr rtlCol="0" anchor="ctr"/>
            <a:lstStyle/>
            <a:p>
              <a:pPr algn="ctr">
                <a:lnSpc>
                  <a:spcPct val="85000"/>
                </a:lnSpc>
                <a:defRPr/>
              </a:pPr>
              <a:endParaRPr lang="en-GB" sz="1400" kern="0">
                <a:latin typeface="+mj-lt"/>
              </a:endParaRPr>
            </a:p>
          </p:txBody>
        </p:sp>
        <p:sp>
          <p:nvSpPr>
            <p:cNvPr id="66" name="Rectangle: Rounded Corners 65">
              <a:extLst>
                <a:ext uri="{FF2B5EF4-FFF2-40B4-BE49-F238E27FC236}">
                  <a16:creationId xmlns:a16="http://schemas.microsoft.com/office/drawing/2014/main" id="{EAB43960-0874-574A-5344-76813059D9EF}"/>
                </a:ext>
              </a:extLst>
            </p:cNvPr>
            <p:cNvSpPr/>
            <p:nvPr/>
          </p:nvSpPr>
          <p:spPr>
            <a:xfrm>
              <a:off x="4000500" y="1895754"/>
              <a:ext cx="1000125" cy="2664807"/>
            </a:xfrm>
            <a:prstGeom prst="roundRect">
              <a:avLst>
                <a:gd name="adj" fmla="val 50000"/>
              </a:avLst>
            </a:prstGeom>
            <a:grpFill/>
            <a:ln w="25400" cap="flat" cmpd="sng" algn="ctr">
              <a:noFill/>
              <a:prstDash val="solid"/>
            </a:ln>
            <a:effectLst>
              <a:outerShdw blurRad="50800" dist="38100" dir="2700000" algn="tl" rotWithShape="0">
                <a:prstClr val="black">
                  <a:alpha val="10000"/>
                </a:prstClr>
              </a:outerShdw>
            </a:effectLst>
          </p:spPr>
          <p:txBody>
            <a:bodyPr rtlCol="0" anchor="ctr"/>
            <a:lstStyle/>
            <a:p>
              <a:pPr algn="ctr">
                <a:defRPr/>
              </a:pPr>
              <a:r>
                <a:rPr lang="en-US" dirty="0">
                  <a:latin typeface="Adobe Clean ExtraBold"/>
                </a:rPr>
                <a:t>Agile</a:t>
              </a:r>
            </a:p>
          </p:txBody>
        </p:sp>
      </p:grpSp>
      <p:sp>
        <p:nvSpPr>
          <p:cNvPr id="73" name="TextBox 72">
            <a:extLst>
              <a:ext uri="{FF2B5EF4-FFF2-40B4-BE49-F238E27FC236}">
                <a16:creationId xmlns:a16="http://schemas.microsoft.com/office/drawing/2014/main" id="{BBDAAAFD-EA21-3E40-12B1-D14F9B6DD2E0}"/>
              </a:ext>
            </a:extLst>
          </p:cNvPr>
          <p:cNvSpPr txBox="1"/>
          <p:nvPr/>
        </p:nvSpPr>
        <p:spPr>
          <a:xfrm>
            <a:off x="7421729" y="4299552"/>
            <a:ext cx="1917689" cy="1477328"/>
          </a:xfrm>
          <a:prstGeom prst="rect">
            <a:avLst/>
          </a:prstGeom>
          <a:noFill/>
        </p:spPr>
        <p:txBody>
          <a:bodyPr wrap="square">
            <a:spAutoFit/>
          </a:bodyPr>
          <a:lstStyle/>
          <a:p>
            <a:pPr algn="ctr" defTabSz="913118">
              <a:defRPr/>
            </a:pPr>
            <a:r>
              <a:rPr lang="en-US" dirty="0">
                <a:solidFill>
                  <a:srgbClr val="2C2C2C"/>
                </a:solidFill>
              </a:rPr>
              <a:t>Personalize across systems fast enough to deliver timely relevant experiences</a:t>
            </a:r>
          </a:p>
        </p:txBody>
      </p:sp>
      <p:sp>
        <p:nvSpPr>
          <p:cNvPr id="50" name="Rectangle: Rounded Corners 49">
            <a:extLst>
              <a:ext uri="{FF2B5EF4-FFF2-40B4-BE49-F238E27FC236}">
                <a16:creationId xmlns:a16="http://schemas.microsoft.com/office/drawing/2014/main" id="{81E22F9C-3405-61C7-6A35-B1ACD7C1A196}"/>
              </a:ext>
            </a:extLst>
          </p:cNvPr>
          <p:cNvSpPr/>
          <p:nvPr/>
        </p:nvSpPr>
        <p:spPr>
          <a:xfrm>
            <a:off x="9675723" y="1667485"/>
            <a:ext cx="2019667" cy="1910044"/>
          </a:xfrm>
          <a:prstGeom prst="roundRect">
            <a:avLst>
              <a:gd name="adj" fmla="val 7292"/>
            </a:avLst>
          </a:prstGeom>
          <a:solidFill>
            <a:schemeClr val="bg1"/>
          </a:solidFill>
          <a:ln w="12700">
            <a:noFill/>
          </a:ln>
          <a:effectLst>
            <a:outerShdw blurRad="368300" dist="381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spcBef>
                <a:spcPts val="1200"/>
              </a:spcBef>
            </a:pPr>
            <a:endParaRPr lang="en-GB" sz="1400"/>
          </a:p>
        </p:txBody>
      </p:sp>
      <p:grpSp>
        <p:nvGrpSpPr>
          <p:cNvPr id="67" name="Group 66">
            <a:extLst>
              <a:ext uri="{FF2B5EF4-FFF2-40B4-BE49-F238E27FC236}">
                <a16:creationId xmlns:a16="http://schemas.microsoft.com/office/drawing/2014/main" id="{FD3F6A74-E354-3C69-7375-335696DB40D8}"/>
              </a:ext>
            </a:extLst>
          </p:cNvPr>
          <p:cNvGrpSpPr/>
          <p:nvPr/>
        </p:nvGrpSpPr>
        <p:grpSpPr>
          <a:xfrm>
            <a:off x="9675022" y="3727232"/>
            <a:ext cx="2021069" cy="420888"/>
            <a:chOff x="4000500" y="1895754"/>
            <a:chExt cx="1000125" cy="2664807"/>
          </a:xfrm>
          <a:noFill/>
          <a:effectLst/>
        </p:grpSpPr>
        <p:sp>
          <p:nvSpPr>
            <p:cNvPr id="68" name="Rectangle: Rounded Corners 67">
              <a:extLst>
                <a:ext uri="{FF2B5EF4-FFF2-40B4-BE49-F238E27FC236}">
                  <a16:creationId xmlns:a16="http://schemas.microsoft.com/office/drawing/2014/main" id="{4850BB60-0A51-8E59-0A4A-086B32CCA5D8}"/>
                </a:ext>
              </a:extLst>
            </p:cNvPr>
            <p:cNvSpPr/>
            <p:nvPr/>
          </p:nvSpPr>
          <p:spPr>
            <a:xfrm>
              <a:off x="4000500" y="1895754"/>
              <a:ext cx="1000125" cy="2664807"/>
            </a:xfrm>
            <a:prstGeom prst="roundRect">
              <a:avLst>
                <a:gd name="adj" fmla="val 50000"/>
              </a:avLst>
            </a:prstGeom>
            <a:grpFill/>
            <a:ln w="25400" cap="flat" cmpd="sng" algn="ctr">
              <a:noFill/>
              <a:prstDash val="solid"/>
            </a:ln>
            <a:effectLst>
              <a:outerShdw blurRad="50800" dist="38100" dir="2700000" algn="tl" rotWithShape="0">
                <a:prstClr val="black">
                  <a:alpha val="10000"/>
                </a:prstClr>
              </a:outerShdw>
            </a:effectLst>
          </p:spPr>
          <p:txBody>
            <a:bodyPr rtlCol="0" anchor="ctr"/>
            <a:lstStyle/>
            <a:p>
              <a:pPr algn="ctr">
                <a:lnSpc>
                  <a:spcPct val="85000"/>
                </a:lnSpc>
                <a:defRPr/>
              </a:pPr>
              <a:endParaRPr lang="en-GB" sz="1400" kern="0">
                <a:latin typeface="+mj-lt"/>
              </a:endParaRPr>
            </a:p>
          </p:txBody>
        </p:sp>
        <p:sp>
          <p:nvSpPr>
            <p:cNvPr id="69" name="Rectangle: Rounded Corners 68">
              <a:extLst>
                <a:ext uri="{FF2B5EF4-FFF2-40B4-BE49-F238E27FC236}">
                  <a16:creationId xmlns:a16="http://schemas.microsoft.com/office/drawing/2014/main" id="{61CB39AA-164F-49F7-7A36-702877AFEC37}"/>
                </a:ext>
              </a:extLst>
            </p:cNvPr>
            <p:cNvSpPr/>
            <p:nvPr/>
          </p:nvSpPr>
          <p:spPr>
            <a:xfrm>
              <a:off x="4000500" y="1895754"/>
              <a:ext cx="1000125" cy="2664807"/>
            </a:xfrm>
            <a:prstGeom prst="roundRect">
              <a:avLst>
                <a:gd name="adj" fmla="val 50000"/>
              </a:avLst>
            </a:prstGeom>
            <a:grpFill/>
            <a:ln w="25400" cap="flat" cmpd="sng" algn="ctr">
              <a:noFill/>
              <a:prstDash val="solid"/>
            </a:ln>
            <a:effectLst>
              <a:outerShdw blurRad="50800" dist="38100" dir="2700000" algn="tl" rotWithShape="0">
                <a:prstClr val="black">
                  <a:alpha val="10000"/>
                </a:prstClr>
              </a:outerShdw>
            </a:effectLst>
          </p:spPr>
          <p:txBody>
            <a:bodyPr rtlCol="0" anchor="ctr"/>
            <a:lstStyle/>
            <a:p>
              <a:pPr algn="ctr">
                <a:defRPr/>
              </a:pPr>
              <a:r>
                <a:rPr lang="en-US" dirty="0">
                  <a:latin typeface="Adobe Clean ExtraBold"/>
                </a:rPr>
                <a:t>Intelligent</a:t>
              </a:r>
            </a:p>
          </p:txBody>
        </p:sp>
      </p:grpSp>
      <p:sp>
        <p:nvSpPr>
          <p:cNvPr id="74" name="TextBox 73">
            <a:extLst>
              <a:ext uri="{FF2B5EF4-FFF2-40B4-BE49-F238E27FC236}">
                <a16:creationId xmlns:a16="http://schemas.microsoft.com/office/drawing/2014/main" id="{A896031D-7DF9-1308-C785-6389DA7D315C}"/>
              </a:ext>
            </a:extLst>
          </p:cNvPr>
          <p:cNvSpPr txBox="1"/>
          <p:nvPr/>
        </p:nvSpPr>
        <p:spPr>
          <a:xfrm>
            <a:off x="9726712" y="4281841"/>
            <a:ext cx="1917689" cy="1200329"/>
          </a:xfrm>
          <a:prstGeom prst="rect">
            <a:avLst/>
          </a:prstGeom>
          <a:noFill/>
        </p:spPr>
        <p:txBody>
          <a:bodyPr wrap="square">
            <a:spAutoFit/>
          </a:bodyPr>
          <a:lstStyle/>
          <a:p>
            <a:pPr algn="ctr" defTabSz="913118">
              <a:defRPr/>
            </a:pPr>
            <a:r>
              <a:rPr lang="en-US" dirty="0">
                <a:solidFill>
                  <a:srgbClr val="2C2C2C"/>
                </a:solidFill>
              </a:rPr>
              <a:t>Democratized AI/ML and rich insights for quicker, smarter analysis</a:t>
            </a:r>
          </a:p>
        </p:txBody>
      </p:sp>
      <p:pic>
        <p:nvPicPr>
          <p:cNvPr id="10" name="Graphic 9">
            <a:extLst>
              <a:ext uri="{FF2B5EF4-FFF2-40B4-BE49-F238E27FC236}">
                <a16:creationId xmlns:a16="http://schemas.microsoft.com/office/drawing/2014/main" id="{D57D8C76-FA92-6920-ABBC-55EED9488C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8982" y="2020027"/>
            <a:ext cx="1557470" cy="1293256"/>
          </a:xfrm>
          <a:prstGeom prst="rect">
            <a:avLst/>
          </a:prstGeom>
        </p:spPr>
      </p:pic>
      <p:pic>
        <p:nvPicPr>
          <p:cNvPr id="13" name="Graphic 12">
            <a:extLst>
              <a:ext uri="{FF2B5EF4-FFF2-40B4-BE49-F238E27FC236}">
                <a16:creationId xmlns:a16="http://schemas.microsoft.com/office/drawing/2014/main" id="{50782C17-A3A6-8100-5BD1-74EE0AACB5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06516" y="1999929"/>
            <a:ext cx="1367904" cy="1222382"/>
          </a:xfrm>
          <a:prstGeom prst="rect">
            <a:avLst/>
          </a:prstGeom>
        </p:spPr>
      </p:pic>
      <p:pic>
        <p:nvPicPr>
          <p:cNvPr id="19" name="Graphic 18">
            <a:extLst>
              <a:ext uri="{FF2B5EF4-FFF2-40B4-BE49-F238E27FC236}">
                <a16:creationId xmlns:a16="http://schemas.microsoft.com/office/drawing/2014/main" id="{C5582885-C7E9-8E1B-A1F2-3CF1F9578FE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43043" y="1959444"/>
            <a:ext cx="1152599" cy="1222454"/>
          </a:xfrm>
          <a:prstGeom prst="rect">
            <a:avLst/>
          </a:prstGeom>
        </p:spPr>
      </p:pic>
      <p:pic>
        <p:nvPicPr>
          <p:cNvPr id="21" name="Graphic 20">
            <a:extLst>
              <a:ext uri="{FF2B5EF4-FFF2-40B4-BE49-F238E27FC236}">
                <a16:creationId xmlns:a16="http://schemas.microsoft.com/office/drawing/2014/main" id="{974F3DBC-534F-7355-2BC1-F9AA742CEA9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99037" y="1979834"/>
            <a:ext cx="1247775" cy="1228725"/>
          </a:xfrm>
          <a:prstGeom prst="rect">
            <a:avLst/>
          </a:prstGeom>
        </p:spPr>
      </p:pic>
      <p:pic>
        <p:nvPicPr>
          <p:cNvPr id="23" name="Graphic 22">
            <a:extLst>
              <a:ext uri="{FF2B5EF4-FFF2-40B4-BE49-F238E27FC236}">
                <a16:creationId xmlns:a16="http://schemas.microsoft.com/office/drawing/2014/main" id="{79DB84BF-4A5A-B9CA-A11A-D63F1AFC650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425230" y="2208974"/>
            <a:ext cx="1440438" cy="835674"/>
          </a:xfrm>
          <a:prstGeom prst="rect">
            <a:avLst/>
          </a:prstGeom>
        </p:spPr>
      </p:pic>
      <p:cxnSp>
        <p:nvCxnSpPr>
          <p:cNvPr id="99" name="Straight Connector 98">
            <a:extLst>
              <a:ext uri="{FF2B5EF4-FFF2-40B4-BE49-F238E27FC236}">
                <a16:creationId xmlns:a16="http://schemas.microsoft.com/office/drawing/2014/main" id="{9777C065-2589-0D0C-1436-3EFFDA073D45}"/>
              </a:ext>
            </a:extLst>
          </p:cNvPr>
          <p:cNvCxnSpPr>
            <a:cxnSpLocks/>
          </p:cNvCxnSpPr>
          <p:nvPr/>
        </p:nvCxnSpPr>
        <p:spPr>
          <a:xfrm rot="5400000">
            <a:off x="1465620" y="3902092"/>
            <a:ext cx="0" cy="640080"/>
          </a:xfrm>
          <a:prstGeom prst="line">
            <a:avLst/>
          </a:prstGeom>
          <a:noFill/>
          <a:ln w="38100" cap="rnd" cmpd="sng" algn="ctr">
            <a:solidFill>
              <a:srgbClr val="FC3426"/>
            </a:solidFill>
            <a:prstDash val="solid"/>
          </a:ln>
          <a:effectLst/>
        </p:spPr>
      </p:cxnSp>
      <p:cxnSp>
        <p:nvCxnSpPr>
          <p:cNvPr id="109" name="Straight Connector 108">
            <a:extLst>
              <a:ext uri="{FF2B5EF4-FFF2-40B4-BE49-F238E27FC236}">
                <a16:creationId xmlns:a16="http://schemas.microsoft.com/office/drawing/2014/main" id="{9ED887DF-011C-35A0-419D-7856855E90E3}"/>
              </a:ext>
            </a:extLst>
          </p:cNvPr>
          <p:cNvCxnSpPr>
            <a:cxnSpLocks/>
          </p:cNvCxnSpPr>
          <p:nvPr/>
        </p:nvCxnSpPr>
        <p:spPr>
          <a:xfrm rot="5400000">
            <a:off x="3770604" y="3902093"/>
            <a:ext cx="0" cy="640080"/>
          </a:xfrm>
          <a:prstGeom prst="line">
            <a:avLst/>
          </a:prstGeom>
          <a:noFill/>
          <a:ln w="38100" cap="rnd" cmpd="sng" algn="ctr">
            <a:solidFill>
              <a:srgbClr val="FC3426"/>
            </a:solidFill>
            <a:prstDash val="solid"/>
          </a:ln>
          <a:effectLst/>
        </p:spPr>
      </p:cxnSp>
      <p:cxnSp>
        <p:nvCxnSpPr>
          <p:cNvPr id="110" name="Straight Connector 109">
            <a:extLst>
              <a:ext uri="{FF2B5EF4-FFF2-40B4-BE49-F238E27FC236}">
                <a16:creationId xmlns:a16="http://schemas.microsoft.com/office/drawing/2014/main" id="{67565FAE-5E62-AA04-220E-1A0479D1B6C6}"/>
              </a:ext>
            </a:extLst>
          </p:cNvPr>
          <p:cNvCxnSpPr>
            <a:cxnSpLocks/>
          </p:cNvCxnSpPr>
          <p:nvPr/>
        </p:nvCxnSpPr>
        <p:spPr>
          <a:xfrm rot="5400000">
            <a:off x="6075588" y="3902093"/>
            <a:ext cx="0" cy="640080"/>
          </a:xfrm>
          <a:prstGeom prst="line">
            <a:avLst/>
          </a:prstGeom>
          <a:noFill/>
          <a:ln w="38100" cap="rnd" cmpd="sng" algn="ctr">
            <a:solidFill>
              <a:srgbClr val="FC3426"/>
            </a:solidFill>
            <a:prstDash val="solid"/>
          </a:ln>
          <a:effectLst/>
        </p:spPr>
      </p:cxnSp>
      <p:cxnSp>
        <p:nvCxnSpPr>
          <p:cNvPr id="111" name="Straight Connector 110">
            <a:extLst>
              <a:ext uri="{FF2B5EF4-FFF2-40B4-BE49-F238E27FC236}">
                <a16:creationId xmlns:a16="http://schemas.microsoft.com/office/drawing/2014/main" id="{F3BFD228-BED3-0877-BFF1-60453A2EC4E9}"/>
              </a:ext>
            </a:extLst>
          </p:cNvPr>
          <p:cNvCxnSpPr>
            <a:cxnSpLocks/>
          </p:cNvCxnSpPr>
          <p:nvPr/>
        </p:nvCxnSpPr>
        <p:spPr>
          <a:xfrm rot="5400000">
            <a:off x="8380572" y="3902093"/>
            <a:ext cx="0" cy="640080"/>
          </a:xfrm>
          <a:prstGeom prst="line">
            <a:avLst/>
          </a:prstGeom>
          <a:noFill/>
          <a:ln w="38100" cap="rnd" cmpd="sng" algn="ctr">
            <a:solidFill>
              <a:srgbClr val="FC3426"/>
            </a:solidFill>
            <a:prstDash val="solid"/>
          </a:ln>
          <a:effectLst/>
        </p:spPr>
      </p:cxnSp>
      <p:cxnSp>
        <p:nvCxnSpPr>
          <p:cNvPr id="112" name="Straight Connector 111">
            <a:extLst>
              <a:ext uri="{FF2B5EF4-FFF2-40B4-BE49-F238E27FC236}">
                <a16:creationId xmlns:a16="http://schemas.microsoft.com/office/drawing/2014/main" id="{4D36D257-C3AF-DD11-79F0-FC42A3AEC913}"/>
              </a:ext>
            </a:extLst>
          </p:cNvPr>
          <p:cNvCxnSpPr>
            <a:cxnSpLocks/>
          </p:cNvCxnSpPr>
          <p:nvPr/>
        </p:nvCxnSpPr>
        <p:spPr>
          <a:xfrm rot="5400000">
            <a:off x="10685555" y="3902092"/>
            <a:ext cx="0" cy="640080"/>
          </a:xfrm>
          <a:prstGeom prst="line">
            <a:avLst/>
          </a:prstGeom>
          <a:noFill/>
          <a:ln w="38100" cap="rnd" cmpd="sng" algn="ctr">
            <a:solidFill>
              <a:srgbClr val="FC3426"/>
            </a:solidFill>
            <a:prstDash val="solid"/>
          </a:ln>
          <a:effectLst/>
        </p:spPr>
      </p:cxnSp>
      <p:sp>
        <p:nvSpPr>
          <p:cNvPr id="2" name="TextBox 1">
            <a:extLst>
              <a:ext uri="{FF2B5EF4-FFF2-40B4-BE49-F238E27FC236}">
                <a16:creationId xmlns:a16="http://schemas.microsoft.com/office/drawing/2014/main" id="{74F9E0D0-B90C-D065-1386-CD2E5D0DEA7A}"/>
              </a:ext>
            </a:extLst>
          </p:cNvPr>
          <p:cNvSpPr txBox="1"/>
          <p:nvPr/>
        </p:nvSpPr>
        <p:spPr>
          <a:xfrm>
            <a:off x="8788683" y="11213"/>
            <a:ext cx="3332060" cy="751145"/>
          </a:xfrm>
          <a:prstGeom prst="rect">
            <a:avLst/>
          </a:prstGeom>
          <a:solidFill>
            <a:schemeClr val="tx2">
              <a:lumMod val="10000"/>
              <a:lumOff val="9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accent6"/>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A0F00"/>
                </a:solidFill>
                <a:effectLst/>
                <a:uLnTx/>
                <a:uFillTx/>
                <a:latin typeface="Adobe Clean SemiLight"/>
                <a:ea typeface="+mn-ea"/>
                <a:cs typeface="+mn-cs"/>
              </a:rPr>
              <a:t>[SUMMARY/NEXT STEPS]</a:t>
            </a:r>
          </a:p>
        </p:txBody>
      </p:sp>
    </p:spTree>
    <p:extLst>
      <p:ext uri="{BB962C8B-B14F-4D97-AF65-F5344CB8AC3E}">
        <p14:creationId xmlns:p14="http://schemas.microsoft.com/office/powerpoint/2010/main" val="156231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5EDCB8E4-7BA8-4627-B950-D98DB419F2EE}"/>
              </a:ext>
            </a:extLst>
          </p:cNvPr>
          <p:cNvSpPr/>
          <p:nvPr/>
        </p:nvSpPr>
        <p:spPr>
          <a:xfrm>
            <a:off x="206020" y="2320933"/>
            <a:ext cx="812455" cy="273339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95" name="Rectangle: Rounded Corners 294">
            <a:extLst>
              <a:ext uri="{FF2B5EF4-FFF2-40B4-BE49-F238E27FC236}">
                <a16:creationId xmlns:a16="http://schemas.microsoft.com/office/drawing/2014/main" id="{7B96B0E1-2E5D-4BD7-AB5F-7D9CF5523F78}"/>
              </a:ext>
            </a:extLst>
          </p:cNvPr>
          <p:cNvSpPr/>
          <p:nvPr/>
        </p:nvSpPr>
        <p:spPr>
          <a:xfrm>
            <a:off x="6428402" y="2797895"/>
            <a:ext cx="2495614" cy="2125683"/>
          </a:xfrm>
          <a:prstGeom prst="roundRect">
            <a:avLst>
              <a:gd name="adj" fmla="val 5210"/>
            </a:avLst>
          </a:prstGeom>
          <a:solidFill>
            <a:srgbClr val="F2F2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 name="Title 1">
            <a:extLst>
              <a:ext uri="{FF2B5EF4-FFF2-40B4-BE49-F238E27FC236}">
                <a16:creationId xmlns:a16="http://schemas.microsoft.com/office/drawing/2014/main" id="{5A4DC2DA-83A8-C24F-B99A-30FBA4C19916}"/>
              </a:ext>
            </a:extLst>
          </p:cNvPr>
          <p:cNvSpPr>
            <a:spLocks noGrp="1"/>
          </p:cNvSpPr>
          <p:nvPr>
            <p:ph type="title"/>
          </p:nvPr>
        </p:nvSpPr>
        <p:spPr>
          <a:xfrm>
            <a:off x="312404" y="313474"/>
            <a:ext cx="8789966" cy="465293"/>
          </a:xfrm>
        </p:spPr>
        <p:txBody>
          <a:bodyPr>
            <a:normAutofit fontScale="90000"/>
          </a:bodyPr>
          <a:lstStyle/>
          <a:p>
            <a:r>
              <a:rPr lang="en-US"/>
              <a:t>Adobe Target Edge Decisioning with client-side Web SDK</a:t>
            </a:r>
          </a:p>
        </p:txBody>
      </p:sp>
      <p:cxnSp>
        <p:nvCxnSpPr>
          <p:cNvPr id="3" name="Straight Connector 2">
            <a:extLst>
              <a:ext uri="{FF2B5EF4-FFF2-40B4-BE49-F238E27FC236}">
                <a16:creationId xmlns:a16="http://schemas.microsoft.com/office/drawing/2014/main" id="{8E806B08-D265-E24A-92AA-3471F3D8AECF}"/>
              </a:ext>
            </a:extLst>
          </p:cNvPr>
          <p:cNvCxnSpPr/>
          <p:nvPr/>
        </p:nvCxnSpPr>
        <p:spPr>
          <a:xfrm flipV="1">
            <a:off x="1106995" y="1162819"/>
            <a:ext cx="1" cy="5209366"/>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0368CC5-6E5B-BD44-85DB-67F6CF8131D7}"/>
              </a:ext>
            </a:extLst>
          </p:cNvPr>
          <p:cNvSpPr txBox="1"/>
          <p:nvPr/>
        </p:nvSpPr>
        <p:spPr>
          <a:xfrm>
            <a:off x="5213240" y="2053381"/>
            <a:ext cx="1051691" cy="584623"/>
          </a:xfrm>
          <a:prstGeom prst="rect">
            <a:avLst/>
          </a:prstGeom>
          <a:noFill/>
        </p:spPr>
        <p:txBody>
          <a:bodyPr wrap="square" rtlCol="0">
            <a:spAutoFit/>
          </a:bodyPr>
          <a:lstStyle/>
          <a:p>
            <a:r>
              <a:rPr lang="en-US" sz="1100">
                <a:latin typeface="Adobe Clean" panose="020B0503020404020204" pitchFamily="34" charset="0"/>
                <a:ea typeface="Adobe Clean" charset="0"/>
                <a:cs typeface="Adobe Clean" charset="0"/>
              </a:rPr>
              <a:t>Visitor Context</a:t>
            </a:r>
            <a:endParaRPr lang="en-US" sz="1000">
              <a:latin typeface="Adobe Clean" panose="020B0503020404020204" pitchFamily="34" charset="0"/>
              <a:ea typeface="Adobe Clean" charset="0"/>
              <a:cs typeface="Adobe Clean" charset="0"/>
            </a:endParaRPr>
          </a:p>
          <a:p>
            <a:r>
              <a:rPr lang="en-US" sz="1050" i="1">
                <a:solidFill>
                  <a:srgbClr val="FF0000"/>
                </a:solidFill>
                <a:ea typeface="Adobe Clean" charset="0"/>
                <a:cs typeface="Adobe Clean" charset="0"/>
              </a:rPr>
              <a:t>ECID, Consent,</a:t>
            </a:r>
            <a:br>
              <a:rPr lang="en-US" sz="1050" i="1">
                <a:solidFill>
                  <a:srgbClr val="FF0000"/>
                </a:solidFill>
                <a:ea typeface="Adobe Clean" charset="0"/>
                <a:cs typeface="Adobe Clean" charset="0"/>
              </a:rPr>
            </a:br>
            <a:r>
              <a:rPr lang="en-US" sz="1050" i="1">
                <a:solidFill>
                  <a:srgbClr val="FF0000"/>
                </a:solidFill>
                <a:ea typeface="Adobe Clean" charset="0"/>
                <a:cs typeface="Adobe Clean" charset="0"/>
              </a:rPr>
              <a:t>Geo/Device</a:t>
            </a:r>
            <a:endParaRPr lang="en-US" sz="1100" i="1">
              <a:solidFill>
                <a:srgbClr val="FF0000"/>
              </a:solidFill>
              <a:ea typeface="Adobe Clean" charset="0"/>
              <a:cs typeface="Adobe Clean" charset="0"/>
            </a:endParaRPr>
          </a:p>
        </p:txBody>
      </p:sp>
      <p:grpSp>
        <p:nvGrpSpPr>
          <p:cNvPr id="71" name="Group 70">
            <a:extLst>
              <a:ext uri="{FF2B5EF4-FFF2-40B4-BE49-F238E27FC236}">
                <a16:creationId xmlns:a16="http://schemas.microsoft.com/office/drawing/2014/main" id="{4FB63761-5654-47CC-BB12-22A652501CD7}"/>
              </a:ext>
            </a:extLst>
          </p:cNvPr>
          <p:cNvGrpSpPr/>
          <p:nvPr/>
        </p:nvGrpSpPr>
        <p:grpSpPr>
          <a:xfrm>
            <a:off x="1233980" y="2523338"/>
            <a:ext cx="733013" cy="763160"/>
            <a:chOff x="1232712" y="2523101"/>
            <a:chExt cx="733204" cy="763359"/>
          </a:xfrm>
        </p:grpSpPr>
        <p:pic>
          <p:nvPicPr>
            <p:cNvPr id="242" name="Picture 70" descr="Picture 70">
              <a:extLst>
                <a:ext uri="{FF2B5EF4-FFF2-40B4-BE49-F238E27FC236}">
                  <a16:creationId xmlns:a16="http://schemas.microsoft.com/office/drawing/2014/main" id="{B4795A9A-16CB-4BCA-882A-EA7BE4BF545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30062" y="2523101"/>
              <a:ext cx="332424" cy="323526"/>
            </a:xfrm>
            <a:prstGeom prst="rect">
              <a:avLst/>
            </a:prstGeom>
            <a:ln w="3175">
              <a:miter lim="400000"/>
            </a:ln>
          </p:spPr>
        </p:pic>
        <p:sp>
          <p:nvSpPr>
            <p:cNvPr id="22" name="TextBox 21">
              <a:extLst>
                <a:ext uri="{FF2B5EF4-FFF2-40B4-BE49-F238E27FC236}">
                  <a16:creationId xmlns:a16="http://schemas.microsoft.com/office/drawing/2014/main" id="{76EC0803-6A48-8049-A99F-F468988C06F2}"/>
                </a:ext>
              </a:extLst>
            </p:cNvPr>
            <p:cNvSpPr txBox="1"/>
            <p:nvPr/>
          </p:nvSpPr>
          <p:spPr>
            <a:xfrm>
              <a:off x="1232712" y="2855573"/>
              <a:ext cx="733204" cy="430887"/>
            </a:xfrm>
            <a:prstGeom prst="rect">
              <a:avLst/>
            </a:prstGeom>
            <a:noFill/>
          </p:spPr>
          <p:txBody>
            <a:bodyPr wrap="square" rtlCol="0">
              <a:spAutoFit/>
            </a:bodyPr>
            <a:lstStyle/>
            <a:p>
              <a:pPr algn="ctr"/>
              <a:r>
                <a:rPr lang="en-US" sz="1100">
                  <a:latin typeface="Adobe Clean" panose="020B0503020404020204" pitchFamily="34" charset="0"/>
                </a:rPr>
                <a:t>Load Web SDK</a:t>
              </a:r>
            </a:p>
          </p:txBody>
        </p:sp>
      </p:grpSp>
      <p:sp>
        <p:nvSpPr>
          <p:cNvPr id="32" name="TextBox 31">
            <a:extLst>
              <a:ext uri="{FF2B5EF4-FFF2-40B4-BE49-F238E27FC236}">
                <a16:creationId xmlns:a16="http://schemas.microsoft.com/office/drawing/2014/main" id="{B7BF5066-3965-E240-B12D-0B384C6F3304}"/>
              </a:ext>
            </a:extLst>
          </p:cNvPr>
          <p:cNvSpPr txBox="1"/>
          <p:nvPr/>
        </p:nvSpPr>
        <p:spPr>
          <a:xfrm>
            <a:off x="2357277" y="1627191"/>
            <a:ext cx="2029864" cy="430775"/>
          </a:xfrm>
          <a:prstGeom prst="rect">
            <a:avLst/>
          </a:prstGeom>
          <a:noFill/>
        </p:spPr>
        <p:txBody>
          <a:bodyPr wrap="square" rtlCol="0">
            <a:spAutoFit/>
          </a:bodyPr>
          <a:lstStyle/>
          <a:p>
            <a:r>
              <a:rPr lang="en-US" sz="1100">
                <a:latin typeface="Adobe Clean" panose="020B0503020404020204" pitchFamily="34" charset="0"/>
              </a:rPr>
              <a:t>IDs, cookie, authentication </a:t>
            </a:r>
            <a:br>
              <a:rPr lang="en-US" sz="1100">
                <a:latin typeface="Adobe Clean" panose="020B0503020404020204" pitchFamily="34" charset="0"/>
              </a:rPr>
            </a:br>
            <a:r>
              <a:rPr lang="en-US" sz="1100">
                <a:latin typeface="Adobe Clean" panose="020B0503020404020204" pitchFamily="34" charset="0"/>
              </a:rPr>
              <a:t>&amp; Personalization requests</a:t>
            </a:r>
          </a:p>
        </p:txBody>
      </p:sp>
      <p:grpSp>
        <p:nvGrpSpPr>
          <p:cNvPr id="64" name="Group 63">
            <a:extLst>
              <a:ext uri="{FF2B5EF4-FFF2-40B4-BE49-F238E27FC236}">
                <a16:creationId xmlns:a16="http://schemas.microsoft.com/office/drawing/2014/main" id="{3F8F75A2-D92A-4D23-A1E6-8208A4A5B81B}"/>
              </a:ext>
            </a:extLst>
          </p:cNvPr>
          <p:cNvGrpSpPr/>
          <p:nvPr/>
        </p:nvGrpSpPr>
        <p:grpSpPr>
          <a:xfrm>
            <a:off x="7300037" y="2964307"/>
            <a:ext cx="635784" cy="947448"/>
            <a:chOff x="8563325" y="2768835"/>
            <a:chExt cx="635950" cy="947695"/>
          </a:xfrm>
        </p:grpSpPr>
        <p:pic>
          <p:nvPicPr>
            <p:cNvPr id="34" name="Picture 33">
              <a:extLst>
                <a:ext uri="{FF2B5EF4-FFF2-40B4-BE49-F238E27FC236}">
                  <a16:creationId xmlns:a16="http://schemas.microsoft.com/office/drawing/2014/main" id="{2EFA53CB-5C02-CB43-8DC0-33B15DC126F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8752153" y="2768835"/>
              <a:ext cx="311345" cy="330214"/>
            </a:xfrm>
            <a:prstGeom prst="rect">
              <a:avLst/>
            </a:prstGeom>
          </p:spPr>
        </p:pic>
        <p:sp>
          <p:nvSpPr>
            <p:cNvPr id="35" name="TextBox 34">
              <a:extLst>
                <a:ext uri="{FF2B5EF4-FFF2-40B4-BE49-F238E27FC236}">
                  <a16:creationId xmlns:a16="http://schemas.microsoft.com/office/drawing/2014/main" id="{69785A43-DA8B-8343-99B1-054A86FE457E}"/>
                </a:ext>
              </a:extLst>
            </p:cNvPr>
            <p:cNvSpPr txBox="1"/>
            <p:nvPr/>
          </p:nvSpPr>
          <p:spPr>
            <a:xfrm>
              <a:off x="8563325" y="3116366"/>
              <a:ext cx="635950" cy="600164"/>
            </a:xfrm>
            <a:prstGeom prst="rect">
              <a:avLst/>
            </a:prstGeom>
            <a:noFill/>
          </p:spPr>
          <p:txBody>
            <a:bodyPr wrap="square" rtlCol="0">
              <a:spAutoFit/>
            </a:bodyPr>
            <a:lstStyle/>
            <a:p>
              <a:pPr algn="ctr"/>
              <a:r>
                <a:rPr lang="en-US" sz="1100"/>
                <a:t>Target</a:t>
              </a:r>
            </a:p>
            <a:p>
              <a:pPr algn="ctr"/>
              <a:r>
                <a:rPr lang="en-US" sz="1100"/>
                <a:t>Profile </a:t>
              </a:r>
              <a:br>
                <a:rPr lang="en-US" sz="1100"/>
              </a:br>
              <a:r>
                <a:rPr lang="en-US" sz="1100"/>
                <a:t>Storage</a:t>
              </a:r>
            </a:p>
          </p:txBody>
        </p:sp>
      </p:grpSp>
      <p:grpSp>
        <p:nvGrpSpPr>
          <p:cNvPr id="36" name="Group 35">
            <a:extLst>
              <a:ext uri="{FF2B5EF4-FFF2-40B4-BE49-F238E27FC236}">
                <a16:creationId xmlns:a16="http://schemas.microsoft.com/office/drawing/2014/main" id="{A17FB6F6-EA9B-0E43-88FC-62A07FF0ECFF}"/>
              </a:ext>
            </a:extLst>
          </p:cNvPr>
          <p:cNvGrpSpPr/>
          <p:nvPr/>
        </p:nvGrpSpPr>
        <p:grpSpPr>
          <a:xfrm>
            <a:off x="6500572" y="2968076"/>
            <a:ext cx="781351" cy="937948"/>
            <a:chOff x="6843333" y="2233272"/>
            <a:chExt cx="781759" cy="938437"/>
          </a:xfrm>
        </p:grpSpPr>
        <p:pic>
          <p:nvPicPr>
            <p:cNvPr id="37" name="Picture 36">
              <a:extLst>
                <a:ext uri="{FF2B5EF4-FFF2-40B4-BE49-F238E27FC236}">
                  <a16:creationId xmlns:a16="http://schemas.microsoft.com/office/drawing/2014/main" id="{6EC3BDEC-903F-FD4F-9D8E-F896287D484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7067161" y="2233272"/>
              <a:ext cx="303207" cy="303208"/>
            </a:xfrm>
            <a:prstGeom prst="rect">
              <a:avLst/>
            </a:prstGeom>
          </p:spPr>
        </p:pic>
        <p:sp>
          <p:nvSpPr>
            <p:cNvPr id="38" name="TextBox 37">
              <a:extLst>
                <a:ext uri="{FF2B5EF4-FFF2-40B4-BE49-F238E27FC236}">
                  <a16:creationId xmlns:a16="http://schemas.microsoft.com/office/drawing/2014/main" id="{14EBED01-E489-B44E-8F01-F5C2D25500B8}"/>
                </a:ext>
              </a:extLst>
            </p:cNvPr>
            <p:cNvSpPr txBox="1"/>
            <p:nvPr/>
          </p:nvSpPr>
          <p:spPr>
            <a:xfrm>
              <a:off x="6843333" y="2571389"/>
              <a:ext cx="781759" cy="600320"/>
            </a:xfrm>
            <a:prstGeom prst="rect">
              <a:avLst/>
            </a:prstGeom>
            <a:noFill/>
          </p:spPr>
          <p:txBody>
            <a:bodyPr wrap="square" rtlCol="0">
              <a:spAutoFit/>
            </a:bodyPr>
            <a:lstStyle/>
            <a:p>
              <a:pPr algn="ctr"/>
              <a:r>
                <a:rPr lang="en-US" sz="1100"/>
                <a:t>Profile </a:t>
              </a:r>
              <a:br>
                <a:rPr lang="en-US" sz="1100"/>
              </a:br>
              <a:r>
                <a:rPr lang="en-US" sz="1100"/>
                <a:t>Scripts </a:t>
              </a:r>
              <a:br>
                <a:rPr lang="en-US" sz="1100"/>
              </a:br>
              <a:r>
                <a:rPr lang="en-US" sz="1100"/>
                <a:t>Execution</a:t>
              </a:r>
            </a:p>
          </p:txBody>
        </p:sp>
      </p:grpSp>
      <p:grpSp>
        <p:nvGrpSpPr>
          <p:cNvPr id="78" name="Group 77">
            <a:extLst>
              <a:ext uri="{FF2B5EF4-FFF2-40B4-BE49-F238E27FC236}">
                <a16:creationId xmlns:a16="http://schemas.microsoft.com/office/drawing/2014/main" id="{344ABCDD-CBDB-A248-A075-B14C9B99298E}"/>
              </a:ext>
            </a:extLst>
          </p:cNvPr>
          <p:cNvGrpSpPr/>
          <p:nvPr/>
        </p:nvGrpSpPr>
        <p:grpSpPr>
          <a:xfrm>
            <a:off x="1862494" y="4195764"/>
            <a:ext cx="973556" cy="759883"/>
            <a:chOff x="4477683" y="3980881"/>
            <a:chExt cx="974064" cy="760279"/>
          </a:xfrm>
        </p:grpSpPr>
        <p:sp>
          <p:nvSpPr>
            <p:cNvPr id="79" name="TextBox 78">
              <a:extLst>
                <a:ext uri="{FF2B5EF4-FFF2-40B4-BE49-F238E27FC236}">
                  <a16:creationId xmlns:a16="http://schemas.microsoft.com/office/drawing/2014/main" id="{EF81FCA1-6EFB-B44A-9385-EAC1588CC3C2}"/>
                </a:ext>
              </a:extLst>
            </p:cNvPr>
            <p:cNvSpPr txBox="1"/>
            <p:nvPr/>
          </p:nvSpPr>
          <p:spPr>
            <a:xfrm>
              <a:off x="4477683" y="4310161"/>
              <a:ext cx="974064" cy="430999"/>
            </a:xfrm>
            <a:prstGeom prst="rect">
              <a:avLst/>
            </a:prstGeom>
            <a:noFill/>
          </p:spPr>
          <p:txBody>
            <a:bodyPr wrap="square" rtlCol="0">
              <a:spAutoFit/>
            </a:bodyPr>
            <a:lstStyle/>
            <a:p>
              <a:pPr algn="ctr"/>
              <a:r>
                <a:rPr lang="en-US" sz="1100">
                  <a:solidFill>
                    <a:srgbClr val="000000"/>
                  </a:solidFill>
                  <a:latin typeface="Adobe Clean SemiLight" panose="020B0403020404020204" pitchFamily="34" charset="0"/>
                </a:rPr>
                <a:t>Personalize</a:t>
              </a:r>
              <a:br>
                <a:rPr lang="en-US" sz="1100">
                  <a:solidFill>
                    <a:srgbClr val="000000"/>
                  </a:solidFill>
                  <a:latin typeface="Adobe Clean SemiLight" panose="020B0403020404020204" pitchFamily="34" charset="0"/>
                </a:rPr>
              </a:br>
              <a:r>
                <a:rPr lang="en-US" sz="1100">
                  <a:solidFill>
                    <a:srgbClr val="000000"/>
                  </a:solidFill>
                  <a:latin typeface="Adobe Clean SemiLight" panose="020B0403020404020204" pitchFamily="34" charset="0"/>
                </a:rPr>
                <a:t>Content</a:t>
              </a:r>
            </a:p>
          </p:txBody>
        </p:sp>
        <p:pic>
          <p:nvPicPr>
            <p:cNvPr id="80" name="Picture 79">
              <a:extLst>
                <a:ext uri="{FF2B5EF4-FFF2-40B4-BE49-F238E27FC236}">
                  <a16:creationId xmlns:a16="http://schemas.microsoft.com/office/drawing/2014/main" id="{28CBA6BB-5969-174E-915D-F5B8BA7F07F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4780713" y="3980881"/>
              <a:ext cx="369686" cy="336581"/>
            </a:xfrm>
            <a:prstGeom prst="rect">
              <a:avLst/>
            </a:prstGeom>
          </p:spPr>
        </p:pic>
      </p:grpSp>
      <p:sp>
        <p:nvSpPr>
          <p:cNvPr id="122" name="TextBox 121">
            <a:extLst>
              <a:ext uri="{FF2B5EF4-FFF2-40B4-BE49-F238E27FC236}">
                <a16:creationId xmlns:a16="http://schemas.microsoft.com/office/drawing/2014/main" id="{0B9933C8-BCFD-8C43-B420-4ADB5BD5B2F1}"/>
              </a:ext>
            </a:extLst>
          </p:cNvPr>
          <p:cNvSpPr txBox="1"/>
          <p:nvPr/>
        </p:nvSpPr>
        <p:spPr>
          <a:xfrm>
            <a:off x="1146967" y="862102"/>
            <a:ext cx="2122527" cy="399877"/>
          </a:xfrm>
          <a:prstGeom prst="rect">
            <a:avLst/>
          </a:prstGeom>
          <a:noFill/>
        </p:spPr>
        <p:txBody>
          <a:bodyPr wrap="square" rtlCol="0">
            <a:spAutoFit/>
          </a:bodyPr>
          <a:lstStyle/>
          <a:p>
            <a:r>
              <a:rPr lang="en-US" sz="1998">
                <a:solidFill>
                  <a:srgbClr val="1B1B1B"/>
                </a:solidFill>
              </a:rPr>
              <a:t>Web</a:t>
            </a:r>
          </a:p>
        </p:txBody>
      </p:sp>
      <p:sp>
        <p:nvSpPr>
          <p:cNvPr id="6" name="TextBox 5">
            <a:extLst>
              <a:ext uri="{FF2B5EF4-FFF2-40B4-BE49-F238E27FC236}">
                <a16:creationId xmlns:a16="http://schemas.microsoft.com/office/drawing/2014/main" id="{21FC2672-46C5-BD49-9B5C-53A9CC1DC884}"/>
              </a:ext>
            </a:extLst>
          </p:cNvPr>
          <p:cNvSpPr txBox="1"/>
          <p:nvPr/>
        </p:nvSpPr>
        <p:spPr>
          <a:xfrm>
            <a:off x="272000" y="4631353"/>
            <a:ext cx="684712" cy="276927"/>
          </a:xfrm>
          <a:prstGeom prst="rect">
            <a:avLst/>
          </a:prstGeom>
          <a:noFill/>
        </p:spPr>
        <p:txBody>
          <a:bodyPr wrap="square" rtlCol="0">
            <a:spAutoFit/>
          </a:bodyPr>
          <a:lstStyle/>
          <a:p>
            <a:pPr algn="ctr"/>
            <a:r>
              <a:rPr lang="en-US" sz="1200"/>
              <a:t>Device</a:t>
            </a:r>
          </a:p>
        </p:txBody>
      </p:sp>
      <p:sp>
        <p:nvSpPr>
          <p:cNvPr id="133" name="TextBox 132">
            <a:extLst>
              <a:ext uri="{FF2B5EF4-FFF2-40B4-BE49-F238E27FC236}">
                <a16:creationId xmlns:a16="http://schemas.microsoft.com/office/drawing/2014/main" id="{14281DAD-90B2-B243-B938-5EA712BA3279}"/>
              </a:ext>
            </a:extLst>
          </p:cNvPr>
          <p:cNvSpPr txBox="1"/>
          <p:nvPr/>
        </p:nvSpPr>
        <p:spPr>
          <a:xfrm>
            <a:off x="170242" y="5767533"/>
            <a:ext cx="866524" cy="430775"/>
          </a:xfrm>
          <a:prstGeom prst="rect">
            <a:avLst/>
          </a:prstGeom>
          <a:noFill/>
        </p:spPr>
        <p:txBody>
          <a:bodyPr wrap="square" rtlCol="0">
            <a:spAutoFit/>
          </a:bodyPr>
          <a:lstStyle/>
          <a:p>
            <a:pPr algn="ctr"/>
            <a:r>
              <a:rPr lang="en-US" sz="1100">
                <a:solidFill>
                  <a:srgbClr val="000000"/>
                </a:solidFill>
              </a:rPr>
              <a:t>In-memory</a:t>
            </a:r>
            <a:br>
              <a:rPr lang="en-US" sz="1100">
                <a:solidFill>
                  <a:srgbClr val="000000"/>
                </a:solidFill>
              </a:rPr>
            </a:br>
            <a:r>
              <a:rPr lang="en-US" sz="1100">
                <a:solidFill>
                  <a:srgbClr val="000000"/>
                </a:solidFill>
              </a:rPr>
              <a:t>Cache</a:t>
            </a:r>
          </a:p>
        </p:txBody>
      </p:sp>
      <p:grpSp>
        <p:nvGrpSpPr>
          <p:cNvPr id="380" name="Group 379">
            <a:extLst>
              <a:ext uri="{FF2B5EF4-FFF2-40B4-BE49-F238E27FC236}">
                <a16:creationId xmlns:a16="http://schemas.microsoft.com/office/drawing/2014/main" id="{8501CF61-4323-4E96-9C18-4946F8D39D9A}"/>
              </a:ext>
            </a:extLst>
          </p:cNvPr>
          <p:cNvGrpSpPr/>
          <p:nvPr/>
        </p:nvGrpSpPr>
        <p:grpSpPr>
          <a:xfrm>
            <a:off x="465276" y="5407160"/>
            <a:ext cx="283727" cy="333118"/>
            <a:chOff x="399204" y="5105910"/>
            <a:chExt cx="312181" cy="366526"/>
          </a:xfrm>
        </p:grpSpPr>
        <p:sp>
          <p:nvSpPr>
            <p:cNvPr id="163" name="Freeform: Shape 162">
              <a:extLst>
                <a:ext uri="{FF2B5EF4-FFF2-40B4-BE49-F238E27FC236}">
                  <a16:creationId xmlns:a16="http://schemas.microsoft.com/office/drawing/2014/main" id="{2B69AE2D-C2E1-4587-B52B-76778F6953CD}"/>
                </a:ext>
              </a:extLst>
            </p:cNvPr>
            <p:cNvSpPr/>
            <p:nvPr/>
          </p:nvSpPr>
          <p:spPr>
            <a:xfrm>
              <a:off x="399204" y="5105910"/>
              <a:ext cx="312181" cy="89194"/>
            </a:xfrm>
            <a:custGeom>
              <a:avLst/>
              <a:gdLst>
                <a:gd name="connsiteX0" fmla="*/ 312182 w 312181"/>
                <a:gd name="connsiteY0" fmla="*/ 44597 h 89194"/>
                <a:gd name="connsiteX1" fmla="*/ 156091 w 312181"/>
                <a:gd name="connsiteY1" fmla="*/ 89195 h 89194"/>
                <a:gd name="connsiteX2" fmla="*/ 0 w 312181"/>
                <a:gd name="connsiteY2" fmla="*/ 44597 h 89194"/>
                <a:gd name="connsiteX3" fmla="*/ 156091 w 312181"/>
                <a:gd name="connsiteY3" fmla="*/ 0 h 89194"/>
                <a:gd name="connsiteX4" fmla="*/ 312182 w 312181"/>
                <a:gd name="connsiteY4" fmla="*/ 44597 h 8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81" h="89194">
                  <a:moveTo>
                    <a:pt x="312182" y="44597"/>
                  </a:moveTo>
                  <a:cubicBezTo>
                    <a:pt x="312182" y="69228"/>
                    <a:pt x="242298" y="89195"/>
                    <a:pt x="156091" y="89195"/>
                  </a:cubicBezTo>
                  <a:cubicBezTo>
                    <a:pt x="69884" y="89195"/>
                    <a:pt x="0" y="69228"/>
                    <a:pt x="0" y="44597"/>
                  </a:cubicBezTo>
                  <a:cubicBezTo>
                    <a:pt x="0" y="19967"/>
                    <a:pt x="69884" y="0"/>
                    <a:pt x="156091" y="0"/>
                  </a:cubicBezTo>
                  <a:cubicBezTo>
                    <a:pt x="242298" y="0"/>
                    <a:pt x="312182" y="19967"/>
                    <a:pt x="312182" y="44597"/>
                  </a:cubicBezTo>
                  <a:close/>
                </a:path>
              </a:pathLst>
            </a:custGeom>
            <a:noFill/>
            <a:ln w="19050" cap="flat">
              <a:solidFill>
                <a:srgbClr val="1B1B1B"/>
              </a:solidFill>
              <a:prstDash val="solid"/>
              <a:miter/>
            </a:ln>
          </p:spPr>
          <p:txBody>
            <a:bodyPr rtlCol="0" anchor="ctr"/>
            <a:lstStyle/>
            <a:p>
              <a:endParaRPr lang="en-US" sz="1799"/>
            </a:p>
          </p:txBody>
        </p:sp>
        <p:sp>
          <p:nvSpPr>
            <p:cNvPr id="165" name="Freeform: Shape 164">
              <a:extLst>
                <a:ext uri="{FF2B5EF4-FFF2-40B4-BE49-F238E27FC236}">
                  <a16:creationId xmlns:a16="http://schemas.microsoft.com/office/drawing/2014/main" id="{17FC8C47-F51E-4BC8-8DC3-716D60F339AA}"/>
                </a:ext>
              </a:extLst>
            </p:cNvPr>
            <p:cNvSpPr/>
            <p:nvPr/>
          </p:nvSpPr>
          <p:spPr>
            <a:xfrm>
              <a:off x="399204" y="5227150"/>
              <a:ext cx="312181" cy="133792"/>
            </a:xfrm>
            <a:custGeom>
              <a:avLst/>
              <a:gdLst>
                <a:gd name="connsiteX0" fmla="*/ 267585 w 312181"/>
                <a:gd name="connsiteY0" fmla="*/ 89195 h 133792"/>
                <a:gd name="connsiteX1" fmla="*/ 256435 w 312181"/>
                <a:gd name="connsiteY1" fmla="*/ 78045 h 133792"/>
                <a:gd name="connsiteX2" fmla="*/ 267585 w 312181"/>
                <a:gd name="connsiteY2" fmla="*/ 66896 h 133792"/>
                <a:gd name="connsiteX3" fmla="*/ 278734 w 312181"/>
                <a:gd name="connsiteY3" fmla="*/ 78045 h 133792"/>
                <a:gd name="connsiteX4" fmla="*/ 267585 w 312181"/>
                <a:gd name="connsiteY4" fmla="*/ 89195 h 133792"/>
                <a:gd name="connsiteX5" fmla="*/ 156091 w 312181"/>
                <a:gd name="connsiteY5" fmla="*/ 44597 h 133792"/>
                <a:gd name="connsiteX6" fmla="*/ 0 w 312181"/>
                <a:gd name="connsiteY6" fmla="*/ 0 h 133792"/>
                <a:gd name="connsiteX7" fmla="*/ 0 w 312181"/>
                <a:gd name="connsiteY7" fmla="*/ 89195 h 133792"/>
                <a:gd name="connsiteX8" fmla="*/ 156091 w 312181"/>
                <a:gd name="connsiteY8" fmla="*/ 133792 h 133792"/>
                <a:gd name="connsiteX9" fmla="*/ 312182 w 312181"/>
                <a:gd name="connsiteY9" fmla="*/ 89195 h 133792"/>
                <a:gd name="connsiteX10" fmla="*/ 312182 w 312181"/>
                <a:gd name="connsiteY10" fmla="*/ 0 h 133792"/>
                <a:gd name="connsiteX11" fmla="*/ 156091 w 312181"/>
                <a:gd name="connsiteY11" fmla="*/ 44597 h 133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2181" h="133792">
                  <a:moveTo>
                    <a:pt x="267585" y="89195"/>
                  </a:moveTo>
                  <a:cubicBezTo>
                    <a:pt x="260895" y="89195"/>
                    <a:pt x="256435" y="84735"/>
                    <a:pt x="256435" y="78045"/>
                  </a:cubicBezTo>
                  <a:cubicBezTo>
                    <a:pt x="256435" y="71356"/>
                    <a:pt x="260895" y="66896"/>
                    <a:pt x="267585" y="66896"/>
                  </a:cubicBezTo>
                  <a:cubicBezTo>
                    <a:pt x="274274" y="66896"/>
                    <a:pt x="278734" y="71356"/>
                    <a:pt x="278734" y="78045"/>
                  </a:cubicBezTo>
                  <a:cubicBezTo>
                    <a:pt x="278734" y="84735"/>
                    <a:pt x="274274" y="89195"/>
                    <a:pt x="267585" y="89195"/>
                  </a:cubicBezTo>
                  <a:close/>
                  <a:moveTo>
                    <a:pt x="156091" y="44597"/>
                  </a:moveTo>
                  <a:cubicBezTo>
                    <a:pt x="70241" y="44597"/>
                    <a:pt x="0" y="24529"/>
                    <a:pt x="0" y="0"/>
                  </a:cubicBezTo>
                  <a:lnTo>
                    <a:pt x="0" y="89195"/>
                  </a:lnTo>
                  <a:cubicBezTo>
                    <a:pt x="0" y="113723"/>
                    <a:pt x="70241" y="133792"/>
                    <a:pt x="156091" y="133792"/>
                  </a:cubicBezTo>
                  <a:cubicBezTo>
                    <a:pt x="241941" y="133792"/>
                    <a:pt x="312182" y="113723"/>
                    <a:pt x="312182" y="89195"/>
                  </a:cubicBezTo>
                  <a:lnTo>
                    <a:pt x="312182" y="0"/>
                  </a:lnTo>
                  <a:cubicBezTo>
                    <a:pt x="312182" y="24529"/>
                    <a:pt x="241941" y="44597"/>
                    <a:pt x="156091" y="44597"/>
                  </a:cubicBezTo>
                  <a:close/>
                </a:path>
              </a:pathLst>
            </a:custGeom>
            <a:noFill/>
            <a:ln w="19050" cap="flat">
              <a:solidFill>
                <a:srgbClr val="1B1B1B"/>
              </a:solidFill>
              <a:prstDash val="solid"/>
              <a:miter/>
            </a:ln>
          </p:spPr>
          <p:txBody>
            <a:bodyPr rtlCol="0" anchor="ctr"/>
            <a:lstStyle/>
            <a:p>
              <a:endParaRPr lang="en-US" sz="1799"/>
            </a:p>
          </p:txBody>
        </p:sp>
        <p:sp>
          <p:nvSpPr>
            <p:cNvPr id="166" name="Freeform: Shape 165">
              <a:extLst>
                <a:ext uri="{FF2B5EF4-FFF2-40B4-BE49-F238E27FC236}">
                  <a16:creationId xmlns:a16="http://schemas.microsoft.com/office/drawing/2014/main" id="{2D6444EF-B3F4-44A9-9B56-89C7ADB8EEA2}"/>
                </a:ext>
              </a:extLst>
            </p:cNvPr>
            <p:cNvSpPr/>
            <p:nvPr/>
          </p:nvSpPr>
          <p:spPr>
            <a:xfrm>
              <a:off x="399204" y="5338644"/>
              <a:ext cx="312181" cy="133792"/>
            </a:xfrm>
            <a:custGeom>
              <a:avLst/>
              <a:gdLst>
                <a:gd name="connsiteX0" fmla="*/ 267585 w 312181"/>
                <a:gd name="connsiteY0" fmla="*/ 89195 h 133792"/>
                <a:gd name="connsiteX1" fmla="*/ 256435 w 312181"/>
                <a:gd name="connsiteY1" fmla="*/ 78045 h 133792"/>
                <a:gd name="connsiteX2" fmla="*/ 267585 w 312181"/>
                <a:gd name="connsiteY2" fmla="*/ 66896 h 133792"/>
                <a:gd name="connsiteX3" fmla="*/ 278734 w 312181"/>
                <a:gd name="connsiteY3" fmla="*/ 78045 h 133792"/>
                <a:gd name="connsiteX4" fmla="*/ 267585 w 312181"/>
                <a:gd name="connsiteY4" fmla="*/ 89195 h 133792"/>
                <a:gd name="connsiteX5" fmla="*/ 156091 w 312181"/>
                <a:gd name="connsiteY5" fmla="*/ 44597 h 133792"/>
                <a:gd name="connsiteX6" fmla="*/ 0 w 312181"/>
                <a:gd name="connsiteY6" fmla="*/ 0 h 133792"/>
                <a:gd name="connsiteX7" fmla="*/ 0 w 312181"/>
                <a:gd name="connsiteY7" fmla="*/ 89195 h 133792"/>
                <a:gd name="connsiteX8" fmla="*/ 156091 w 312181"/>
                <a:gd name="connsiteY8" fmla="*/ 133792 h 133792"/>
                <a:gd name="connsiteX9" fmla="*/ 312182 w 312181"/>
                <a:gd name="connsiteY9" fmla="*/ 89195 h 133792"/>
                <a:gd name="connsiteX10" fmla="*/ 312182 w 312181"/>
                <a:gd name="connsiteY10" fmla="*/ 0 h 133792"/>
                <a:gd name="connsiteX11" fmla="*/ 156091 w 312181"/>
                <a:gd name="connsiteY11" fmla="*/ 44597 h 133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2181" h="133792">
                  <a:moveTo>
                    <a:pt x="267585" y="89195"/>
                  </a:moveTo>
                  <a:cubicBezTo>
                    <a:pt x="260895" y="89195"/>
                    <a:pt x="256435" y="84735"/>
                    <a:pt x="256435" y="78045"/>
                  </a:cubicBezTo>
                  <a:cubicBezTo>
                    <a:pt x="256435" y="71356"/>
                    <a:pt x="260895" y="66896"/>
                    <a:pt x="267585" y="66896"/>
                  </a:cubicBezTo>
                  <a:cubicBezTo>
                    <a:pt x="274274" y="66896"/>
                    <a:pt x="278734" y="71356"/>
                    <a:pt x="278734" y="78045"/>
                  </a:cubicBezTo>
                  <a:cubicBezTo>
                    <a:pt x="278734" y="84735"/>
                    <a:pt x="274274" y="89195"/>
                    <a:pt x="267585" y="89195"/>
                  </a:cubicBezTo>
                  <a:close/>
                  <a:moveTo>
                    <a:pt x="156091" y="44597"/>
                  </a:moveTo>
                  <a:cubicBezTo>
                    <a:pt x="70241" y="44597"/>
                    <a:pt x="0" y="24529"/>
                    <a:pt x="0" y="0"/>
                  </a:cubicBezTo>
                  <a:lnTo>
                    <a:pt x="0" y="89195"/>
                  </a:lnTo>
                  <a:cubicBezTo>
                    <a:pt x="0" y="113723"/>
                    <a:pt x="70241" y="133792"/>
                    <a:pt x="156091" y="133792"/>
                  </a:cubicBezTo>
                  <a:cubicBezTo>
                    <a:pt x="241941" y="133792"/>
                    <a:pt x="312182" y="113723"/>
                    <a:pt x="312182" y="89195"/>
                  </a:cubicBezTo>
                  <a:lnTo>
                    <a:pt x="312182" y="0"/>
                  </a:lnTo>
                  <a:cubicBezTo>
                    <a:pt x="312182" y="24529"/>
                    <a:pt x="241941" y="44597"/>
                    <a:pt x="156091" y="44597"/>
                  </a:cubicBezTo>
                  <a:close/>
                </a:path>
              </a:pathLst>
            </a:custGeom>
            <a:noFill/>
            <a:ln w="19050" cap="flat">
              <a:solidFill>
                <a:srgbClr val="1B1B1B"/>
              </a:solidFill>
              <a:prstDash val="solid"/>
              <a:miter/>
            </a:ln>
          </p:spPr>
          <p:txBody>
            <a:bodyPr rtlCol="0" anchor="ctr"/>
            <a:lstStyle/>
            <a:p>
              <a:endParaRPr lang="en-US" sz="1799"/>
            </a:p>
          </p:txBody>
        </p:sp>
      </p:grpSp>
      <p:grpSp>
        <p:nvGrpSpPr>
          <p:cNvPr id="21" name="Group 20">
            <a:extLst>
              <a:ext uri="{FF2B5EF4-FFF2-40B4-BE49-F238E27FC236}">
                <a16:creationId xmlns:a16="http://schemas.microsoft.com/office/drawing/2014/main" id="{FAF2DDF9-2091-40C7-985D-D48DD34F70AE}"/>
              </a:ext>
            </a:extLst>
          </p:cNvPr>
          <p:cNvGrpSpPr/>
          <p:nvPr/>
        </p:nvGrpSpPr>
        <p:grpSpPr>
          <a:xfrm>
            <a:off x="2653903" y="4295592"/>
            <a:ext cx="942274" cy="678114"/>
            <a:chOff x="4075285" y="4019628"/>
            <a:chExt cx="942519" cy="678291"/>
          </a:xfrm>
        </p:grpSpPr>
        <p:sp>
          <p:nvSpPr>
            <p:cNvPr id="48" name="TextBox 47">
              <a:extLst>
                <a:ext uri="{FF2B5EF4-FFF2-40B4-BE49-F238E27FC236}">
                  <a16:creationId xmlns:a16="http://schemas.microsoft.com/office/drawing/2014/main" id="{1856D680-5051-B447-9047-5B2AF45A3521}"/>
                </a:ext>
              </a:extLst>
            </p:cNvPr>
            <p:cNvSpPr txBox="1"/>
            <p:nvPr/>
          </p:nvSpPr>
          <p:spPr>
            <a:xfrm>
              <a:off x="4075285" y="4267032"/>
              <a:ext cx="942519" cy="430887"/>
            </a:xfrm>
            <a:prstGeom prst="rect">
              <a:avLst/>
            </a:prstGeom>
            <a:noFill/>
          </p:spPr>
          <p:txBody>
            <a:bodyPr wrap="square" rtlCol="0">
              <a:spAutoFit/>
            </a:bodyPr>
            <a:lstStyle/>
            <a:p>
              <a:pPr algn="ctr"/>
              <a:r>
                <a:rPr lang="en-US" sz="1100">
                  <a:solidFill>
                    <a:srgbClr val="000000"/>
                  </a:solidFill>
                  <a:latin typeface="Adobe Clean SemiLight" panose="020B0403020404020204" pitchFamily="34" charset="0"/>
                </a:rPr>
                <a:t>Unhide </a:t>
              </a:r>
              <a:br>
                <a:rPr lang="en-US" sz="1100">
                  <a:solidFill>
                    <a:srgbClr val="000000"/>
                  </a:solidFill>
                  <a:latin typeface="Adobe Clean SemiLight" panose="020B0403020404020204" pitchFamily="34" charset="0"/>
                </a:rPr>
              </a:br>
              <a:r>
                <a:rPr lang="en-US" sz="1100">
                  <a:solidFill>
                    <a:srgbClr val="000000"/>
                  </a:solidFill>
                  <a:latin typeface="Adobe Clean SemiLight" panose="020B0403020404020204" pitchFamily="34" charset="0"/>
                </a:rPr>
                <a:t>Page BODY</a:t>
              </a:r>
            </a:p>
          </p:txBody>
        </p:sp>
        <p:grpSp>
          <p:nvGrpSpPr>
            <p:cNvPr id="193" name="Group 192">
              <a:extLst>
                <a:ext uri="{FF2B5EF4-FFF2-40B4-BE49-F238E27FC236}">
                  <a16:creationId xmlns:a16="http://schemas.microsoft.com/office/drawing/2014/main" id="{559486E5-871F-4FD9-9A26-71DA93593B05}"/>
                </a:ext>
              </a:extLst>
            </p:cNvPr>
            <p:cNvGrpSpPr/>
            <p:nvPr/>
          </p:nvGrpSpPr>
          <p:grpSpPr>
            <a:xfrm>
              <a:off x="4368975" y="4019628"/>
              <a:ext cx="362162" cy="176446"/>
              <a:chOff x="4368975" y="4019628"/>
              <a:chExt cx="362162" cy="176446"/>
            </a:xfrm>
          </p:grpSpPr>
          <p:grpSp>
            <p:nvGrpSpPr>
              <p:cNvPr id="191" name="Group 190">
                <a:extLst>
                  <a:ext uri="{FF2B5EF4-FFF2-40B4-BE49-F238E27FC236}">
                    <a16:creationId xmlns:a16="http://schemas.microsoft.com/office/drawing/2014/main" id="{D2FD121A-6CBF-4787-A4D5-C0E79E32059C}"/>
                  </a:ext>
                </a:extLst>
              </p:cNvPr>
              <p:cNvGrpSpPr/>
              <p:nvPr/>
            </p:nvGrpSpPr>
            <p:grpSpPr>
              <a:xfrm>
                <a:off x="4368975" y="4019628"/>
                <a:ext cx="362162" cy="176446"/>
                <a:chOff x="4368975" y="4019628"/>
                <a:chExt cx="362162" cy="176446"/>
              </a:xfrm>
            </p:grpSpPr>
            <p:sp>
              <p:nvSpPr>
                <p:cNvPr id="182" name="Freeform: Shape 181">
                  <a:extLst>
                    <a:ext uri="{FF2B5EF4-FFF2-40B4-BE49-F238E27FC236}">
                      <a16:creationId xmlns:a16="http://schemas.microsoft.com/office/drawing/2014/main" id="{4A5B9B55-6AF1-47E1-A237-087B9996D93C}"/>
                    </a:ext>
                  </a:extLst>
                </p:cNvPr>
                <p:cNvSpPr/>
                <p:nvPr/>
              </p:nvSpPr>
              <p:spPr>
                <a:xfrm>
                  <a:off x="4368975" y="4019628"/>
                  <a:ext cx="362162" cy="176446"/>
                </a:xfrm>
                <a:custGeom>
                  <a:avLst/>
                  <a:gdLst>
                    <a:gd name="connsiteX0" fmla="*/ 697989 w 697992"/>
                    <a:gd name="connsiteY0" fmla="*/ 177777 h 340063"/>
                    <a:gd name="connsiteX1" fmla="*/ -3 w 697992"/>
                    <a:gd name="connsiteY1" fmla="*/ 177777 h 340063"/>
                    <a:gd name="connsiteX2" fmla="*/ 697989 w 697992"/>
                    <a:gd name="connsiteY2" fmla="*/ 177777 h 340063"/>
                  </a:gdLst>
                  <a:ahLst/>
                  <a:cxnLst>
                    <a:cxn ang="0">
                      <a:pos x="connsiteX0" y="connsiteY0"/>
                    </a:cxn>
                    <a:cxn ang="0">
                      <a:pos x="connsiteX1" y="connsiteY1"/>
                    </a:cxn>
                    <a:cxn ang="0">
                      <a:pos x="connsiteX2" y="connsiteY2"/>
                    </a:cxn>
                  </a:cxnLst>
                  <a:rect l="l" t="t" r="r" b="b"/>
                  <a:pathLst>
                    <a:path w="697992" h="340063">
                      <a:moveTo>
                        <a:pt x="697989" y="177777"/>
                      </a:moveTo>
                      <a:cubicBezTo>
                        <a:pt x="697989" y="177777"/>
                        <a:pt x="378140" y="-222273"/>
                        <a:pt x="-3" y="177777"/>
                      </a:cubicBezTo>
                      <a:cubicBezTo>
                        <a:pt x="-3" y="177777"/>
                        <a:pt x="324133" y="542870"/>
                        <a:pt x="697989" y="177777"/>
                      </a:cubicBezTo>
                      <a:close/>
                    </a:path>
                  </a:pathLst>
                </a:custGeom>
                <a:noFill/>
                <a:ln w="19050" cap="flat">
                  <a:solidFill>
                    <a:srgbClr val="1B1B1B"/>
                  </a:solidFill>
                  <a:prstDash val="solid"/>
                  <a:miter/>
                </a:ln>
              </p:spPr>
              <p:txBody>
                <a:bodyPr rtlCol="0" anchor="ctr"/>
                <a:lstStyle/>
                <a:p>
                  <a:endParaRPr lang="en-US" sz="1799"/>
                </a:p>
              </p:txBody>
            </p:sp>
            <p:sp>
              <p:nvSpPr>
                <p:cNvPr id="183" name="Freeform: Shape 182">
                  <a:extLst>
                    <a:ext uri="{FF2B5EF4-FFF2-40B4-BE49-F238E27FC236}">
                      <a16:creationId xmlns:a16="http://schemas.microsoft.com/office/drawing/2014/main" id="{04A839E4-66D6-4626-8E30-9BE6FA2FB319}"/>
                    </a:ext>
                  </a:extLst>
                </p:cNvPr>
                <p:cNvSpPr/>
                <p:nvPr/>
              </p:nvSpPr>
              <p:spPr>
                <a:xfrm>
                  <a:off x="4476566" y="4032461"/>
                  <a:ext cx="143916" cy="143916"/>
                </a:xfrm>
                <a:custGeom>
                  <a:avLst/>
                  <a:gdLst>
                    <a:gd name="connsiteX0" fmla="*/ 277368 w 277368"/>
                    <a:gd name="connsiteY0" fmla="*/ 138684 h 277368"/>
                    <a:gd name="connsiteX1" fmla="*/ 138684 w 277368"/>
                    <a:gd name="connsiteY1" fmla="*/ 277368 h 277368"/>
                    <a:gd name="connsiteX2" fmla="*/ 0 w 277368"/>
                    <a:gd name="connsiteY2" fmla="*/ 138684 h 277368"/>
                    <a:gd name="connsiteX3" fmla="*/ 138684 w 277368"/>
                    <a:gd name="connsiteY3" fmla="*/ 0 h 277368"/>
                    <a:gd name="connsiteX4" fmla="*/ 277368 w 277368"/>
                    <a:gd name="connsiteY4" fmla="*/ 138684 h 27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368" h="277368">
                      <a:moveTo>
                        <a:pt x="277368" y="138684"/>
                      </a:moveTo>
                      <a:cubicBezTo>
                        <a:pt x="277368" y="215277"/>
                        <a:pt x="215277" y="277368"/>
                        <a:pt x="138684" y="277368"/>
                      </a:cubicBezTo>
                      <a:cubicBezTo>
                        <a:pt x="62091" y="277368"/>
                        <a:pt x="0" y="215277"/>
                        <a:pt x="0" y="138684"/>
                      </a:cubicBezTo>
                      <a:cubicBezTo>
                        <a:pt x="0" y="62091"/>
                        <a:pt x="62091" y="0"/>
                        <a:pt x="138684" y="0"/>
                      </a:cubicBezTo>
                      <a:cubicBezTo>
                        <a:pt x="215277" y="0"/>
                        <a:pt x="277368" y="62091"/>
                        <a:pt x="277368" y="138684"/>
                      </a:cubicBezTo>
                      <a:close/>
                    </a:path>
                  </a:pathLst>
                </a:custGeom>
                <a:noFill/>
                <a:ln w="19050" cap="flat">
                  <a:solidFill>
                    <a:srgbClr val="1B1B1B"/>
                  </a:solidFill>
                  <a:prstDash val="solid"/>
                  <a:miter/>
                </a:ln>
              </p:spPr>
              <p:txBody>
                <a:bodyPr rtlCol="0" anchor="ctr"/>
                <a:lstStyle/>
                <a:p>
                  <a:endParaRPr lang="en-US" sz="1799"/>
                </a:p>
              </p:txBody>
            </p:sp>
          </p:grpSp>
          <p:sp>
            <p:nvSpPr>
              <p:cNvPr id="184" name="Freeform: Shape 183">
                <a:extLst>
                  <a:ext uri="{FF2B5EF4-FFF2-40B4-BE49-F238E27FC236}">
                    <a16:creationId xmlns:a16="http://schemas.microsoft.com/office/drawing/2014/main" id="{6155CA4B-6EC9-4A66-A017-BAA8CD871FE0}"/>
                  </a:ext>
                </a:extLst>
              </p:cNvPr>
              <p:cNvSpPr/>
              <p:nvPr/>
            </p:nvSpPr>
            <p:spPr>
              <a:xfrm rot="21512400">
                <a:off x="4522667" y="4078541"/>
                <a:ext cx="51820" cy="51820"/>
              </a:xfrm>
              <a:custGeom>
                <a:avLst/>
                <a:gdLst>
                  <a:gd name="connsiteX0" fmla="*/ 178686 w 178688"/>
                  <a:gd name="connsiteY0" fmla="*/ 89321 h 178688"/>
                  <a:gd name="connsiteX1" fmla="*/ 89342 w 178688"/>
                  <a:gd name="connsiteY1" fmla="*/ 178665 h 178688"/>
                  <a:gd name="connsiteX2" fmla="*/ -3 w 178688"/>
                  <a:gd name="connsiteY2" fmla="*/ 89321 h 178688"/>
                  <a:gd name="connsiteX3" fmla="*/ 89342 w 178688"/>
                  <a:gd name="connsiteY3" fmla="*/ -24 h 178688"/>
                  <a:gd name="connsiteX4" fmla="*/ 178686 w 178688"/>
                  <a:gd name="connsiteY4" fmla="*/ 89321 h 178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688" h="178688">
                    <a:moveTo>
                      <a:pt x="178686" y="89321"/>
                    </a:moveTo>
                    <a:cubicBezTo>
                      <a:pt x="178686" y="138665"/>
                      <a:pt x="138685" y="178665"/>
                      <a:pt x="89342" y="178665"/>
                    </a:cubicBezTo>
                    <a:cubicBezTo>
                      <a:pt x="39998" y="178665"/>
                      <a:pt x="-3" y="138665"/>
                      <a:pt x="-3" y="89321"/>
                    </a:cubicBezTo>
                    <a:cubicBezTo>
                      <a:pt x="-3" y="39977"/>
                      <a:pt x="39998" y="-24"/>
                      <a:pt x="89342" y="-24"/>
                    </a:cubicBezTo>
                    <a:cubicBezTo>
                      <a:pt x="138685" y="-24"/>
                      <a:pt x="178686" y="39977"/>
                      <a:pt x="178686" y="89321"/>
                    </a:cubicBezTo>
                    <a:close/>
                  </a:path>
                </a:pathLst>
              </a:custGeom>
              <a:solidFill>
                <a:srgbClr val="1B1B1B"/>
              </a:solidFill>
              <a:ln w="28575" cap="flat">
                <a:noFill/>
                <a:prstDash val="solid"/>
                <a:miter/>
              </a:ln>
            </p:spPr>
            <p:txBody>
              <a:bodyPr rtlCol="0" anchor="ctr"/>
              <a:lstStyle/>
              <a:p>
                <a:endParaRPr lang="en-US" sz="1799"/>
              </a:p>
            </p:txBody>
          </p:sp>
        </p:grpSp>
      </p:grpSp>
      <p:grpSp>
        <p:nvGrpSpPr>
          <p:cNvPr id="249" name="Group 248">
            <a:extLst>
              <a:ext uri="{FF2B5EF4-FFF2-40B4-BE49-F238E27FC236}">
                <a16:creationId xmlns:a16="http://schemas.microsoft.com/office/drawing/2014/main" id="{300AF8E9-7B13-4774-A63C-AEFCE75258F3}"/>
              </a:ext>
            </a:extLst>
          </p:cNvPr>
          <p:cNvGrpSpPr/>
          <p:nvPr/>
        </p:nvGrpSpPr>
        <p:grpSpPr>
          <a:xfrm>
            <a:off x="3446164" y="4267669"/>
            <a:ext cx="927980" cy="866599"/>
            <a:chOff x="4515727" y="3991702"/>
            <a:chExt cx="928222" cy="866825"/>
          </a:xfrm>
        </p:grpSpPr>
        <p:sp>
          <p:nvSpPr>
            <p:cNvPr id="114" name="TextBox 113">
              <a:extLst>
                <a:ext uri="{FF2B5EF4-FFF2-40B4-BE49-F238E27FC236}">
                  <a16:creationId xmlns:a16="http://schemas.microsoft.com/office/drawing/2014/main" id="{A34EE731-C510-A043-A94B-E84259E0CB24}"/>
                </a:ext>
              </a:extLst>
            </p:cNvPr>
            <p:cNvSpPr txBox="1"/>
            <p:nvPr/>
          </p:nvSpPr>
          <p:spPr>
            <a:xfrm>
              <a:off x="4515727" y="4258363"/>
              <a:ext cx="928222" cy="600164"/>
            </a:xfrm>
            <a:prstGeom prst="rect">
              <a:avLst/>
            </a:prstGeom>
            <a:noFill/>
          </p:spPr>
          <p:txBody>
            <a:bodyPr wrap="square" rtlCol="0">
              <a:spAutoFit/>
            </a:bodyPr>
            <a:lstStyle/>
            <a:p>
              <a:pPr algn="ctr"/>
              <a:r>
                <a:rPr lang="en-US" sz="1100">
                  <a:solidFill>
                    <a:srgbClr val="000000"/>
                  </a:solidFill>
                  <a:latin typeface="Adobe Clean SemiLight" panose="020B0403020404020204" pitchFamily="34" charset="0"/>
                </a:rPr>
                <a:t>Hide Test Elements</a:t>
              </a:r>
              <a:br>
                <a:rPr lang="en-US" sz="1100">
                  <a:solidFill>
                    <a:srgbClr val="000000"/>
                  </a:solidFill>
                  <a:latin typeface="Adobe Clean" panose="020B0503020404020204" pitchFamily="34" charset="0"/>
                </a:rPr>
              </a:br>
              <a:endParaRPr lang="en-US" sz="1100">
                <a:solidFill>
                  <a:srgbClr val="FF0000"/>
                </a:solidFill>
                <a:latin typeface="Adobe Clean" panose="020B0503020404020204" pitchFamily="34" charset="0"/>
              </a:endParaRPr>
            </a:p>
          </p:txBody>
        </p:sp>
        <p:grpSp>
          <p:nvGrpSpPr>
            <p:cNvPr id="185" name="Picture 112">
              <a:extLst>
                <a:ext uri="{FF2B5EF4-FFF2-40B4-BE49-F238E27FC236}">
                  <a16:creationId xmlns:a16="http://schemas.microsoft.com/office/drawing/2014/main" id="{6B865513-782C-314D-A2F1-F82F9E21BCD8}"/>
                </a:ext>
              </a:extLst>
            </p:cNvPr>
            <p:cNvGrpSpPr/>
            <p:nvPr/>
          </p:nvGrpSpPr>
          <p:grpSpPr>
            <a:xfrm>
              <a:off x="4780312" y="3991702"/>
              <a:ext cx="406294" cy="203147"/>
              <a:chOff x="5110512" y="3991701"/>
              <a:chExt cx="406294" cy="203147"/>
            </a:xfrm>
          </p:grpSpPr>
          <p:sp>
            <p:nvSpPr>
              <p:cNvPr id="186" name="Freeform: Shape 185">
                <a:extLst>
                  <a:ext uri="{FF2B5EF4-FFF2-40B4-BE49-F238E27FC236}">
                    <a16:creationId xmlns:a16="http://schemas.microsoft.com/office/drawing/2014/main" id="{450AD6EC-C51B-4349-AC9A-B1A68ACB1052}"/>
                  </a:ext>
                </a:extLst>
              </p:cNvPr>
              <p:cNvSpPr/>
              <p:nvPr/>
            </p:nvSpPr>
            <p:spPr>
              <a:xfrm>
                <a:off x="5121602" y="3999949"/>
                <a:ext cx="345185" cy="182768"/>
              </a:xfrm>
              <a:custGeom>
                <a:avLst/>
                <a:gdLst>
                  <a:gd name="connsiteX0" fmla="*/ 345182 w 345185"/>
                  <a:gd name="connsiteY0" fmla="*/ 78755 h 182768"/>
                  <a:gd name="connsiteX1" fmla="*/ -3 w 345185"/>
                  <a:gd name="connsiteY1" fmla="*/ 94073 h 182768"/>
                  <a:gd name="connsiteX2" fmla="*/ 285501 w 345185"/>
                  <a:gd name="connsiteY2" fmla="*/ 153645 h 182768"/>
                </a:gdLst>
                <a:ahLst/>
                <a:cxnLst>
                  <a:cxn ang="0">
                    <a:pos x="connsiteX0" y="connsiteY0"/>
                  </a:cxn>
                  <a:cxn ang="0">
                    <a:pos x="connsiteX1" y="connsiteY1"/>
                  </a:cxn>
                  <a:cxn ang="0">
                    <a:pos x="connsiteX2" y="connsiteY2"/>
                  </a:cxn>
                </a:cxnLst>
                <a:rect l="l" t="t" r="r" b="b"/>
                <a:pathLst>
                  <a:path w="345185" h="182768">
                    <a:moveTo>
                      <a:pt x="345182" y="78755"/>
                    </a:moveTo>
                    <a:cubicBezTo>
                      <a:pt x="300709" y="34227"/>
                      <a:pt x="166028" y="-81566"/>
                      <a:pt x="-3" y="94073"/>
                    </a:cubicBezTo>
                    <a:cubicBezTo>
                      <a:pt x="-3" y="94073"/>
                      <a:pt x="139290" y="244347"/>
                      <a:pt x="285501" y="153645"/>
                    </a:cubicBezTo>
                  </a:path>
                </a:pathLst>
              </a:custGeom>
              <a:noFill/>
              <a:ln w="16218" cap="flat">
                <a:solidFill>
                  <a:srgbClr val="1B1B1B"/>
                </a:solidFill>
                <a:prstDash val="solid"/>
                <a:miter/>
              </a:ln>
            </p:spPr>
            <p:txBody>
              <a:bodyPr rtlCol="0" anchor="ctr"/>
              <a:lstStyle/>
              <a:p>
                <a:endParaRPr lang="en-US" sz="1799"/>
              </a:p>
            </p:txBody>
          </p:sp>
          <p:sp>
            <p:nvSpPr>
              <p:cNvPr id="187" name="Freeform: Shape 186">
                <a:extLst>
                  <a:ext uri="{FF2B5EF4-FFF2-40B4-BE49-F238E27FC236}">
                    <a16:creationId xmlns:a16="http://schemas.microsoft.com/office/drawing/2014/main" id="{BC59D00C-6C55-41DD-B62B-6D7FA825B57F}"/>
                  </a:ext>
                </a:extLst>
              </p:cNvPr>
              <p:cNvSpPr/>
              <p:nvPr/>
            </p:nvSpPr>
            <p:spPr>
              <a:xfrm>
                <a:off x="5231576" y="4013058"/>
                <a:ext cx="146705" cy="146705"/>
              </a:xfrm>
              <a:custGeom>
                <a:avLst/>
                <a:gdLst>
                  <a:gd name="connsiteX0" fmla="*/ 146705 w 146705"/>
                  <a:gd name="connsiteY0" fmla="*/ 73353 h 146705"/>
                  <a:gd name="connsiteX1" fmla="*/ 73353 w 146705"/>
                  <a:gd name="connsiteY1" fmla="*/ 146705 h 146705"/>
                  <a:gd name="connsiteX2" fmla="*/ 0 w 146705"/>
                  <a:gd name="connsiteY2" fmla="*/ 73353 h 146705"/>
                  <a:gd name="connsiteX3" fmla="*/ 73353 w 146705"/>
                  <a:gd name="connsiteY3" fmla="*/ 0 h 146705"/>
                  <a:gd name="connsiteX4" fmla="*/ 146705 w 146705"/>
                  <a:gd name="connsiteY4" fmla="*/ 73353 h 146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705" h="146705">
                    <a:moveTo>
                      <a:pt x="146705" y="73353"/>
                    </a:moveTo>
                    <a:cubicBezTo>
                      <a:pt x="146705" y="113864"/>
                      <a:pt x="113864" y="146705"/>
                      <a:pt x="73353" y="146705"/>
                    </a:cubicBezTo>
                    <a:cubicBezTo>
                      <a:pt x="32841" y="146705"/>
                      <a:pt x="0" y="113864"/>
                      <a:pt x="0" y="73353"/>
                    </a:cubicBezTo>
                    <a:cubicBezTo>
                      <a:pt x="0" y="32841"/>
                      <a:pt x="32841" y="0"/>
                      <a:pt x="73353" y="0"/>
                    </a:cubicBezTo>
                    <a:cubicBezTo>
                      <a:pt x="113864" y="0"/>
                      <a:pt x="146705" y="32841"/>
                      <a:pt x="146705" y="73353"/>
                    </a:cubicBezTo>
                    <a:close/>
                  </a:path>
                </a:pathLst>
              </a:custGeom>
              <a:noFill/>
              <a:ln w="16218" cap="flat">
                <a:solidFill>
                  <a:srgbClr val="1B1B1B"/>
                </a:solidFill>
                <a:prstDash val="solid"/>
                <a:miter/>
              </a:ln>
            </p:spPr>
            <p:txBody>
              <a:bodyPr rtlCol="0" anchor="ctr"/>
              <a:lstStyle/>
              <a:p>
                <a:endParaRPr lang="en-US" sz="1799"/>
              </a:p>
            </p:txBody>
          </p:sp>
          <p:sp>
            <p:nvSpPr>
              <p:cNvPr id="188" name="Freeform: Shape 187">
                <a:extLst>
                  <a:ext uri="{FF2B5EF4-FFF2-40B4-BE49-F238E27FC236}">
                    <a16:creationId xmlns:a16="http://schemas.microsoft.com/office/drawing/2014/main" id="{37A9C10C-34A5-4FDF-A318-A5F7CBA6FC0A}"/>
                  </a:ext>
                </a:extLst>
              </p:cNvPr>
              <p:cNvSpPr/>
              <p:nvPr/>
            </p:nvSpPr>
            <p:spPr>
              <a:xfrm rot="-87600">
                <a:off x="5257652" y="4039173"/>
                <a:ext cx="94545" cy="94545"/>
              </a:xfrm>
              <a:custGeom>
                <a:avLst/>
                <a:gdLst>
                  <a:gd name="connsiteX0" fmla="*/ 94543 w 94545"/>
                  <a:gd name="connsiteY0" fmla="*/ 47252 h 94545"/>
                  <a:gd name="connsiteX1" fmla="*/ 47270 w 94545"/>
                  <a:gd name="connsiteY1" fmla="*/ 94525 h 94545"/>
                  <a:gd name="connsiteX2" fmla="*/ -3 w 94545"/>
                  <a:gd name="connsiteY2" fmla="*/ 47252 h 94545"/>
                  <a:gd name="connsiteX3" fmla="*/ 47270 w 94545"/>
                  <a:gd name="connsiteY3" fmla="*/ -20 h 94545"/>
                  <a:gd name="connsiteX4" fmla="*/ 94543 w 94545"/>
                  <a:gd name="connsiteY4" fmla="*/ 47252 h 94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45" h="94545">
                    <a:moveTo>
                      <a:pt x="94543" y="47252"/>
                    </a:moveTo>
                    <a:cubicBezTo>
                      <a:pt x="94543" y="73360"/>
                      <a:pt x="73378" y="94525"/>
                      <a:pt x="47270" y="94525"/>
                    </a:cubicBezTo>
                    <a:cubicBezTo>
                      <a:pt x="21162" y="94525"/>
                      <a:pt x="-3" y="73360"/>
                      <a:pt x="-3" y="47252"/>
                    </a:cubicBezTo>
                    <a:cubicBezTo>
                      <a:pt x="-3" y="21144"/>
                      <a:pt x="21162" y="-20"/>
                      <a:pt x="47270" y="-20"/>
                    </a:cubicBezTo>
                    <a:cubicBezTo>
                      <a:pt x="73378" y="-20"/>
                      <a:pt x="94543" y="21144"/>
                      <a:pt x="94543" y="47252"/>
                    </a:cubicBezTo>
                    <a:close/>
                  </a:path>
                </a:pathLst>
              </a:custGeom>
              <a:noFill/>
              <a:ln w="16218" cap="flat">
                <a:solidFill>
                  <a:srgbClr val="1B1B1B"/>
                </a:solidFill>
                <a:prstDash val="solid"/>
                <a:miter/>
              </a:ln>
            </p:spPr>
            <p:txBody>
              <a:bodyPr rtlCol="0" anchor="ctr"/>
              <a:lstStyle/>
              <a:p>
                <a:endParaRPr lang="en-US" sz="1799"/>
              </a:p>
            </p:txBody>
          </p:sp>
          <p:sp>
            <p:nvSpPr>
              <p:cNvPr id="189" name="Freeform: Shape 188">
                <a:extLst>
                  <a:ext uri="{FF2B5EF4-FFF2-40B4-BE49-F238E27FC236}">
                    <a16:creationId xmlns:a16="http://schemas.microsoft.com/office/drawing/2014/main" id="{38BFAEA5-075C-4BC6-8545-F5825586F798}"/>
                  </a:ext>
                </a:extLst>
              </p:cNvPr>
              <p:cNvSpPr/>
              <p:nvPr/>
            </p:nvSpPr>
            <p:spPr>
              <a:xfrm>
                <a:off x="5402110" y="4078011"/>
                <a:ext cx="105856" cy="105856"/>
              </a:xfrm>
              <a:custGeom>
                <a:avLst/>
                <a:gdLst>
                  <a:gd name="connsiteX0" fmla="*/ 105856 w 105856"/>
                  <a:gd name="connsiteY0" fmla="*/ 52928 h 105856"/>
                  <a:gd name="connsiteX1" fmla="*/ 52928 w 105856"/>
                  <a:gd name="connsiteY1" fmla="*/ 105856 h 105856"/>
                  <a:gd name="connsiteX2" fmla="*/ 0 w 105856"/>
                  <a:gd name="connsiteY2" fmla="*/ 52928 h 105856"/>
                  <a:gd name="connsiteX3" fmla="*/ 52928 w 105856"/>
                  <a:gd name="connsiteY3" fmla="*/ 0 h 105856"/>
                  <a:gd name="connsiteX4" fmla="*/ 105856 w 105856"/>
                  <a:gd name="connsiteY4" fmla="*/ 52928 h 105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 h="105856">
                    <a:moveTo>
                      <a:pt x="105856" y="52928"/>
                    </a:moveTo>
                    <a:cubicBezTo>
                      <a:pt x="105856" y="82159"/>
                      <a:pt x="82159" y="105856"/>
                      <a:pt x="52928" y="105856"/>
                    </a:cubicBezTo>
                    <a:cubicBezTo>
                      <a:pt x="23697" y="105856"/>
                      <a:pt x="0" y="82159"/>
                      <a:pt x="0" y="52928"/>
                    </a:cubicBezTo>
                    <a:cubicBezTo>
                      <a:pt x="0" y="23697"/>
                      <a:pt x="23697" y="0"/>
                      <a:pt x="52928" y="0"/>
                    </a:cubicBezTo>
                    <a:cubicBezTo>
                      <a:pt x="82159" y="0"/>
                      <a:pt x="105856" y="23697"/>
                      <a:pt x="105856" y="52928"/>
                    </a:cubicBezTo>
                    <a:close/>
                  </a:path>
                </a:pathLst>
              </a:custGeom>
              <a:noFill/>
              <a:ln w="16218" cap="flat">
                <a:solidFill>
                  <a:srgbClr val="1B1B1B"/>
                </a:solidFill>
                <a:prstDash val="solid"/>
                <a:miter/>
              </a:ln>
            </p:spPr>
            <p:txBody>
              <a:bodyPr rtlCol="0" anchor="ctr"/>
              <a:lstStyle/>
              <a:p>
                <a:endParaRPr lang="en-US" sz="1799"/>
              </a:p>
            </p:txBody>
          </p:sp>
          <p:sp>
            <p:nvSpPr>
              <p:cNvPr id="190" name="Freeform: Shape 189">
                <a:extLst>
                  <a:ext uri="{FF2B5EF4-FFF2-40B4-BE49-F238E27FC236}">
                    <a16:creationId xmlns:a16="http://schemas.microsoft.com/office/drawing/2014/main" id="{2212F40A-33B2-4CA3-8A99-95780DFFC013}"/>
                  </a:ext>
                </a:extLst>
              </p:cNvPr>
              <p:cNvSpPr/>
              <p:nvPr/>
            </p:nvSpPr>
            <p:spPr>
              <a:xfrm>
                <a:off x="5422315" y="4090254"/>
                <a:ext cx="68630" cy="78513"/>
              </a:xfrm>
              <a:custGeom>
                <a:avLst/>
                <a:gdLst>
                  <a:gd name="connsiteX0" fmla="*/ 68631 w 68630"/>
                  <a:gd name="connsiteY0" fmla="*/ 0 h 78513"/>
                  <a:gd name="connsiteX1" fmla="*/ 0 w 68630"/>
                  <a:gd name="connsiteY1" fmla="*/ 78514 h 78513"/>
                </a:gdLst>
                <a:ahLst/>
                <a:cxnLst>
                  <a:cxn ang="0">
                    <a:pos x="connsiteX0" y="connsiteY0"/>
                  </a:cxn>
                  <a:cxn ang="0">
                    <a:pos x="connsiteX1" y="connsiteY1"/>
                  </a:cxn>
                </a:cxnLst>
                <a:rect l="l" t="t" r="r" b="b"/>
                <a:pathLst>
                  <a:path w="68630" h="78513">
                    <a:moveTo>
                      <a:pt x="68631" y="0"/>
                    </a:moveTo>
                    <a:lnTo>
                      <a:pt x="0" y="78514"/>
                    </a:lnTo>
                  </a:path>
                </a:pathLst>
              </a:custGeom>
              <a:ln w="16218" cap="flat">
                <a:solidFill>
                  <a:srgbClr val="1B1B1B"/>
                </a:solidFill>
                <a:prstDash val="solid"/>
                <a:miter/>
              </a:ln>
            </p:spPr>
            <p:txBody>
              <a:bodyPr rtlCol="0" anchor="ctr"/>
              <a:lstStyle/>
              <a:p>
                <a:endParaRPr lang="en-US" sz="1799"/>
              </a:p>
            </p:txBody>
          </p:sp>
        </p:grpSp>
      </p:grpSp>
      <p:grpSp>
        <p:nvGrpSpPr>
          <p:cNvPr id="247" name="Group 246">
            <a:extLst>
              <a:ext uri="{FF2B5EF4-FFF2-40B4-BE49-F238E27FC236}">
                <a16:creationId xmlns:a16="http://schemas.microsoft.com/office/drawing/2014/main" id="{2D55A628-99DC-4967-8E15-6769D47B8D26}"/>
              </a:ext>
            </a:extLst>
          </p:cNvPr>
          <p:cNvGrpSpPr/>
          <p:nvPr/>
        </p:nvGrpSpPr>
        <p:grpSpPr>
          <a:xfrm>
            <a:off x="1086647" y="4295588"/>
            <a:ext cx="941166" cy="659453"/>
            <a:chOff x="1548266" y="4019628"/>
            <a:chExt cx="941411" cy="659625"/>
          </a:xfrm>
        </p:grpSpPr>
        <p:sp>
          <p:nvSpPr>
            <p:cNvPr id="117" name="TextBox 116">
              <a:extLst>
                <a:ext uri="{FF2B5EF4-FFF2-40B4-BE49-F238E27FC236}">
                  <a16:creationId xmlns:a16="http://schemas.microsoft.com/office/drawing/2014/main" id="{43854E8B-CFF2-0245-9450-BC3785EC8182}"/>
                </a:ext>
              </a:extLst>
            </p:cNvPr>
            <p:cNvSpPr txBox="1"/>
            <p:nvPr/>
          </p:nvSpPr>
          <p:spPr>
            <a:xfrm>
              <a:off x="1548266" y="4248366"/>
              <a:ext cx="941411" cy="430887"/>
            </a:xfrm>
            <a:prstGeom prst="rect">
              <a:avLst/>
            </a:prstGeom>
            <a:noFill/>
          </p:spPr>
          <p:txBody>
            <a:bodyPr wrap="square" rtlCol="0">
              <a:spAutoFit/>
            </a:bodyPr>
            <a:lstStyle/>
            <a:p>
              <a:pPr algn="ctr"/>
              <a:r>
                <a:rPr lang="en-US" sz="1100">
                  <a:solidFill>
                    <a:srgbClr val="000000"/>
                  </a:solidFill>
                  <a:latin typeface="Adobe Clean SemiLight" panose="020B0403020404020204" pitchFamily="34" charset="0"/>
                </a:rPr>
                <a:t>Unhide Test Elements</a:t>
              </a:r>
            </a:p>
          </p:txBody>
        </p:sp>
        <p:grpSp>
          <p:nvGrpSpPr>
            <p:cNvPr id="194" name="Group 193">
              <a:extLst>
                <a:ext uri="{FF2B5EF4-FFF2-40B4-BE49-F238E27FC236}">
                  <a16:creationId xmlns:a16="http://schemas.microsoft.com/office/drawing/2014/main" id="{2BEFDF48-B9DC-41CC-86ED-B506AD20C82B}"/>
                </a:ext>
              </a:extLst>
            </p:cNvPr>
            <p:cNvGrpSpPr/>
            <p:nvPr/>
          </p:nvGrpSpPr>
          <p:grpSpPr>
            <a:xfrm>
              <a:off x="1833638" y="4019628"/>
              <a:ext cx="362162" cy="176446"/>
              <a:chOff x="4368975" y="4019628"/>
              <a:chExt cx="362162" cy="176446"/>
            </a:xfrm>
          </p:grpSpPr>
          <p:grpSp>
            <p:nvGrpSpPr>
              <p:cNvPr id="195" name="Group 194">
                <a:extLst>
                  <a:ext uri="{FF2B5EF4-FFF2-40B4-BE49-F238E27FC236}">
                    <a16:creationId xmlns:a16="http://schemas.microsoft.com/office/drawing/2014/main" id="{6D1F1694-B4F6-4C77-875A-F595AFA54BBB}"/>
                  </a:ext>
                </a:extLst>
              </p:cNvPr>
              <p:cNvGrpSpPr/>
              <p:nvPr/>
            </p:nvGrpSpPr>
            <p:grpSpPr>
              <a:xfrm>
                <a:off x="4368975" y="4019628"/>
                <a:ext cx="362162" cy="176446"/>
                <a:chOff x="4368975" y="4019628"/>
                <a:chExt cx="362162" cy="176446"/>
              </a:xfrm>
            </p:grpSpPr>
            <p:sp>
              <p:nvSpPr>
                <p:cNvPr id="197" name="Freeform: Shape 196">
                  <a:extLst>
                    <a:ext uri="{FF2B5EF4-FFF2-40B4-BE49-F238E27FC236}">
                      <a16:creationId xmlns:a16="http://schemas.microsoft.com/office/drawing/2014/main" id="{FCAC35F2-16B7-4B1A-ABAB-544F710D7EB2}"/>
                    </a:ext>
                  </a:extLst>
                </p:cNvPr>
                <p:cNvSpPr/>
                <p:nvPr/>
              </p:nvSpPr>
              <p:spPr>
                <a:xfrm>
                  <a:off x="4368975" y="4019628"/>
                  <a:ext cx="362162" cy="176446"/>
                </a:xfrm>
                <a:custGeom>
                  <a:avLst/>
                  <a:gdLst>
                    <a:gd name="connsiteX0" fmla="*/ 697989 w 697992"/>
                    <a:gd name="connsiteY0" fmla="*/ 177777 h 340063"/>
                    <a:gd name="connsiteX1" fmla="*/ -3 w 697992"/>
                    <a:gd name="connsiteY1" fmla="*/ 177777 h 340063"/>
                    <a:gd name="connsiteX2" fmla="*/ 697989 w 697992"/>
                    <a:gd name="connsiteY2" fmla="*/ 177777 h 340063"/>
                  </a:gdLst>
                  <a:ahLst/>
                  <a:cxnLst>
                    <a:cxn ang="0">
                      <a:pos x="connsiteX0" y="connsiteY0"/>
                    </a:cxn>
                    <a:cxn ang="0">
                      <a:pos x="connsiteX1" y="connsiteY1"/>
                    </a:cxn>
                    <a:cxn ang="0">
                      <a:pos x="connsiteX2" y="connsiteY2"/>
                    </a:cxn>
                  </a:cxnLst>
                  <a:rect l="l" t="t" r="r" b="b"/>
                  <a:pathLst>
                    <a:path w="697992" h="340063">
                      <a:moveTo>
                        <a:pt x="697989" y="177777"/>
                      </a:moveTo>
                      <a:cubicBezTo>
                        <a:pt x="697989" y="177777"/>
                        <a:pt x="378140" y="-222273"/>
                        <a:pt x="-3" y="177777"/>
                      </a:cubicBezTo>
                      <a:cubicBezTo>
                        <a:pt x="-3" y="177777"/>
                        <a:pt x="324133" y="542870"/>
                        <a:pt x="697989" y="177777"/>
                      </a:cubicBezTo>
                      <a:close/>
                    </a:path>
                  </a:pathLst>
                </a:custGeom>
                <a:noFill/>
                <a:ln w="19050" cap="flat">
                  <a:solidFill>
                    <a:srgbClr val="1B1B1B"/>
                  </a:solidFill>
                  <a:prstDash val="solid"/>
                  <a:miter/>
                </a:ln>
              </p:spPr>
              <p:txBody>
                <a:bodyPr rtlCol="0" anchor="ctr"/>
                <a:lstStyle/>
                <a:p>
                  <a:endParaRPr lang="en-US" sz="1799"/>
                </a:p>
              </p:txBody>
            </p:sp>
            <p:sp>
              <p:nvSpPr>
                <p:cNvPr id="198" name="Freeform: Shape 197">
                  <a:extLst>
                    <a:ext uri="{FF2B5EF4-FFF2-40B4-BE49-F238E27FC236}">
                      <a16:creationId xmlns:a16="http://schemas.microsoft.com/office/drawing/2014/main" id="{6CB154F1-75B1-4F29-A14E-987032E73585}"/>
                    </a:ext>
                  </a:extLst>
                </p:cNvPr>
                <p:cNvSpPr/>
                <p:nvPr/>
              </p:nvSpPr>
              <p:spPr>
                <a:xfrm>
                  <a:off x="4476566" y="4032461"/>
                  <a:ext cx="143916" cy="143916"/>
                </a:xfrm>
                <a:custGeom>
                  <a:avLst/>
                  <a:gdLst>
                    <a:gd name="connsiteX0" fmla="*/ 277368 w 277368"/>
                    <a:gd name="connsiteY0" fmla="*/ 138684 h 277368"/>
                    <a:gd name="connsiteX1" fmla="*/ 138684 w 277368"/>
                    <a:gd name="connsiteY1" fmla="*/ 277368 h 277368"/>
                    <a:gd name="connsiteX2" fmla="*/ 0 w 277368"/>
                    <a:gd name="connsiteY2" fmla="*/ 138684 h 277368"/>
                    <a:gd name="connsiteX3" fmla="*/ 138684 w 277368"/>
                    <a:gd name="connsiteY3" fmla="*/ 0 h 277368"/>
                    <a:gd name="connsiteX4" fmla="*/ 277368 w 277368"/>
                    <a:gd name="connsiteY4" fmla="*/ 138684 h 27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368" h="277368">
                      <a:moveTo>
                        <a:pt x="277368" y="138684"/>
                      </a:moveTo>
                      <a:cubicBezTo>
                        <a:pt x="277368" y="215277"/>
                        <a:pt x="215277" y="277368"/>
                        <a:pt x="138684" y="277368"/>
                      </a:cubicBezTo>
                      <a:cubicBezTo>
                        <a:pt x="62091" y="277368"/>
                        <a:pt x="0" y="215277"/>
                        <a:pt x="0" y="138684"/>
                      </a:cubicBezTo>
                      <a:cubicBezTo>
                        <a:pt x="0" y="62091"/>
                        <a:pt x="62091" y="0"/>
                        <a:pt x="138684" y="0"/>
                      </a:cubicBezTo>
                      <a:cubicBezTo>
                        <a:pt x="215277" y="0"/>
                        <a:pt x="277368" y="62091"/>
                        <a:pt x="277368" y="138684"/>
                      </a:cubicBezTo>
                      <a:close/>
                    </a:path>
                  </a:pathLst>
                </a:custGeom>
                <a:noFill/>
                <a:ln w="19050" cap="flat">
                  <a:solidFill>
                    <a:srgbClr val="1B1B1B"/>
                  </a:solidFill>
                  <a:prstDash val="solid"/>
                  <a:miter/>
                </a:ln>
              </p:spPr>
              <p:txBody>
                <a:bodyPr rtlCol="0" anchor="ctr"/>
                <a:lstStyle/>
                <a:p>
                  <a:endParaRPr lang="en-US" sz="1799"/>
                </a:p>
              </p:txBody>
            </p:sp>
          </p:grpSp>
          <p:sp>
            <p:nvSpPr>
              <p:cNvPr id="196" name="Freeform: Shape 195">
                <a:extLst>
                  <a:ext uri="{FF2B5EF4-FFF2-40B4-BE49-F238E27FC236}">
                    <a16:creationId xmlns:a16="http://schemas.microsoft.com/office/drawing/2014/main" id="{886D9028-D9D7-4A35-9E97-8A376B697F9C}"/>
                  </a:ext>
                </a:extLst>
              </p:cNvPr>
              <p:cNvSpPr/>
              <p:nvPr/>
            </p:nvSpPr>
            <p:spPr>
              <a:xfrm rot="21512400">
                <a:off x="4522667" y="4078541"/>
                <a:ext cx="51820" cy="51820"/>
              </a:xfrm>
              <a:custGeom>
                <a:avLst/>
                <a:gdLst>
                  <a:gd name="connsiteX0" fmla="*/ 178686 w 178688"/>
                  <a:gd name="connsiteY0" fmla="*/ 89321 h 178688"/>
                  <a:gd name="connsiteX1" fmla="*/ 89342 w 178688"/>
                  <a:gd name="connsiteY1" fmla="*/ 178665 h 178688"/>
                  <a:gd name="connsiteX2" fmla="*/ -3 w 178688"/>
                  <a:gd name="connsiteY2" fmla="*/ 89321 h 178688"/>
                  <a:gd name="connsiteX3" fmla="*/ 89342 w 178688"/>
                  <a:gd name="connsiteY3" fmla="*/ -24 h 178688"/>
                  <a:gd name="connsiteX4" fmla="*/ 178686 w 178688"/>
                  <a:gd name="connsiteY4" fmla="*/ 89321 h 178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688" h="178688">
                    <a:moveTo>
                      <a:pt x="178686" y="89321"/>
                    </a:moveTo>
                    <a:cubicBezTo>
                      <a:pt x="178686" y="138665"/>
                      <a:pt x="138685" y="178665"/>
                      <a:pt x="89342" y="178665"/>
                    </a:cubicBezTo>
                    <a:cubicBezTo>
                      <a:pt x="39998" y="178665"/>
                      <a:pt x="-3" y="138665"/>
                      <a:pt x="-3" y="89321"/>
                    </a:cubicBezTo>
                    <a:cubicBezTo>
                      <a:pt x="-3" y="39977"/>
                      <a:pt x="39998" y="-24"/>
                      <a:pt x="89342" y="-24"/>
                    </a:cubicBezTo>
                    <a:cubicBezTo>
                      <a:pt x="138685" y="-24"/>
                      <a:pt x="178686" y="39977"/>
                      <a:pt x="178686" y="89321"/>
                    </a:cubicBezTo>
                    <a:close/>
                  </a:path>
                </a:pathLst>
              </a:custGeom>
              <a:solidFill>
                <a:srgbClr val="1B1B1B"/>
              </a:solidFill>
              <a:ln w="28575" cap="flat">
                <a:noFill/>
                <a:prstDash val="solid"/>
                <a:miter/>
              </a:ln>
            </p:spPr>
            <p:txBody>
              <a:bodyPr rtlCol="0" anchor="ctr"/>
              <a:lstStyle/>
              <a:p>
                <a:endParaRPr lang="en-US" sz="1799"/>
              </a:p>
            </p:txBody>
          </p:sp>
        </p:grpSp>
      </p:grpSp>
      <p:grpSp>
        <p:nvGrpSpPr>
          <p:cNvPr id="328" name="Group 327">
            <a:extLst>
              <a:ext uri="{FF2B5EF4-FFF2-40B4-BE49-F238E27FC236}">
                <a16:creationId xmlns:a16="http://schemas.microsoft.com/office/drawing/2014/main" id="{538A8FB2-E5B6-453B-BC22-7965313A0AEF}"/>
              </a:ext>
            </a:extLst>
          </p:cNvPr>
          <p:cNvGrpSpPr/>
          <p:nvPr/>
        </p:nvGrpSpPr>
        <p:grpSpPr>
          <a:xfrm>
            <a:off x="2182497" y="2590243"/>
            <a:ext cx="1036501" cy="689887"/>
            <a:chOff x="1770797" y="2739737"/>
            <a:chExt cx="1036771" cy="690067"/>
          </a:xfrm>
        </p:grpSpPr>
        <p:sp>
          <p:nvSpPr>
            <p:cNvPr id="29" name="TextBox 28">
              <a:extLst>
                <a:ext uri="{FF2B5EF4-FFF2-40B4-BE49-F238E27FC236}">
                  <a16:creationId xmlns:a16="http://schemas.microsoft.com/office/drawing/2014/main" id="{7A596A9F-2B60-8E42-8B69-EDC325F3CB1D}"/>
                </a:ext>
              </a:extLst>
            </p:cNvPr>
            <p:cNvSpPr txBox="1"/>
            <p:nvPr/>
          </p:nvSpPr>
          <p:spPr>
            <a:xfrm>
              <a:off x="1770797" y="2998917"/>
              <a:ext cx="1036771" cy="430887"/>
            </a:xfrm>
            <a:prstGeom prst="rect">
              <a:avLst/>
            </a:prstGeom>
            <a:noFill/>
          </p:spPr>
          <p:txBody>
            <a:bodyPr wrap="square" rtlCol="0">
              <a:spAutoFit/>
            </a:bodyPr>
            <a:lstStyle/>
            <a:p>
              <a:pPr algn="ctr"/>
              <a:r>
                <a:rPr lang="en-US" sz="1100">
                  <a:latin typeface="Adobe Clean" panose="020B0503020404020204" pitchFamily="34" charset="0"/>
                </a:rPr>
                <a:t>Prehide</a:t>
              </a:r>
              <a:br>
                <a:rPr lang="en-US" sz="1100">
                  <a:latin typeface="Adobe Clean" panose="020B0503020404020204" pitchFamily="34" charset="0"/>
                </a:rPr>
              </a:br>
              <a:r>
                <a:rPr lang="en-US" sz="1100">
                  <a:latin typeface="Adobe Clean" panose="020B0503020404020204" pitchFamily="34" charset="0"/>
                </a:rPr>
                <a:t>Page BODY</a:t>
              </a:r>
            </a:p>
          </p:txBody>
        </p:sp>
        <p:grpSp>
          <p:nvGrpSpPr>
            <p:cNvPr id="199" name="Picture 112">
              <a:extLst>
                <a:ext uri="{FF2B5EF4-FFF2-40B4-BE49-F238E27FC236}">
                  <a16:creationId xmlns:a16="http://schemas.microsoft.com/office/drawing/2014/main" id="{D79984EF-2A74-4A0B-8104-CDBB2400BE23}"/>
                </a:ext>
              </a:extLst>
            </p:cNvPr>
            <p:cNvGrpSpPr/>
            <p:nvPr/>
          </p:nvGrpSpPr>
          <p:grpSpPr>
            <a:xfrm>
              <a:off x="2083703" y="2739737"/>
              <a:ext cx="406294" cy="203147"/>
              <a:chOff x="5110512" y="3991701"/>
              <a:chExt cx="406294" cy="203147"/>
            </a:xfrm>
          </p:grpSpPr>
          <p:sp>
            <p:nvSpPr>
              <p:cNvPr id="200" name="Freeform: Shape 199">
                <a:extLst>
                  <a:ext uri="{FF2B5EF4-FFF2-40B4-BE49-F238E27FC236}">
                    <a16:creationId xmlns:a16="http://schemas.microsoft.com/office/drawing/2014/main" id="{95BC4584-9BE4-4D3B-85F0-8FB93C16FB8B}"/>
                  </a:ext>
                </a:extLst>
              </p:cNvPr>
              <p:cNvSpPr/>
              <p:nvPr/>
            </p:nvSpPr>
            <p:spPr>
              <a:xfrm>
                <a:off x="5121602" y="3999949"/>
                <a:ext cx="345185" cy="182768"/>
              </a:xfrm>
              <a:custGeom>
                <a:avLst/>
                <a:gdLst>
                  <a:gd name="connsiteX0" fmla="*/ 345182 w 345185"/>
                  <a:gd name="connsiteY0" fmla="*/ 78755 h 182768"/>
                  <a:gd name="connsiteX1" fmla="*/ -3 w 345185"/>
                  <a:gd name="connsiteY1" fmla="*/ 94073 h 182768"/>
                  <a:gd name="connsiteX2" fmla="*/ 285501 w 345185"/>
                  <a:gd name="connsiteY2" fmla="*/ 153645 h 182768"/>
                </a:gdLst>
                <a:ahLst/>
                <a:cxnLst>
                  <a:cxn ang="0">
                    <a:pos x="connsiteX0" y="connsiteY0"/>
                  </a:cxn>
                  <a:cxn ang="0">
                    <a:pos x="connsiteX1" y="connsiteY1"/>
                  </a:cxn>
                  <a:cxn ang="0">
                    <a:pos x="connsiteX2" y="connsiteY2"/>
                  </a:cxn>
                </a:cxnLst>
                <a:rect l="l" t="t" r="r" b="b"/>
                <a:pathLst>
                  <a:path w="345185" h="182768">
                    <a:moveTo>
                      <a:pt x="345182" y="78755"/>
                    </a:moveTo>
                    <a:cubicBezTo>
                      <a:pt x="300709" y="34227"/>
                      <a:pt x="166028" y="-81566"/>
                      <a:pt x="-3" y="94073"/>
                    </a:cubicBezTo>
                    <a:cubicBezTo>
                      <a:pt x="-3" y="94073"/>
                      <a:pt x="139290" y="244347"/>
                      <a:pt x="285501" y="153645"/>
                    </a:cubicBezTo>
                  </a:path>
                </a:pathLst>
              </a:custGeom>
              <a:noFill/>
              <a:ln w="16218" cap="flat">
                <a:solidFill>
                  <a:srgbClr val="1B1B1B"/>
                </a:solidFill>
                <a:prstDash val="solid"/>
                <a:miter/>
              </a:ln>
            </p:spPr>
            <p:txBody>
              <a:bodyPr rtlCol="0" anchor="ctr"/>
              <a:lstStyle/>
              <a:p>
                <a:endParaRPr lang="en-US" sz="1799"/>
              </a:p>
            </p:txBody>
          </p:sp>
          <p:sp>
            <p:nvSpPr>
              <p:cNvPr id="201" name="Freeform: Shape 200">
                <a:extLst>
                  <a:ext uri="{FF2B5EF4-FFF2-40B4-BE49-F238E27FC236}">
                    <a16:creationId xmlns:a16="http://schemas.microsoft.com/office/drawing/2014/main" id="{ED9E5122-AFDB-4930-84BF-E73ACD783AB3}"/>
                  </a:ext>
                </a:extLst>
              </p:cNvPr>
              <p:cNvSpPr/>
              <p:nvPr/>
            </p:nvSpPr>
            <p:spPr>
              <a:xfrm>
                <a:off x="5231576" y="4013058"/>
                <a:ext cx="146705" cy="146705"/>
              </a:xfrm>
              <a:custGeom>
                <a:avLst/>
                <a:gdLst>
                  <a:gd name="connsiteX0" fmla="*/ 146705 w 146705"/>
                  <a:gd name="connsiteY0" fmla="*/ 73353 h 146705"/>
                  <a:gd name="connsiteX1" fmla="*/ 73353 w 146705"/>
                  <a:gd name="connsiteY1" fmla="*/ 146705 h 146705"/>
                  <a:gd name="connsiteX2" fmla="*/ 0 w 146705"/>
                  <a:gd name="connsiteY2" fmla="*/ 73353 h 146705"/>
                  <a:gd name="connsiteX3" fmla="*/ 73353 w 146705"/>
                  <a:gd name="connsiteY3" fmla="*/ 0 h 146705"/>
                  <a:gd name="connsiteX4" fmla="*/ 146705 w 146705"/>
                  <a:gd name="connsiteY4" fmla="*/ 73353 h 146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705" h="146705">
                    <a:moveTo>
                      <a:pt x="146705" y="73353"/>
                    </a:moveTo>
                    <a:cubicBezTo>
                      <a:pt x="146705" y="113864"/>
                      <a:pt x="113864" y="146705"/>
                      <a:pt x="73353" y="146705"/>
                    </a:cubicBezTo>
                    <a:cubicBezTo>
                      <a:pt x="32841" y="146705"/>
                      <a:pt x="0" y="113864"/>
                      <a:pt x="0" y="73353"/>
                    </a:cubicBezTo>
                    <a:cubicBezTo>
                      <a:pt x="0" y="32841"/>
                      <a:pt x="32841" y="0"/>
                      <a:pt x="73353" y="0"/>
                    </a:cubicBezTo>
                    <a:cubicBezTo>
                      <a:pt x="113864" y="0"/>
                      <a:pt x="146705" y="32841"/>
                      <a:pt x="146705" y="73353"/>
                    </a:cubicBezTo>
                    <a:close/>
                  </a:path>
                </a:pathLst>
              </a:custGeom>
              <a:noFill/>
              <a:ln w="16218" cap="flat">
                <a:solidFill>
                  <a:srgbClr val="1B1B1B"/>
                </a:solidFill>
                <a:prstDash val="solid"/>
                <a:miter/>
              </a:ln>
            </p:spPr>
            <p:txBody>
              <a:bodyPr rtlCol="0" anchor="ctr"/>
              <a:lstStyle/>
              <a:p>
                <a:endParaRPr lang="en-US" sz="1799"/>
              </a:p>
            </p:txBody>
          </p:sp>
          <p:sp>
            <p:nvSpPr>
              <p:cNvPr id="202" name="Freeform: Shape 201">
                <a:extLst>
                  <a:ext uri="{FF2B5EF4-FFF2-40B4-BE49-F238E27FC236}">
                    <a16:creationId xmlns:a16="http://schemas.microsoft.com/office/drawing/2014/main" id="{71DD9DA9-74BB-49F1-95FC-0588E14A92F7}"/>
                  </a:ext>
                </a:extLst>
              </p:cNvPr>
              <p:cNvSpPr/>
              <p:nvPr/>
            </p:nvSpPr>
            <p:spPr>
              <a:xfrm rot="-87600">
                <a:off x="5257652" y="4039173"/>
                <a:ext cx="94545" cy="94545"/>
              </a:xfrm>
              <a:custGeom>
                <a:avLst/>
                <a:gdLst>
                  <a:gd name="connsiteX0" fmla="*/ 94543 w 94545"/>
                  <a:gd name="connsiteY0" fmla="*/ 47252 h 94545"/>
                  <a:gd name="connsiteX1" fmla="*/ 47270 w 94545"/>
                  <a:gd name="connsiteY1" fmla="*/ 94525 h 94545"/>
                  <a:gd name="connsiteX2" fmla="*/ -3 w 94545"/>
                  <a:gd name="connsiteY2" fmla="*/ 47252 h 94545"/>
                  <a:gd name="connsiteX3" fmla="*/ 47270 w 94545"/>
                  <a:gd name="connsiteY3" fmla="*/ -20 h 94545"/>
                  <a:gd name="connsiteX4" fmla="*/ 94543 w 94545"/>
                  <a:gd name="connsiteY4" fmla="*/ 47252 h 94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45" h="94545">
                    <a:moveTo>
                      <a:pt x="94543" y="47252"/>
                    </a:moveTo>
                    <a:cubicBezTo>
                      <a:pt x="94543" y="73360"/>
                      <a:pt x="73378" y="94525"/>
                      <a:pt x="47270" y="94525"/>
                    </a:cubicBezTo>
                    <a:cubicBezTo>
                      <a:pt x="21162" y="94525"/>
                      <a:pt x="-3" y="73360"/>
                      <a:pt x="-3" y="47252"/>
                    </a:cubicBezTo>
                    <a:cubicBezTo>
                      <a:pt x="-3" y="21144"/>
                      <a:pt x="21162" y="-20"/>
                      <a:pt x="47270" y="-20"/>
                    </a:cubicBezTo>
                    <a:cubicBezTo>
                      <a:pt x="73378" y="-20"/>
                      <a:pt x="94543" y="21144"/>
                      <a:pt x="94543" y="47252"/>
                    </a:cubicBezTo>
                    <a:close/>
                  </a:path>
                </a:pathLst>
              </a:custGeom>
              <a:noFill/>
              <a:ln w="16218" cap="flat">
                <a:solidFill>
                  <a:srgbClr val="1B1B1B"/>
                </a:solidFill>
                <a:prstDash val="solid"/>
                <a:miter/>
              </a:ln>
            </p:spPr>
            <p:txBody>
              <a:bodyPr rtlCol="0" anchor="ctr"/>
              <a:lstStyle/>
              <a:p>
                <a:endParaRPr lang="en-US" sz="1799"/>
              </a:p>
            </p:txBody>
          </p:sp>
          <p:sp>
            <p:nvSpPr>
              <p:cNvPr id="203" name="Freeform: Shape 202">
                <a:extLst>
                  <a:ext uri="{FF2B5EF4-FFF2-40B4-BE49-F238E27FC236}">
                    <a16:creationId xmlns:a16="http://schemas.microsoft.com/office/drawing/2014/main" id="{B6BE0FEE-1234-4B56-850F-864D5192AB7A}"/>
                  </a:ext>
                </a:extLst>
              </p:cNvPr>
              <p:cNvSpPr/>
              <p:nvPr/>
            </p:nvSpPr>
            <p:spPr>
              <a:xfrm>
                <a:off x="5402110" y="4078011"/>
                <a:ext cx="105856" cy="105856"/>
              </a:xfrm>
              <a:custGeom>
                <a:avLst/>
                <a:gdLst>
                  <a:gd name="connsiteX0" fmla="*/ 105856 w 105856"/>
                  <a:gd name="connsiteY0" fmla="*/ 52928 h 105856"/>
                  <a:gd name="connsiteX1" fmla="*/ 52928 w 105856"/>
                  <a:gd name="connsiteY1" fmla="*/ 105856 h 105856"/>
                  <a:gd name="connsiteX2" fmla="*/ 0 w 105856"/>
                  <a:gd name="connsiteY2" fmla="*/ 52928 h 105856"/>
                  <a:gd name="connsiteX3" fmla="*/ 52928 w 105856"/>
                  <a:gd name="connsiteY3" fmla="*/ 0 h 105856"/>
                  <a:gd name="connsiteX4" fmla="*/ 105856 w 105856"/>
                  <a:gd name="connsiteY4" fmla="*/ 52928 h 105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 h="105856">
                    <a:moveTo>
                      <a:pt x="105856" y="52928"/>
                    </a:moveTo>
                    <a:cubicBezTo>
                      <a:pt x="105856" y="82159"/>
                      <a:pt x="82159" y="105856"/>
                      <a:pt x="52928" y="105856"/>
                    </a:cubicBezTo>
                    <a:cubicBezTo>
                      <a:pt x="23697" y="105856"/>
                      <a:pt x="0" y="82159"/>
                      <a:pt x="0" y="52928"/>
                    </a:cubicBezTo>
                    <a:cubicBezTo>
                      <a:pt x="0" y="23697"/>
                      <a:pt x="23697" y="0"/>
                      <a:pt x="52928" y="0"/>
                    </a:cubicBezTo>
                    <a:cubicBezTo>
                      <a:pt x="82159" y="0"/>
                      <a:pt x="105856" y="23697"/>
                      <a:pt x="105856" y="52928"/>
                    </a:cubicBezTo>
                    <a:close/>
                  </a:path>
                </a:pathLst>
              </a:custGeom>
              <a:noFill/>
              <a:ln w="16218" cap="flat">
                <a:solidFill>
                  <a:srgbClr val="1B1B1B"/>
                </a:solidFill>
                <a:prstDash val="solid"/>
                <a:miter/>
              </a:ln>
            </p:spPr>
            <p:txBody>
              <a:bodyPr rtlCol="0" anchor="ctr"/>
              <a:lstStyle/>
              <a:p>
                <a:endParaRPr lang="en-US" sz="1799"/>
              </a:p>
            </p:txBody>
          </p:sp>
          <p:sp>
            <p:nvSpPr>
              <p:cNvPr id="204" name="Freeform: Shape 203">
                <a:extLst>
                  <a:ext uri="{FF2B5EF4-FFF2-40B4-BE49-F238E27FC236}">
                    <a16:creationId xmlns:a16="http://schemas.microsoft.com/office/drawing/2014/main" id="{CA42C494-B2A4-475C-A271-BECD0342D21D}"/>
                  </a:ext>
                </a:extLst>
              </p:cNvPr>
              <p:cNvSpPr/>
              <p:nvPr/>
            </p:nvSpPr>
            <p:spPr>
              <a:xfrm>
                <a:off x="5422315" y="4090254"/>
                <a:ext cx="68630" cy="78513"/>
              </a:xfrm>
              <a:custGeom>
                <a:avLst/>
                <a:gdLst>
                  <a:gd name="connsiteX0" fmla="*/ 68631 w 68630"/>
                  <a:gd name="connsiteY0" fmla="*/ 0 h 78513"/>
                  <a:gd name="connsiteX1" fmla="*/ 0 w 68630"/>
                  <a:gd name="connsiteY1" fmla="*/ 78514 h 78513"/>
                </a:gdLst>
                <a:ahLst/>
                <a:cxnLst>
                  <a:cxn ang="0">
                    <a:pos x="connsiteX0" y="connsiteY0"/>
                  </a:cxn>
                  <a:cxn ang="0">
                    <a:pos x="connsiteX1" y="connsiteY1"/>
                  </a:cxn>
                </a:cxnLst>
                <a:rect l="l" t="t" r="r" b="b"/>
                <a:pathLst>
                  <a:path w="68630" h="78513">
                    <a:moveTo>
                      <a:pt x="68631" y="0"/>
                    </a:moveTo>
                    <a:lnTo>
                      <a:pt x="0" y="78514"/>
                    </a:lnTo>
                  </a:path>
                </a:pathLst>
              </a:custGeom>
              <a:ln w="16218" cap="flat">
                <a:solidFill>
                  <a:srgbClr val="1B1B1B"/>
                </a:solidFill>
                <a:prstDash val="solid"/>
                <a:miter/>
              </a:ln>
            </p:spPr>
            <p:txBody>
              <a:bodyPr rtlCol="0" anchor="ctr"/>
              <a:lstStyle/>
              <a:p>
                <a:endParaRPr lang="en-US" sz="1799"/>
              </a:p>
            </p:txBody>
          </p:sp>
        </p:grpSp>
      </p:grpSp>
      <p:grpSp>
        <p:nvGrpSpPr>
          <p:cNvPr id="46" name="Group 45">
            <a:extLst>
              <a:ext uri="{FF2B5EF4-FFF2-40B4-BE49-F238E27FC236}">
                <a16:creationId xmlns:a16="http://schemas.microsoft.com/office/drawing/2014/main" id="{6FFF5FBC-7E43-45FE-8159-8724EAFED04E}"/>
              </a:ext>
            </a:extLst>
          </p:cNvPr>
          <p:cNvGrpSpPr/>
          <p:nvPr/>
        </p:nvGrpSpPr>
        <p:grpSpPr>
          <a:xfrm>
            <a:off x="7921122" y="2947837"/>
            <a:ext cx="1064522" cy="978203"/>
            <a:chOff x="9158035" y="3883428"/>
            <a:chExt cx="1064799" cy="978458"/>
          </a:xfrm>
        </p:grpSpPr>
        <p:sp>
          <p:nvSpPr>
            <p:cNvPr id="41" name="TextBox 40">
              <a:extLst>
                <a:ext uri="{FF2B5EF4-FFF2-40B4-BE49-F238E27FC236}">
                  <a16:creationId xmlns:a16="http://schemas.microsoft.com/office/drawing/2014/main" id="{9B8D6EFE-0596-A04B-A183-1F4CE02C60FC}"/>
                </a:ext>
              </a:extLst>
            </p:cNvPr>
            <p:cNvSpPr txBox="1"/>
            <p:nvPr/>
          </p:nvSpPr>
          <p:spPr>
            <a:xfrm>
              <a:off x="9158035" y="4261722"/>
              <a:ext cx="1064799" cy="600164"/>
            </a:xfrm>
            <a:prstGeom prst="rect">
              <a:avLst/>
            </a:prstGeom>
            <a:noFill/>
          </p:spPr>
          <p:txBody>
            <a:bodyPr wrap="square" rtlCol="0">
              <a:spAutoFit/>
            </a:bodyPr>
            <a:lstStyle/>
            <a:p>
              <a:pPr algn="ctr"/>
              <a:r>
                <a:rPr lang="en-US" sz="1100"/>
                <a:t>Activity &amp; </a:t>
              </a:r>
              <a:br>
                <a:rPr lang="en-US" sz="1100"/>
              </a:br>
              <a:r>
                <a:rPr lang="en-US" sz="1100"/>
                <a:t>Experience Qualification</a:t>
              </a:r>
            </a:p>
          </p:txBody>
        </p:sp>
        <p:grpSp>
          <p:nvGrpSpPr>
            <p:cNvPr id="229" name="Picture 122">
              <a:extLst>
                <a:ext uri="{FF2B5EF4-FFF2-40B4-BE49-F238E27FC236}">
                  <a16:creationId xmlns:a16="http://schemas.microsoft.com/office/drawing/2014/main" id="{925C4F92-649A-9648-A5FC-085FD41D6116}"/>
                </a:ext>
              </a:extLst>
            </p:cNvPr>
            <p:cNvGrpSpPr/>
            <p:nvPr/>
          </p:nvGrpSpPr>
          <p:grpSpPr>
            <a:xfrm>
              <a:off x="9515348" y="3883428"/>
              <a:ext cx="385189" cy="385303"/>
              <a:chOff x="8511523" y="3883427"/>
              <a:chExt cx="385189" cy="385303"/>
            </a:xfrm>
            <a:solidFill>
              <a:srgbClr val="1B1B1B"/>
            </a:solidFill>
          </p:grpSpPr>
          <p:sp>
            <p:nvSpPr>
              <p:cNvPr id="230" name="Freeform: Shape 229">
                <a:extLst>
                  <a:ext uri="{FF2B5EF4-FFF2-40B4-BE49-F238E27FC236}">
                    <a16:creationId xmlns:a16="http://schemas.microsoft.com/office/drawing/2014/main" id="{F6BF8C85-4107-4046-B496-8A195BF1495E}"/>
                  </a:ext>
                </a:extLst>
              </p:cNvPr>
              <p:cNvSpPr/>
              <p:nvPr/>
            </p:nvSpPr>
            <p:spPr>
              <a:xfrm>
                <a:off x="8511523" y="3943164"/>
                <a:ext cx="325563" cy="325566"/>
              </a:xfrm>
              <a:custGeom>
                <a:avLst/>
                <a:gdLst>
                  <a:gd name="connsiteX0" fmla="*/ 162775 w 325563"/>
                  <a:gd name="connsiteY0" fmla="*/ 325561 h 325566"/>
                  <a:gd name="connsiteX1" fmla="*/ -8 w 325563"/>
                  <a:gd name="connsiteY1" fmla="*/ 162778 h 325566"/>
                  <a:gd name="connsiteX2" fmla="*/ 162775 w 325563"/>
                  <a:gd name="connsiteY2" fmla="*/ -4 h 325566"/>
                  <a:gd name="connsiteX3" fmla="*/ 260117 w 325563"/>
                  <a:gd name="connsiteY3" fmla="*/ 32292 h 325566"/>
                  <a:gd name="connsiteX4" fmla="*/ 250010 w 325563"/>
                  <a:gd name="connsiteY4" fmla="*/ 45844 h 325566"/>
                  <a:gd name="connsiteX5" fmla="*/ 46066 w 325563"/>
                  <a:gd name="connsiteY5" fmla="*/ 75536 h 325566"/>
                  <a:gd name="connsiteX6" fmla="*/ 75758 w 325563"/>
                  <a:gd name="connsiteY6" fmla="*/ 279480 h 325566"/>
                  <a:gd name="connsiteX7" fmla="*/ 279703 w 325563"/>
                  <a:gd name="connsiteY7" fmla="*/ 249788 h 325566"/>
                  <a:gd name="connsiteX8" fmla="*/ 280500 w 325563"/>
                  <a:gd name="connsiteY8" fmla="*/ 76616 h 325566"/>
                  <a:gd name="connsiteX9" fmla="*/ 294164 w 325563"/>
                  <a:gd name="connsiteY9" fmla="*/ 66622 h 325566"/>
                  <a:gd name="connsiteX10" fmla="*/ 258806 w 325563"/>
                  <a:gd name="connsiteY10" fmla="*/ 294181 h 325566"/>
                  <a:gd name="connsiteX11" fmla="*/ 162775 w 325563"/>
                  <a:gd name="connsiteY11" fmla="*/ 325561 h 32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63" h="325566">
                    <a:moveTo>
                      <a:pt x="162775" y="325561"/>
                    </a:moveTo>
                    <a:cubicBezTo>
                      <a:pt x="72873" y="325561"/>
                      <a:pt x="-8" y="252681"/>
                      <a:pt x="-8" y="162778"/>
                    </a:cubicBezTo>
                    <a:cubicBezTo>
                      <a:pt x="-8" y="72876"/>
                      <a:pt x="72873" y="-4"/>
                      <a:pt x="162775" y="-4"/>
                    </a:cubicBezTo>
                    <a:cubicBezTo>
                      <a:pt x="197874" y="-127"/>
                      <a:pt x="232053" y="11213"/>
                      <a:pt x="260117" y="32292"/>
                    </a:cubicBezTo>
                    <a:lnTo>
                      <a:pt x="250010" y="45844"/>
                    </a:lnTo>
                    <a:cubicBezTo>
                      <a:pt x="185494" y="-2275"/>
                      <a:pt x="94185" y="11018"/>
                      <a:pt x="46066" y="75536"/>
                    </a:cubicBezTo>
                    <a:cubicBezTo>
                      <a:pt x="-2053" y="140053"/>
                      <a:pt x="11241" y="231362"/>
                      <a:pt x="75758" y="279480"/>
                    </a:cubicBezTo>
                    <a:cubicBezTo>
                      <a:pt x="140275" y="327599"/>
                      <a:pt x="231584" y="314305"/>
                      <a:pt x="279703" y="249788"/>
                    </a:cubicBezTo>
                    <a:cubicBezTo>
                      <a:pt x="317956" y="198498"/>
                      <a:pt x="318279" y="128256"/>
                      <a:pt x="280500" y="76616"/>
                    </a:cubicBezTo>
                    <a:lnTo>
                      <a:pt x="294164" y="66622"/>
                    </a:lnTo>
                    <a:cubicBezTo>
                      <a:pt x="347239" y="139225"/>
                      <a:pt x="331409" y="241106"/>
                      <a:pt x="258806" y="294181"/>
                    </a:cubicBezTo>
                    <a:cubicBezTo>
                      <a:pt x="230932" y="314557"/>
                      <a:pt x="197303" y="325546"/>
                      <a:pt x="162775" y="325561"/>
                    </a:cubicBezTo>
                    <a:close/>
                  </a:path>
                </a:pathLst>
              </a:custGeom>
              <a:grpFill/>
              <a:ln w="5603" cap="flat">
                <a:noFill/>
                <a:prstDash val="solid"/>
                <a:miter/>
              </a:ln>
            </p:spPr>
            <p:txBody>
              <a:bodyPr rtlCol="0" anchor="ctr"/>
              <a:lstStyle/>
              <a:p>
                <a:endParaRPr lang="en-US" sz="1799"/>
              </a:p>
            </p:txBody>
          </p:sp>
          <p:sp>
            <p:nvSpPr>
              <p:cNvPr id="231" name="Freeform: Shape 230">
                <a:extLst>
                  <a:ext uri="{FF2B5EF4-FFF2-40B4-BE49-F238E27FC236}">
                    <a16:creationId xmlns:a16="http://schemas.microsoft.com/office/drawing/2014/main" id="{2ADDCF27-DAA1-404D-A497-0EB0875D0094}"/>
                  </a:ext>
                </a:extLst>
              </p:cNvPr>
              <p:cNvSpPr/>
              <p:nvPr/>
            </p:nvSpPr>
            <p:spPr>
              <a:xfrm>
                <a:off x="8576539" y="4008266"/>
                <a:ext cx="195429" cy="195361"/>
              </a:xfrm>
              <a:custGeom>
                <a:avLst/>
                <a:gdLst>
                  <a:gd name="connsiteX0" fmla="*/ 97758 w 195429"/>
                  <a:gd name="connsiteY0" fmla="*/ 195244 h 195361"/>
                  <a:gd name="connsiteX1" fmla="*/ -7 w 195429"/>
                  <a:gd name="connsiteY1" fmla="*/ 97761 h 195361"/>
                  <a:gd name="connsiteX2" fmla="*/ 97475 w 195429"/>
                  <a:gd name="connsiteY2" fmla="*/ -5 h 195361"/>
                  <a:gd name="connsiteX3" fmla="*/ 147333 w 195429"/>
                  <a:gd name="connsiteY3" fmla="*/ 13602 h 195361"/>
                  <a:gd name="connsiteX4" fmla="*/ 138750 w 195429"/>
                  <a:gd name="connsiteY4" fmla="*/ 28170 h 195361"/>
                  <a:gd name="connsiteX5" fmla="*/ 28591 w 195429"/>
                  <a:gd name="connsiteY5" fmla="*/ 56671 h 195361"/>
                  <a:gd name="connsiteX6" fmla="*/ 57091 w 195429"/>
                  <a:gd name="connsiteY6" fmla="*/ 166831 h 195361"/>
                  <a:gd name="connsiteX7" fmla="*/ 167251 w 195429"/>
                  <a:gd name="connsiteY7" fmla="*/ 138330 h 195361"/>
                  <a:gd name="connsiteX8" fmla="*/ 167490 w 195429"/>
                  <a:gd name="connsiteY8" fmla="*/ 57079 h 195361"/>
                  <a:gd name="connsiteX9" fmla="*/ 182114 w 195429"/>
                  <a:gd name="connsiteY9" fmla="*/ 48553 h 195361"/>
                  <a:gd name="connsiteX10" fmla="*/ 146961 w 195429"/>
                  <a:gd name="connsiteY10" fmla="*/ 182065 h 195361"/>
                  <a:gd name="connsiteX11" fmla="*/ 97758 w 195429"/>
                  <a:gd name="connsiteY11" fmla="*/ 195357 h 195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5429" h="195361">
                    <a:moveTo>
                      <a:pt x="97758" y="195244"/>
                    </a:moveTo>
                    <a:cubicBezTo>
                      <a:pt x="43842" y="195322"/>
                      <a:pt x="71" y="151677"/>
                      <a:pt x="-7" y="97761"/>
                    </a:cubicBezTo>
                    <a:cubicBezTo>
                      <a:pt x="-86" y="43844"/>
                      <a:pt x="43559" y="73"/>
                      <a:pt x="97475" y="-5"/>
                    </a:cubicBezTo>
                    <a:cubicBezTo>
                      <a:pt x="115015" y="-31"/>
                      <a:pt x="132238" y="4670"/>
                      <a:pt x="147333" y="13602"/>
                    </a:cubicBezTo>
                    <a:lnTo>
                      <a:pt x="138750" y="28170"/>
                    </a:lnTo>
                    <a:cubicBezTo>
                      <a:pt x="100460" y="5620"/>
                      <a:pt x="51140" y="18381"/>
                      <a:pt x="28591" y="56671"/>
                    </a:cubicBezTo>
                    <a:cubicBezTo>
                      <a:pt x="6041" y="94961"/>
                      <a:pt x="18801" y="144281"/>
                      <a:pt x="57091" y="166831"/>
                    </a:cubicBezTo>
                    <a:cubicBezTo>
                      <a:pt x="95381" y="189380"/>
                      <a:pt x="144701" y="176620"/>
                      <a:pt x="167251" y="138330"/>
                    </a:cubicBezTo>
                    <a:cubicBezTo>
                      <a:pt x="182004" y="113278"/>
                      <a:pt x="182096" y="82217"/>
                      <a:pt x="167490" y="57079"/>
                    </a:cubicBezTo>
                    <a:lnTo>
                      <a:pt x="182114" y="48553"/>
                    </a:lnTo>
                    <a:cubicBezTo>
                      <a:pt x="209275" y="95128"/>
                      <a:pt x="193536" y="154904"/>
                      <a:pt x="146961" y="182065"/>
                    </a:cubicBezTo>
                    <a:cubicBezTo>
                      <a:pt x="132026" y="190773"/>
                      <a:pt x="115047" y="195360"/>
                      <a:pt x="97758" y="195357"/>
                    </a:cubicBezTo>
                    <a:close/>
                  </a:path>
                </a:pathLst>
              </a:custGeom>
              <a:grpFill/>
              <a:ln w="5603" cap="flat">
                <a:noFill/>
                <a:prstDash val="solid"/>
                <a:miter/>
              </a:ln>
            </p:spPr>
            <p:txBody>
              <a:bodyPr rtlCol="0" anchor="ctr"/>
              <a:lstStyle/>
              <a:p>
                <a:endParaRPr lang="en-US" sz="1799"/>
              </a:p>
            </p:txBody>
          </p:sp>
          <p:sp>
            <p:nvSpPr>
              <p:cNvPr id="232" name="Freeform: Shape 231">
                <a:extLst>
                  <a:ext uri="{FF2B5EF4-FFF2-40B4-BE49-F238E27FC236}">
                    <a16:creationId xmlns:a16="http://schemas.microsoft.com/office/drawing/2014/main" id="{66674469-1851-489A-BB65-5E0CDF863C2E}"/>
                  </a:ext>
                </a:extLst>
              </p:cNvPr>
              <p:cNvSpPr/>
              <p:nvPr/>
            </p:nvSpPr>
            <p:spPr>
              <a:xfrm>
                <a:off x="8635203" y="4067359"/>
                <a:ext cx="77328" cy="77039"/>
              </a:xfrm>
              <a:custGeom>
                <a:avLst/>
                <a:gdLst>
                  <a:gd name="connsiteX0" fmla="*/ 39152 w 77328"/>
                  <a:gd name="connsiteY0" fmla="*/ 77034 h 77039"/>
                  <a:gd name="connsiteX1" fmla="*/ 33505 w 77328"/>
                  <a:gd name="connsiteY1" fmla="*/ 76582 h 77039"/>
                  <a:gd name="connsiteX2" fmla="*/ 316 w 77328"/>
                  <a:gd name="connsiteY2" fmla="*/ 33507 h 77039"/>
                  <a:gd name="connsiteX3" fmla="*/ 43390 w 77328"/>
                  <a:gd name="connsiteY3" fmla="*/ 318 h 77039"/>
                  <a:gd name="connsiteX4" fmla="*/ 44798 w 77328"/>
                  <a:gd name="connsiteY4" fmla="*/ 527 h 77039"/>
                  <a:gd name="connsiteX5" fmla="*/ 50444 w 77328"/>
                  <a:gd name="connsiteY5" fmla="*/ 1882 h 77039"/>
                  <a:gd name="connsiteX6" fmla="*/ 45363 w 77328"/>
                  <a:gd name="connsiteY6" fmla="*/ 18030 h 77039"/>
                  <a:gd name="connsiteX7" fmla="*/ 42314 w 77328"/>
                  <a:gd name="connsiteY7" fmla="*/ 17296 h 77039"/>
                  <a:gd name="connsiteX8" fmla="*/ 17813 w 77328"/>
                  <a:gd name="connsiteY8" fmla="*/ 35333 h 77039"/>
                  <a:gd name="connsiteX9" fmla="*/ 17809 w 77328"/>
                  <a:gd name="connsiteY9" fmla="*/ 35364 h 77039"/>
                  <a:gd name="connsiteX10" fmla="*/ 35877 w 77328"/>
                  <a:gd name="connsiteY10" fmla="*/ 59813 h 77039"/>
                  <a:gd name="connsiteX11" fmla="*/ 51856 w 77328"/>
                  <a:gd name="connsiteY11" fmla="*/ 55861 h 77039"/>
                  <a:gd name="connsiteX12" fmla="*/ 60382 w 77328"/>
                  <a:gd name="connsiteY12" fmla="*/ 41745 h 77039"/>
                  <a:gd name="connsiteX13" fmla="*/ 60382 w 77328"/>
                  <a:gd name="connsiteY13" fmla="*/ 38922 h 77039"/>
                  <a:gd name="connsiteX14" fmla="*/ 77321 w 77328"/>
                  <a:gd name="connsiteY14" fmla="*/ 39260 h 77039"/>
                  <a:gd name="connsiteX15" fmla="*/ 76869 w 77328"/>
                  <a:gd name="connsiteY15" fmla="*/ 44342 h 77039"/>
                  <a:gd name="connsiteX16" fmla="*/ 38926 w 77328"/>
                  <a:gd name="connsiteY16" fmla="*/ 77034 h 7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328" h="77039">
                    <a:moveTo>
                      <a:pt x="39152" y="77034"/>
                    </a:moveTo>
                    <a:cubicBezTo>
                      <a:pt x="37261" y="77014"/>
                      <a:pt x="35375" y="76863"/>
                      <a:pt x="33505" y="76582"/>
                    </a:cubicBezTo>
                    <a:cubicBezTo>
                      <a:pt x="12445" y="73852"/>
                      <a:pt x="-2414" y="54568"/>
                      <a:pt x="316" y="33507"/>
                    </a:cubicBezTo>
                    <a:cubicBezTo>
                      <a:pt x="3045" y="12448"/>
                      <a:pt x="22331" y="-2412"/>
                      <a:pt x="43390" y="318"/>
                    </a:cubicBezTo>
                    <a:cubicBezTo>
                      <a:pt x="43861" y="379"/>
                      <a:pt x="44330" y="448"/>
                      <a:pt x="44798" y="527"/>
                    </a:cubicBezTo>
                    <a:cubicBezTo>
                      <a:pt x="46715" y="816"/>
                      <a:pt x="48604" y="1269"/>
                      <a:pt x="50444" y="1882"/>
                    </a:cubicBezTo>
                    <a:lnTo>
                      <a:pt x="45363" y="18030"/>
                    </a:lnTo>
                    <a:cubicBezTo>
                      <a:pt x="44368" y="17703"/>
                      <a:pt x="43348" y="17457"/>
                      <a:pt x="42314" y="17296"/>
                    </a:cubicBezTo>
                    <a:cubicBezTo>
                      <a:pt x="30568" y="15512"/>
                      <a:pt x="19598" y="23586"/>
                      <a:pt x="17813" y="35333"/>
                    </a:cubicBezTo>
                    <a:cubicBezTo>
                      <a:pt x="17812" y="35343"/>
                      <a:pt x="17810" y="35354"/>
                      <a:pt x="17809" y="35364"/>
                    </a:cubicBezTo>
                    <a:cubicBezTo>
                      <a:pt x="16056" y="47103"/>
                      <a:pt x="24141" y="58043"/>
                      <a:pt x="35877" y="59813"/>
                    </a:cubicBezTo>
                    <a:cubicBezTo>
                      <a:pt x="41519" y="60724"/>
                      <a:pt x="47289" y="59297"/>
                      <a:pt x="51856" y="55861"/>
                    </a:cubicBezTo>
                    <a:cubicBezTo>
                      <a:pt x="56479" y="52492"/>
                      <a:pt x="59552" y="47405"/>
                      <a:pt x="60382" y="41745"/>
                    </a:cubicBezTo>
                    <a:cubicBezTo>
                      <a:pt x="60463" y="40805"/>
                      <a:pt x="60463" y="39861"/>
                      <a:pt x="60382" y="38922"/>
                    </a:cubicBezTo>
                    <a:lnTo>
                      <a:pt x="77321" y="39260"/>
                    </a:lnTo>
                    <a:cubicBezTo>
                      <a:pt x="77310" y="40964"/>
                      <a:pt x="77159" y="42663"/>
                      <a:pt x="76869" y="44342"/>
                    </a:cubicBezTo>
                    <a:cubicBezTo>
                      <a:pt x="74071" y="63136"/>
                      <a:pt x="57927" y="77045"/>
                      <a:pt x="38926" y="77034"/>
                    </a:cubicBezTo>
                    <a:close/>
                  </a:path>
                </a:pathLst>
              </a:custGeom>
              <a:grpFill/>
              <a:ln w="5603" cap="flat">
                <a:noFill/>
                <a:prstDash val="solid"/>
                <a:miter/>
              </a:ln>
            </p:spPr>
            <p:txBody>
              <a:bodyPr rtlCol="0" anchor="ctr"/>
              <a:lstStyle/>
              <a:p>
                <a:endParaRPr lang="en-US" sz="1799"/>
              </a:p>
            </p:txBody>
          </p:sp>
          <p:sp>
            <p:nvSpPr>
              <p:cNvPr id="233" name="Freeform: Shape 232">
                <a:extLst>
                  <a:ext uri="{FF2B5EF4-FFF2-40B4-BE49-F238E27FC236}">
                    <a16:creationId xmlns:a16="http://schemas.microsoft.com/office/drawing/2014/main" id="{6586AC96-2C46-4FF7-9070-DD1471BBD1E1}"/>
                  </a:ext>
                </a:extLst>
              </p:cNvPr>
              <p:cNvSpPr/>
              <p:nvPr/>
            </p:nvSpPr>
            <p:spPr>
              <a:xfrm rot="-2735401">
                <a:off x="8647456" y="4037477"/>
                <a:ext cx="178874" cy="16938"/>
              </a:xfrm>
              <a:custGeom>
                <a:avLst/>
                <a:gdLst>
                  <a:gd name="connsiteX0" fmla="*/ -7 w 178874"/>
                  <a:gd name="connsiteY0" fmla="*/ -5 h 16938"/>
                  <a:gd name="connsiteX1" fmla="*/ 178867 w 178874"/>
                  <a:gd name="connsiteY1" fmla="*/ -5 h 16938"/>
                  <a:gd name="connsiteX2" fmla="*/ 178867 w 178874"/>
                  <a:gd name="connsiteY2" fmla="*/ 16934 h 16938"/>
                  <a:gd name="connsiteX3" fmla="*/ -7 w 178874"/>
                  <a:gd name="connsiteY3" fmla="*/ 16934 h 16938"/>
                </a:gdLst>
                <a:ahLst/>
                <a:cxnLst>
                  <a:cxn ang="0">
                    <a:pos x="connsiteX0" y="connsiteY0"/>
                  </a:cxn>
                  <a:cxn ang="0">
                    <a:pos x="connsiteX1" y="connsiteY1"/>
                  </a:cxn>
                  <a:cxn ang="0">
                    <a:pos x="connsiteX2" y="connsiteY2"/>
                  </a:cxn>
                  <a:cxn ang="0">
                    <a:pos x="connsiteX3" y="connsiteY3"/>
                  </a:cxn>
                </a:cxnLst>
                <a:rect l="l" t="t" r="r" b="b"/>
                <a:pathLst>
                  <a:path w="178874" h="16938">
                    <a:moveTo>
                      <a:pt x="-7" y="-5"/>
                    </a:moveTo>
                    <a:lnTo>
                      <a:pt x="178867" y="-5"/>
                    </a:lnTo>
                    <a:lnTo>
                      <a:pt x="178867" y="16934"/>
                    </a:lnTo>
                    <a:lnTo>
                      <a:pt x="-7" y="16934"/>
                    </a:lnTo>
                    <a:close/>
                  </a:path>
                </a:pathLst>
              </a:custGeom>
              <a:grpFill/>
              <a:ln w="5603" cap="flat">
                <a:noFill/>
                <a:prstDash val="solid"/>
                <a:miter/>
              </a:ln>
            </p:spPr>
            <p:txBody>
              <a:bodyPr rtlCol="0" anchor="ctr"/>
              <a:lstStyle/>
              <a:p>
                <a:endParaRPr lang="en-US" sz="1799"/>
              </a:p>
            </p:txBody>
          </p:sp>
          <p:sp>
            <p:nvSpPr>
              <p:cNvPr id="234" name="Freeform: Shape 233">
                <a:extLst>
                  <a:ext uri="{FF2B5EF4-FFF2-40B4-BE49-F238E27FC236}">
                    <a16:creationId xmlns:a16="http://schemas.microsoft.com/office/drawing/2014/main" id="{D97901FC-2E1A-4D4D-BB0C-201518FE9B4F}"/>
                  </a:ext>
                </a:extLst>
              </p:cNvPr>
              <p:cNvSpPr/>
              <p:nvPr/>
            </p:nvSpPr>
            <p:spPr>
              <a:xfrm>
                <a:off x="8786215" y="3883427"/>
                <a:ext cx="110497" cy="110497"/>
              </a:xfrm>
              <a:custGeom>
                <a:avLst/>
                <a:gdLst>
                  <a:gd name="connsiteX0" fmla="*/ -8 w 110497"/>
                  <a:gd name="connsiteY0" fmla="*/ 110493 h 110497"/>
                  <a:gd name="connsiteX1" fmla="*/ 388 w 110497"/>
                  <a:gd name="connsiteY1" fmla="*/ 50811 h 110497"/>
                  <a:gd name="connsiteX2" fmla="*/ 51204 w 110497"/>
                  <a:gd name="connsiteY2" fmla="*/ -5 h 110497"/>
                  <a:gd name="connsiteX3" fmla="*/ 54028 w 110497"/>
                  <a:gd name="connsiteY3" fmla="*/ 34550 h 110497"/>
                  <a:gd name="connsiteX4" fmla="*/ 75935 w 110497"/>
                  <a:gd name="connsiteY4" fmla="*/ 56458 h 110497"/>
                  <a:gd name="connsiteX5" fmla="*/ 110490 w 110497"/>
                  <a:gd name="connsiteY5" fmla="*/ 59337 h 110497"/>
                  <a:gd name="connsiteX6" fmla="*/ 59674 w 110497"/>
                  <a:gd name="connsiteY6" fmla="*/ 110154 h 110497"/>
                  <a:gd name="connsiteX7" fmla="*/ 17270 w 110497"/>
                  <a:gd name="connsiteY7" fmla="*/ 57869 h 110497"/>
                  <a:gd name="connsiteX8" fmla="*/ 17270 w 110497"/>
                  <a:gd name="connsiteY8" fmla="*/ 93441 h 110497"/>
                  <a:gd name="connsiteX9" fmla="*/ 52842 w 110497"/>
                  <a:gd name="connsiteY9" fmla="*/ 93441 h 110497"/>
                  <a:gd name="connsiteX10" fmla="*/ 72547 w 110497"/>
                  <a:gd name="connsiteY10" fmla="*/ 73227 h 110497"/>
                  <a:gd name="connsiteX11" fmla="*/ 40702 w 110497"/>
                  <a:gd name="connsiteY11" fmla="*/ 70630 h 110497"/>
                  <a:gd name="connsiteX12" fmla="*/ 39912 w 110497"/>
                  <a:gd name="connsiteY12" fmla="*/ 71364 h 110497"/>
                  <a:gd name="connsiteX13" fmla="*/ 39912 w 110497"/>
                  <a:gd name="connsiteY13" fmla="*/ 70517 h 110497"/>
                  <a:gd name="connsiteX14" fmla="*/ 39121 w 110497"/>
                  <a:gd name="connsiteY14" fmla="*/ 70517 h 110497"/>
                  <a:gd name="connsiteX15" fmla="*/ 39855 w 110497"/>
                  <a:gd name="connsiteY15" fmla="*/ 69783 h 110497"/>
                  <a:gd name="connsiteX16" fmla="*/ 37258 w 110497"/>
                  <a:gd name="connsiteY16" fmla="*/ 37938 h 11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0497" h="110497">
                    <a:moveTo>
                      <a:pt x="-8" y="110493"/>
                    </a:moveTo>
                    <a:lnTo>
                      <a:pt x="388" y="50811"/>
                    </a:lnTo>
                    <a:lnTo>
                      <a:pt x="51204" y="-5"/>
                    </a:lnTo>
                    <a:lnTo>
                      <a:pt x="54028" y="34550"/>
                    </a:lnTo>
                    <a:lnTo>
                      <a:pt x="75935" y="56458"/>
                    </a:lnTo>
                    <a:lnTo>
                      <a:pt x="110490" y="59337"/>
                    </a:lnTo>
                    <a:lnTo>
                      <a:pt x="59674" y="110154"/>
                    </a:lnTo>
                    <a:close/>
                    <a:moveTo>
                      <a:pt x="17270" y="57869"/>
                    </a:moveTo>
                    <a:lnTo>
                      <a:pt x="17270" y="93441"/>
                    </a:lnTo>
                    <a:lnTo>
                      <a:pt x="52842" y="93441"/>
                    </a:lnTo>
                    <a:lnTo>
                      <a:pt x="72547" y="73227"/>
                    </a:lnTo>
                    <a:lnTo>
                      <a:pt x="40702" y="70630"/>
                    </a:lnTo>
                    <a:lnTo>
                      <a:pt x="39912" y="71364"/>
                    </a:lnTo>
                    <a:lnTo>
                      <a:pt x="39912" y="70517"/>
                    </a:lnTo>
                    <a:lnTo>
                      <a:pt x="39121" y="70517"/>
                    </a:lnTo>
                    <a:lnTo>
                      <a:pt x="39855" y="69783"/>
                    </a:lnTo>
                    <a:lnTo>
                      <a:pt x="37258" y="37938"/>
                    </a:lnTo>
                    <a:close/>
                  </a:path>
                </a:pathLst>
              </a:custGeom>
              <a:grpFill/>
              <a:ln w="5603" cap="flat">
                <a:noFill/>
                <a:prstDash val="solid"/>
                <a:miter/>
              </a:ln>
            </p:spPr>
            <p:txBody>
              <a:bodyPr rtlCol="0" anchor="ctr"/>
              <a:lstStyle/>
              <a:p>
                <a:endParaRPr lang="en-US" sz="1799"/>
              </a:p>
            </p:txBody>
          </p:sp>
        </p:grpSp>
      </p:grpSp>
      <p:grpSp>
        <p:nvGrpSpPr>
          <p:cNvPr id="54" name="Group 53">
            <a:extLst>
              <a:ext uri="{FF2B5EF4-FFF2-40B4-BE49-F238E27FC236}">
                <a16:creationId xmlns:a16="http://schemas.microsoft.com/office/drawing/2014/main" id="{DA284A11-14F3-45BC-8AAE-9E6E20A7BC3E}"/>
              </a:ext>
            </a:extLst>
          </p:cNvPr>
          <p:cNvGrpSpPr/>
          <p:nvPr/>
        </p:nvGrpSpPr>
        <p:grpSpPr>
          <a:xfrm>
            <a:off x="6897698" y="4261998"/>
            <a:ext cx="1455411" cy="612475"/>
            <a:chOff x="7196946" y="3962781"/>
            <a:chExt cx="1455790" cy="612635"/>
          </a:xfrm>
        </p:grpSpPr>
        <p:sp>
          <p:nvSpPr>
            <p:cNvPr id="127" name="TextBox 126">
              <a:extLst>
                <a:ext uri="{FF2B5EF4-FFF2-40B4-BE49-F238E27FC236}">
                  <a16:creationId xmlns:a16="http://schemas.microsoft.com/office/drawing/2014/main" id="{2F35DDEB-27CA-7543-A9BE-89E829CC2FFC}"/>
                </a:ext>
              </a:extLst>
            </p:cNvPr>
            <p:cNvSpPr txBox="1"/>
            <p:nvPr/>
          </p:nvSpPr>
          <p:spPr>
            <a:xfrm>
              <a:off x="7196946" y="4313806"/>
              <a:ext cx="1455790" cy="261610"/>
            </a:xfrm>
            <a:prstGeom prst="rect">
              <a:avLst/>
            </a:prstGeom>
            <a:noFill/>
          </p:spPr>
          <p:txBody>
            <a:bodyPr wrap="square" rtlCol="0">
              <a:spAutoFit/>
            </a:bodyPr>
            <a:lstStyle/>
            <a:p>
              <a:pPr algn="ctr"/>
              <a:r>
                <a:rPr lang="en-US" sz="1100"/>
                <a:t>Content Selection</a:t>
              </a:r>
            </a:p>
          </p:txBody>
        </p:sp>
        <p:sp>
          <p:nvSpPr>
            <p:cNvPr id="245" name="Graphic 242">
              <a:extLst>
                <a:ext uri="{FF2B5EF4-FFF2-40B4-BE49-F238E27FC236}">
                  <a16:creationId xmlns:a16="http://schemas.microsoft.com/office/drawing/2014/main" id="{DE8ECEC8-FFDB-4F1C-A33B-F6539AB04BB6}"/>
                </a:ext>
              </a:extLst>
            </p:cNvPr>
            <p:cNvSpPr/>
            <p:nvPr/>
          </p:nvSpPr>
          <p:spPr>
            <a:xfrm>
              <a:off x="7773595" y="3962781"/>
              <a:ext cx="336086" cy="301624"/>
            </a:xfrm>
            <a:custGeom>
              <a:avLst/>
              <a:gdLst>
                <a:gd name="connsiteX0" fmla="*/ 674843 w 679935"/>
                <a:gd name="connsiteY0" fmla="*/ 55276 h 610211"/>
                <a:gd name="connsiteX1" fmla="*/ 679892 w 679935"/>
                <a:gd name="connsiteY1" fmla="*/ 70135 h 610211"/>
                <a:gd name="connsiteX2" fmla="*/ 675129 w 679935"/>
                <a:gd name="connsiteY2" fmla="*/ 84898 h 610211"/>
                <a:gd name="connsiteX3" fmla="*/ 640934 w 679935"/>
                <a:gd name="connsiteY3" fmla="*/ 119093 h 610211"/>
                <a:gd name="connsiteX4" fmla="*/ 560829 w 679935"/>
                <a:gd name="connsiteY4" fmla="*/ 39083 h 610211"/>
                <a:gd name="connsiteX5" fmla="*/ 595119 w 679935"/>
                <a:gd name="connsiteY5" fmla="*/ 4793 h 610211"/>
                <a:gd name="connsiteX6" fmla="*/ 609883 w 679935"/>
                <a:gd name="connsiteY6" fmla="*/ 31 h 610211"/>
                <a:gd name="connsiteX7" fmla="*/ 624837 w 679935"/>
                <a:gd name="connsiteY7" fmla="*/ 5174 h 610211"/>
                <a:gd name="connsiteX8" fmla="*/ 299273 w 679935"/>
                <a:gd name="connsiteY8" fmla="*/ 298735 h 610211"/>
                <a:gd name="connsiteX9" fmla="*/ 242123 w 679935"/>
                <a:gd name="connsiteY9" fmla="*/ 432751 h 610211"/>
                <a:gd name="connsiteX10" fmla="*/ 247076 w 679935"/>
                <a:gd name="connsiteY10" fmla="*/ 437800 h 610211"/>
                <a:gd name="connsiteX11" fmla="*/ 379378 w 679935"/>
                <a:gd name="connsiteY11" fmla="*/ 383221 h 610211"/>
                <a:gd name="connsiteX12" fmla="*/ 607121 w 679935"/>
                <a:gd name="connsiteY12" fmla="*/ 152907 h 610211"/>
                <a:gd name="connsiteX13" fmla="*/ 527015 w 679935"/>
                <a:gd name="connsiteY13" fmla="*/ 72516 h 610211"/>
                <a:gd name="connsiteX14" fmla="*/ 424050 w 679935"/>
                <a:gd name="connsiteY14" fmla="*/ 71563 h 610211"/>
                <a:gd name="connsiteX15" fmla="*/ 28572 w 679935"/>
                <a:gd name="connsiteY15" fmla="*/ 71563 h 610211"/>
                <a:gd name="connsiteX16" fmla="*/ -3 w 679935"/>
                <a:gd name="connsiteY16" fmla="*/ 100138 h 610211"/>
                <a:gd name="connsiteX17" fmla="*/ -3 w 679935"/>
                <a:gd name="connsiteY17" fmla="*/ 581627 h 610211"/>
                <a:gd name="connsiteX18" fmla="*/ 28572 w 679935"/>
                <a:gd name="connsiteY18" fmla="*/ 610202 h 610211"/>
                <a:gd name="connsiteX19" fmla="*/ 510728 w 679935"/>
                <a:gd name="connsiteY19" fmla="*/ 610202 h 610211"/>
                <a:gd name="connsiteX20" fmla="*/ 539303 w 679935"/>
                <a:gd name="connsiteY20" fmla="*/ 581627 h 610211"/>
                <a:gd name="connsiteX21" fmla="*/ 539303 w 679935"/>
                <a:gd name="connsiteY21" fmla="*/ 327310 h 61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79935" h="610211">
                  <a:moveTo>
                    <a:pt x="674843" y="55276"/>
                  </a:moveTo>
                  <a:cubicBezTo>
                    <a:pt x="678295" y="59440"/>
                    <a:pt x="680093" y="64729"/>
                    <a:pt x="679892" y="70135"/>
                  </a:cubicBezTo>
                  <a:cubicBezTo>
                    <a:pt x="680222" y="75480"/>
                    <a:pt x="678521" y="80753"/>
                    <a:pt x="675129" y="84898"/>
                  </a:cubicBezTo>
                  <a:lnTo>
                    <a:pt x="640934" y="119093"/>
                  </a:lnTo>
                  <a:lnTo>
                    <a:pt x="560829" y="39083"/>
                  </a:lnTo>
                  <a:lnTo>
                    <a:pt x="595119" y="4793"/>
                  </a:lnTo>
                  <a:cubicBezTo>
                    <a:pt x="599264" y="1401"/>
                    <a:pt x="604537" y="-300"/>
                    <a:pt x="609883" y="31"/>
                  </a:cubicBezTo>
                  <a:cubicBezTo>
                    <a:pt x="615330" y="-149"/>
                    <a:pt x="620653" y="1681"/>
                    <a:pt x="624837" y="5174"/>
                  </a:cubicBezTo>
                  <a:close/>
                  <a:moveTo>
                    <a:pt x="299273" y="298735"/>
                  </a:moveTo>
                  <a:lnTo>
                    <a:pt x="242123" y="432751"/>
                  </a:lnTo>
                  <a:cubicBezTo>
                    <a:pt x="242123" y="437704"/>
                    <a:pt x="242123" y="437704"/>
                    <a:pt x="247076" y="437800"/>
                  </a:cubicBezTo>
                  <a:lnTo>
                    <a:pt x="379378" y="383221"/>
                  </a:lnTo>
                  <a:lnTo>
                    <a:pt x="607121" y="152907"/>
                  </a:lnTo>
                  <a:lnTo>
                    <a:pt x="527015" y="72516"/>
                  </a:lnTo>
                  <a:close/>
                  <a:moveTo>
                    <a:pt x="424050" y="71563"/>
                  </a:moveTo>
                  <a:lnTo>
                    <a:pt x="28572" y="71563"/>
                  </a:lnTo>
                  <a:cubicBezTo>
                    <a:pt x="12791" y="71563"/>
                    <a:pt x="-3" y="84356"/>
                    <a:pt x="-3" y="100138"/>
                  </a:cubicBezTo>
                  <a:lnTo>
                    <a:pt x="-3" y="581627"/>
                  </a:lnTo>
                  <a:cubicBezTo>
                    <a:pt x="-3" y="597408"/>
                    <a:pt x="12791" y="610202"/>
                    <a:pt x="28572" y="610202"/>
                  </a:cubicBezTo>
                  <a:lnTo>
                    <a:pt x="510728" y="610202"/>
                  </a:lnTo>
                  <a:cubicBezTo>
                    <a:pt x="526510" y="610202"/>
                    <a:pt x="539303" y="597408"/>
                    <a:pt x="539303" y="581627"/>
                  </a:cubicBezTo>
                  <a:lnTo>
                    <a:pt x="539303" y="327310"/>
                  </a:lnTo>
                </a:path>
              </a:pathLst>
            </a:custGeom>
            <a:noFill/>
            <a:ln w="28575" cap="flat">
              <a:solidFill>
                <a:srgbClr val="1B1B1B"/>
              </a:solidFill>
              <a:prstDash val="solid"/>
              <a:miter/>
            </a:ln>
          </p:spPr>
          <p:txBody>
            <a:bodyPr rtlCol="0" anchor="ctr"/>
            <a:lstStyle/>
            <a:p>
              <a:endParaRPr lang="en-US" sz="1799"/>
            </a:p>
          </p:txBody>
        </p:sp>
      </p:grpSp>
      <p:cxnSp>
        <p:nvCxnSpPr>
          <p:cNvPr id="256" name="Straight Connector 255">
            <a:extLst>
              <a:ext uri="{FF2B5EF4-FFF2-40B4-BE49-F238E27FC236}">
                <a16:creationId xmlns:a16="http://schemas.microsoft.com/office/drawing/2014/main" id="{45A0C420-6AAB-4A26-869F-06CDC3FC9969}"/>
              </a:ext>
            </a:extLst>
          </p:cNvPr>
          <p:cNvCxnSpPr/>
          <p:nvPr/>
        </p:nvCxnSpPr>
        <p:spPr>
          <a:xfrm flipV="1">
            <a:off x="4385533" y="1162819"/>
            <a:ext cx="1" cy="5209366"/>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57" name="TextBox 256">
            <a:extLst>
              <a:ext uri="{FF2B5EF4-FFF2-40B4-BE49-F238E27FC236}">
                <a16:creationId xmlns:a16="http://schemas.microsoft.com/office/drawing/2014/main" id="{D438B93C-1129-44E5-BF1B-9EF311A083CE}"/>
              </a:ext>
            </a:extLst>
          </p:cNvPr>
          <p:cNvSpPr txBox="1"/>
          <p:nvPr/>
        </p:nvSpPr>
        <p:spPr>
          <a:xfrm>
            <a:off x="4514127" y="867385"/>
            <a:ext cx="1954842" cy="399877"/>
          </a:xfrm>
          <a:prstGeom prst="rect">
            <a:avLst/>
          </a:prstGeom>
          <a:noFill/>
        </p:spPr>
        <p:txBody>
          <a:bodyPr wrap="square" rtlCol="0">
            <a:spAutoFit/>
          </a:bodyPr>
          <a:lstStyle/>
          <a:p>
            <a:r>
              <a:rPr lang="en-US" sz="1998">
                <a:solidFill>
                  <a:srgbClr val="1B1B1B"/>
                </a:solidFill>
              </a:rPr>
              <a:t>Edge Network</a:t>
            </a:r>
          </a:p>
        </p:txBody>
      </p:sp>
      <p:sp>
        <p:nvSpPr>
          <p:cNvPr id="177" name="Rectangle: Rounded Corners 176">
            <a:extLst>
              <a:ext uri="{FF2B5EF4-FFF2-40B4-BE49-F238E27FC236}">
                <a16:creationId xmlns:a16="http://schemas.microsoft.com/office/drawing/2014/main" id="{C28508C7-74D9-42DA-B796-E6436566912D}"/>
              </a:ext>
            </a:extLst>
          </p:cNvPr>
          <p:cNvSpPr/>
          <p:nvPr/>
        </p:nvSpPr>
        <p:spPr>
          <a:xfrm>
            <a:off x="4593679" y="1374923"/>
            <a:ext cx="569967" cy="5034079"/>
          </a:xfrm>
          <a:prstGeom prst="roundRect">
            <a:avLst>
              <a:gd name="adj" fmla="val 11673"/>
            </a:avLst>
          </a:prstGeom>
          <a:solidFill>
            <a:srgbClr val="FA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a:t>Edge</a:t>
            </a:r>
            <a:br>
              <a:rPr lang="en-US" sz="1100"/>
            </a:br>
            <a:r>
              <a:rPr lang="en-US" sz="1100"/>
              <a:t>Network</a:t>
            </a:r>
          </a:p>
        </p:txBody>
      </p:sp>
      <p:cxnSp>
        <p:nvCxnSpPr>
          <p:cNvPr id="205" name="Straight Arrow Connector 204">
            <a:extLst>
              <a:ext uri="{FF2B5EF4-FFF2-40B4-BE49-F238E27FC236}">
                <a16:creationId xmlns:a16="http://schemas.microsoft.com/office/drawing/2014/main" id="{D0C34612-A58A-4066-B383-92AE2D4FDF6B}"/>
              </a:ext>
            </a:extLst>
          </p:cNvPr>
          <p:cNvCxnSpPr>
            <a:cxnSpLocks/>
          </p:cNvCxnSpPr>
          <p:nvPr/>
        </p:nvCxnSpPr>
        <p:spPr>
          <a:xfrm flipH="1">
            <a:off x="5149062" y="1848402"/>
            <a:ext cx="1085362" cy="0"/>
          </a:xfrm>
          <a:prstGeom prst="straightConnector1">
            <a:avLst/>
          </a:prstGeom>
          <a:ln w="22225">
            <a:solidFill>
              <a:srgbClr val="F67F77"/>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C0E1567C-9FCC-4020-BE95-097A8184C43D}"/>
              </a:ext>
            </a:extLst>
          </p:cNvPr>
          <p:cNvCxnSpPr>
            <a:cxnSpLocks/>
          </p:cNvCxnSpPr>
          <p:nvPr/>
        </p:nvCxnSpPr>
        <p:spPr>
          <a:xfrm>
            <a:off x="5211042" y="1988065"/>
            <a:ext cx="1023383" cy="0"/>
          </a:xfrm>
          <a:prstGeom prst="straightConnector1">
            <a:avLst/>
          </a:prstGeom>
          <a:ln w="22225">
            <a:solidFill>
              <a:srgbClr val="F67F77"/>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207" name="Oval 206">
            <a:extLst>
              <a:ext uri="{FF2B5EF4-FFF2-40B4-BE49-F238E27FC236}">
                <a16:creationId xmlns:a16="http://schemas.microsoft.com/office/drawing/2014/main" id="{25512E9E-3ECE-41E2-BCC8-B6304BD3CF49}"/>
              </a:ext>
            </a:extLst>
          </p:cNvPr>
          <p:cNvSpPr/>
          <p:nvPr/>
        </p:nvSpPr>
        <p:spPr>
          <a:xfrm>
            <a:off x="5595535" y="1764729"/>
            <a:ext cx="240651" cy="245345"/>
          </a:xfrm>
          <a:prstGeom prst="ellipse">
            <a:avLst/>
          </a:prstGeom>
          <a:solidFill>
            <a:srgbClr val="FFC000"/>
          </a:solidFill>
          <a:ln w="28575">
            <a:solidFill>
              <a:schemeClr val="bg1"/>
            </a:solidFill>
          </a:ln>
          <a:effectLst/>
        </p:spPr>
        <p:style>
          <a:lnRef idx="3">
            <a:schemeClr val="lt1"/>
          </a:lnRef>
          <a:fillRef idx="1">
            <a:schemeClr val="accent6"/>
          </a:fillRef>
          <a:effectRef idx="1">
            <a:schemeClr val="accent6"/>
          </a:effectRef>
          <a:fontRef idx="minor">
            <a:schemeClr val="lt1"/>
          </a:fontRef>
        </p:style>
        <p:txBody>
          <a:bodyPr wrap="none" lIns="0" tIns="0" rIns="0" bIns="0" rtlCol="0" anchor="ctr"/>
          <a:lstStyle/>
          <a:p>
            <a:pPr algn="ctr"/>
            <a:r>
              <a:rPr lang="en-US" sz="1400">
                <a:solidFill>
                  <a:prstClr val="white"/>
                </a:solidFill>
                <a:ea typeface="Adobe Clean" charset="0"/>
                <a:cs typeface="Adobe Clean" charset="0"/>
              </a:rPr>
              <a:t>2</a:t>
            </a:r>
          </a:p>
        </p:txBody>
      </p:sp>
      <p:grpSp>
        <p:nvGrpSpPr>
          <p:cNvPr id="115" name="Group 114">
            <a:extLst>
              <a:ext uri="{FF2B5EF4-FFF2-40B4-BE49-F238E27FC236}">
                <a16:creationId xmlns:a16="http://schemas.microsoft.com/office/drawing/2014/main" id="{04CAD5D1-AF9B-4615-B54A-DB9DB43FAFB8}"/>
              </a:ext>
            </a:extLst>
          </p:cNvPr>
          <p:cNvGrpSpPr/>
          <p:nvPr/>
        </p:nvGrpSpPr>
        <p:grpSpPr>
          <a:xfrm>
            <a:off x="6316902" y="1311969"/>
            <a:ext cx="2599886" cy="830321"/>
            <a:chOff x="5473041" y="1208401"/>
            <a:chExt cx="2600563" cy="830537"/>
          </a:xfrm>
        </p:grpSpPr>
        <p:grpSp>
          <p:nvGrpSpPr>
            <p:cNvPr id="262" name="Group 261">
              <a:extLst>
                <a:ext uri="{FF2B5EF4-FFF2-40B4-BE49-F238E27FC236}">
                  <a16:creationId xmlns:a16="http://schemas.microsoft.com/office/drawing/2014/main" id="{C6C1EA5B-8583-4C4C-8787-A9856B89ADB2}"/>
                </a:ext>
              </a:extLst>
            </p:cNvPr>
            <p:cNvGrpSpPr/>
            <p:nvPr/>
          </p:nvGrpSpPr>
          <p:grpSpPr>
            <a:xfrm>
              <a:off x="5473041" y="1208401"/>
              <a:ext cx="2600563" cy="830537"/>
              <a:chOff x="6022690" y="1132397"/>
              <a:chExt cx="2600563" cy="830537"/>
            </a:xfrm>
          </p:grpSpPr>
          <p:sp>
            <p:nvSpPr>
              <p:cNvPr id="18" name="Rectangle: Rounded Corners 17">
                <a:extLst>
                  <a:ext uri="{FF2B5EF4-FFF2-40B4-BE49-F238E27FC236}">
                    <a16:creationId xmlns:a16="http://schemas.microsoft.com/office/drawing/2014/main" id="{4A8AA818-2826-4275-850E-CDB07053B069}"/>
                  </a:ext>
                </a:extLst>
              </p:cNvPr>
              <p:cNvSpPr/>
              <p:nvPr/>
            </p:nvSpPr>
            <p:spPr>
              <a:xfrm>
                <a:off x="6073052" y="1394590"/>
                <a:ext cx="2550201" cy="568344"/>
              </a:xfrm>
              <a:prstGeom prst="roundRect">
                <a:avLst>
                  <a:gd name="adj" fmla="val 1167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01" name="TextBox 100">
                <a:extLst>
                  <a:ext uri="{FF2B5EF4-FFF2-40B4-BE49-F238E27FC236}">
                    <a16:creationId xmlns:a16="http://schemas.microsoft.com/office/drawing/2014/main" id="{AA487DA2-DC9E-464F-9B01-A04AE3BB3254}"/>
                  </a:ext>
                </a:extLst>
              </p:cNvPr>
              <p:cNvSpPr txBox="1"/>
              <p:nvPr/>
            </p:nvSpPr>
            <p:spPr>
              <a:xfrm>
                <a:off x="6022690" y="1132397"/>
                <a:ext cx="1100501" cy="261609"/>
              </a:xfrm>
              <a:prstGeom prst="rect">
                <a:avLst/>
              </a:prstGeom>
              <a:noFill/>
            </p:spPr>
            <p:txBody>
              <a:bodyPr wrap="square" rtlCol="0">
                <a:spAutoFit/>
              </a:bodyPr>
              <a:lstStyle/>
              <a:p>
                <a:pPr algn="ctr"/>
                <a:r>
                  <a:rPr lang="en-US" sz="1100">
                    <a:solidFill>
                      <a:srgbClr val="FF0000"/>
                    </a:solidFill>
                    <a:latin typeface="Adobe Clean Medium" panose="020B0603020404020204" pitchFamily="34" charset="0"/>
                  </a:rPr>
                  <a:t>Edge Services</a:t>
                </a:r>
              </a:p>
            </p:txBody>
          </p:sp>
        </p:grpSp>
        <p:sp>
          <p:nvSpPr>
            <p:cNvPr id="113" name="Rectangle: Rounded Corners 112">
              <a:extLst>
                <a:ext uri="{FF2B5EF4-FFF2-40B4-BE49-F238E27FC236}">
                  <a16:creationId xmlns:a16="http://schemas.microsoft.com/office/drawing/2014/main" id="{5FFB7C1C-2874-497C-821E-124B696F9424}"/>
                </a:ext>
              </a:extLst>
            </p:cNvPr>
            <p:cNvSpPr/>
            <p:nvPr/>
          </p:nvSpPr>
          <p:spPr>
            <a:xfrm>
              <a:off x="6102767" y="1535149"/>
              <a:ext cx="911877" cy="216116"/>
            </a:xfrm>
            <a:prstGeom prst="roundRect">
              <a:avLst>
                <a:gd name="adj" fmla="val 33195"/>
              </a:avLst>
            </a:prstGeom>
            <a:solidFill>
              <a:srgbClr val="FA0F00"/>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Identity</a:t>
              </a:r>
            </a:p>
          </p:txBody>
        </p:sp>
        <p:sp>
          <p:nvSpPr>
            <p:cNvPr id="289" name="Rectangle: Rounded Corners 288">
              <a:extLst>
                <a:ext uri="{FF2B5EF4-FFF2-40B4-BE49-F238E27FC236}">
                  <a16:creationId xmlns:a16="http://schemas.microsoft.com/office/drawing/2014/main" id="{1FB2B973-BA49-414A-B526-7BFD61E8ED6A}"/>
                </a:ext>
              </a:extLst>
            </p:cNvPr>
            <p:cNvSpPr/>
            <p:nvPr/>
          </p:nvSpPr>
          <p:spPr>
            <a:xfrm>
              <a:off x="6102767" y="1764677"/>
              <a:ext cx="911877" cy="216116"/>
            </a:xfrm>
            <a:prstGeom prst="roundRect">
              <a:avLst>
                <a:gd name="adj" fmla="val 33195"/>
              </a:avLst>
            </a:prstGeom>
            <a:solidFill>
              <a:srgbClr val="FA0F00"/>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Consent</a:t>
              </a:r>
            </a:p>
          </p:txBody>
        </p:sp>
        <p:sp>
          <p:nvSpPr>
            <p:cNvPr id="290" name="Rectangle: Rounded Corners 289">
              <a:extLst>
                <a:ext uri="{FF2B5EF4-FFF2-40B4-BE49-F238E27FC236}">
                  <a16:creationId xmlns:a16="http://schemas.microsoft.com/office/drawing/2014/main" id="{2A9FE298-ED89-4527-A8D6-7D082A0B99C9}"/>
                </a:ext>
              </a:extLst>
            </p:cNvPr>
            <p:cNvSpPr/>
            <p:nvPr/>
          </p:nvSpPr>
          <p:spPr>
            <a:xfrm>
              <a:off x="7045565" y="1533647"/>
              <a:ext cx="920196" cy="216116"/>
            </a:xfrm>
            <a:prstGeom prst="roundRect">
              <a:avLst>
                <a:gd name="adj" fmla="val 33195"/>
              </a:avLst>
            </a:prstGeom>
            <a:solidFill>
              <a:srgbClr val="FA0F00"/>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Geolocation</a:t>
              </a:r>
            </a:p>
          </p:txBody>
        </p:sp>
        <p:sp>
          <p:nvSpPr>
            <p:cNvPr id="291" name="Rectangle: Rounded Corners 290">
              <a:extLst>
                <a:ext uri="{FF2B5EF4-FFF2-40B4-BE49-F238E27FC236}">
                  <a16:creationId xmlns:a16="http://schemas.microsoft.com/office/drawing/2014/main" id="{1B868401-2F4E-4159-9135-F7E7BDE5E073}"/>
                </a:ext>
              </a:extLst>
            </p:cNvPr>
            <p:cNvSpPr/>
            <p:nvPr/>
          </p:nvSpPr>
          <p:spPr>
            <a:xfrm>
              <a:off x="7051620" y="1764424"/>
              <a:ext cx="920196" cy="216116"/>
            </a:xfrm>
            <a:prstGeom prst="roundRect">
              <a:avLst>
                <a:gd name="adj" fmla="val 33195"/>
              </a:avLst>
            </a:prstGeom>
            <a:solidFill>
              <a:srgbClr val="FA0F00"/>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Device Info</a:t>
              </a:r>
            </a:p>
          </p:txBody>
        </p:sp>
      </p:grpSp>
      <p:sp>
        <p:nvSpPr>
          <p:cNvPr id="294" name="TextBox 293">
            <a:extLst>
              <a:ext uri="{FF2B5EF4-FFF2-40B4-BE49-F238E27FC236}">
                <a16:creationId xmlns:a16="http://schemas.microsoft.com/office/drawing/2014/main" id="{696B1423-8A09-4693-A83B-B9DB6520A8C5}"/>
              </a:ext>
            </a:extLst>
          </p:cNvPr>
          <p:cNvSpPr txBox="1"/>
          <p:nvPr/>
        </p:nvSpPr>
        <p:spPr>
          <a:xfrm>
            <a:off x="2363107" y="721287"/>
            <a:ext cx="1646605" cy="900246"/>
          </a:xfrm>
          <a:prstGeom prst="rect">
            <a:avLst/>
          </a:prstGeom>
          <a:noFill/>
        </p:spPr>
        <p:txBody>
          <a:bodyPr wrap="none" rtlCol="0">
            <a:spAutoFit/>
          </a:bodyPr>
          <a:lstStyle/>
          <a:p>
            <a:endParaRPr lang="en-US" sz="1050" i="1">
              <a:solidFill>
                <a:srgbClr val="FF0000"/>
              </a:solidFill>
            </a:endParaRPr>
          </a:p>
          <a:p>
            <a:r>
              <a:rPr lang="en-US" sz="1050" i="1">
                <a:solidFill>
                  <a:srgbClr val="FF0000"/>
                </a:solidFill>
              </a:rPr>
              <a:t>Datastream Environment ID </a:t>
            </a:r>
          </a:p>
          <a:p>
            <a:r>
              <a:rPr lang="en-US" sz="1050" i="1">
                <a:solidFill>
                  <a:srgbClr val="FF0000"/>
                </a:solidFill>
              </a:rPr>
              <a:t>XDM data</a:t>
            </a:r>
            <a:br>
              <a:rPr lang="en-US" sz="1050" i="1">
                <a:solidFill>
                  <a:srgbClr val="FF0000"/>
                </a:solidFill>
              </a:rPr>
            </a:br>
            <a:r>
              <a:rPr lang="en-US" sz="1050" i="1">
                <a:solidFill>
                  <a:srgbClr val="FF0000"/>
                </a:solidFill>
              </a:rPr>
              <a:t>Target profile &amp; entity data</a:t>
            </a:r>
          </a:p>
          <a:p>
            <a:r>
              <a:rPr lang="en-US" sz="1050" i="1">
                <a:solidFill>
                  <a:srgbClr val="FF0000"/>
                </a:solidFill>
              </a:rPr>
              <a:t>Customer ID (optional)</a:t>
            </a:r>
            <a:endParaRPr lang="en-US" sz="1050"/>
          </a:p>
        </p:txBody>
      </p:sp>
      <p:grpSp>
        <p:nvGrpSpPr>
          <p:cNvPr id="297" name="Group 296">
            <a:extLst>
              <a:ext uri="{FF2B5EF4-FFF2-40B4-BE49-F238E27FC236}">
                <a16:creationId xmlns:a16="http://schemas.microsoft.com/office/drawing/2014/main" id="{9BF392B8-4D60-4D12-976F-5ECFFB4FC643}"/>
              </a:ext>
            </a:extLst>
          </p:cNvPr>
          <p:cNvGrpSpPr/>
          <p:nvPr/>
        </p:nvGrpSpPr>
        <p:grpSpPr>
          <a:xfrm>
            <a:off x="6475938" y="2419111"/>
            <a:ext cx="1271813" cy="376543"/>
            <a:chOff x="8197158" y="1368108"/>
            <a:chExt cx="1272144" cy="376641"/>
          </a:xfrm>
        </p:grpSpPr>
        <p:pic>
          <p:nvPicPr>
            <p:cNvPr id="298" name="Picture 297" descr="A picture containing drawing&#10;&#10;Description automatically generated">
              <a:extLst>
                <a:ext uri="{FF2B5EF4-FFF2-40B4-BE49-F238E27FC236}">
                  <a16:creationId xmlns:a16="http://schemas.microsoft.com/office/drawing/2014/main" id="{1F837438-D631-452C-9325-40FBA90FA933}"/>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8197158" y="1368108"/>
              <a:ext cx="374240" cy="374240"/>
            </a:xfrm>
            <a:prstGeom prst="rect">
              <a:avLst/>
            </a:prstGeom>
          </p:spPr>
        </p:pic>
        <p:sp>
          <p:nvSpPr>
            <p:cNvPr id="299" name="TextBox 298">
              <a:extLst>
                <a:ext uri="{FF2B5EF4-FFF2-40B4-BE49-F238E27FC236}">
                  <a16:creationId xmlns:a16="http://schemas.microsoft.com/office/drawing/2014/main" id="{7CD73EBC-1B06-4FEA-B8E7-A032118099AE}"/>
                </a:ext>
              </a:extLst>
            </p:cNvPr>
            <p:cNvSpPr txBox="1"/>
            <p:nvPr/>
          </p:nvSpPr>
          <p:spPr>
            <a:xfrm>
              <a:off x="8530253" y="1472698"/>
              <a:ext cx="939049" cy="272051"/>
            </a:xfrm>
            <a:prstGeom prst="rect">
              <a:avLst/>
            </a:prstGeom>
            <a:noFill/>
          </p:spPr>
          <p:txBody>
            <a:bodyPr wrap="none" rtlCol="0">
              <a:noAutofit/>
            </a:bodyPr>
            <a:lstStyle/>
            <a:p>
              <a:pPr algn="ctr"/>
              <a:r>
                <a:rPr lang="en-US" sz="1100">
                  <a:solidFill>
                    <a:srgbClr val="FF0000"/>
                  </a:solidFill>
                  <a:latin typeface="Adobe Clean Medium" panose="020B0603020404020204" pitchFamily="34" charset="0"/>
                </a:rPr>
                <a:t>Target Edge</a:t>
              </a:r>
            </a:p>
          </p:txBody>
        </p:sp>
      </p:grpSp>
      <p:cxnSp>
        <p:nvCxnSpPr>
          <p:cNvPr id="300" name="Straight Arrow Connector 299">
            <a:extLst>
              <a:ext uri="{FF2B5EF4-FFF2-40B4-BE49-F238E27FC236}">
                <a16:creationId xmlns:a16="http://schemas.microsoft.com/office/drawing/2014/main" id="{AE27AC79-68BA-4AFE-ACCE-21D9D2296760}"/>
              </a:ext>
            </a:extLst>
          </p:cNvPr>
          <p:cNvCxnSpPr>
            <a:cxnSpLocks/>
          </p:cNvCxnSpPr>
          <p:nvPr/>
        </p:nvCxnSpPr>
        <p:spPr>
          <a:xfrm flipH="1">
            <a:off x="5149064" y="3197019"/>
            <a:ext cx="1489113" cy="0"/>
          </a:xfrm>
          <a:prstGeom prst="straightConnector1">
            <a:avLst/>
          </a:prstGeom>
          <a:ln w="22225">
            <a:solidFill>
              <a:srgbClr val="FA0F00">
                <a:alpha val="50980"/>
              </a:srgbClr>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10BBDAA6-5B45-4FEF-AE49-FFA06093EAA4}"/>
              </a:ext>
            </a:extLst>
          </p:cNvPr>
          <p:cNvCxnSpPr>
            <a:cxnSpLocks/>
          </p:cNvCxnSpPr>
          <p:nvPr/>
        </p:nvCxnSpPr>
        <p:spPr>
          <a:xfrm flipH="1">
            <a:off x="7076042" y="3209395"/>
            <a:ext cx="305499" cy="0"/>
          </a:xfrm>
          <a:prstGeom prst="straightConnector1">
            <a:avLst/>
          </a:prstGeom>
          <a:ln w="22225">
            <a:solidFill>
              <a:srgbClr val="F67F77"/>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08" name="Straight Arrow Connector 161">
            <a:extLst>
              <a:ext uri="{FF2B5EF4-FFF2-40B4-BE49-F238E27FC236}">
                <a16:creationId xmlns:a16="http://schemas.microsoft.com/office/drawing/2014/main" id="{8B9BE0E0-4489-4E5C-BED4-4AC80325863C}"/>
              </a:ext>
            </a:extLst>
          </p:cNvPr>
          <p:cNvCxnSpPr>
            <a:cxnSpLocks/>
          </p:cNvCxnSpPr>
          <p:nvPr/>
        </p:nvCxnSpPr>
        <p:spPr>
          <a:xfrm flipV="1">
            <a:off x="7898200" y="3910805"/>
            <a:ext cx="469950" cy="455391"/>
          </a:xfrm>
          <a:prstGeom prst="bentConnector2">
            <a:avLst/>
          </a:prstGeom>
          <a:ln w="22225">
            <a:solidFill>
              <a:srgbClr val="F67F77"/>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2ED21056-5BD0-4956-9747-433DB3411494}"/>
              </a:ext>
            </a:extLst>
          </p:cNvPr>
          <p:cNvCxnSpPr>
            <a:cxnSpLocks/>
          </p:cNvCxnSpPr>
          <p:nvPr/>
        </p:nvCxnSpPr>
        <p:spPr>
          <a:xfrm flipH="1">
            <a:off x="5233935" y="4379455"/>
            <a:ext cx="2066667" cy="0"/>
          </a:xfrm>
          <a:prstGeom prst="straightConnector1">
            <a:avLst/>
          </a:prstGeom>
          <a:ln w="22225">
            <a:solidFill>
              <a:srgbClr val="FA0F00">
                <a:alpha val="50980"/>
              </a:srgb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0D1B9678-A639-40CB-B93A-E7EEB61A6106}"/>
              </a:ext>
            </a:extLst>
          </p:cNvPr>
          <p:cNvCxnSpPr>
            <a:cxnSpLocks/>
          </p:cNvCxnSpPr>
          <p:nvPr/>
        </p:nvCxnSpPr>
        <p:spPr>
          <a:xfrm flipH="1">
            <a:off x="7858570" y="3208739"/>
            <a:ext cx="305499" cy="0"/>
          </a:xfrm>
          <a:prstGeom prst="straightConnector1">
            <a:avLst/>
          </a:prstGeom>
          <a:ln w="22225">
            <a:solidFill>
              <a:srgbClr val="F67F77"/>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11EFB017-D1BD-4E49-BBD6-0035D0719000}"/>
              </a:ext>
            </a:extLst>
          </p:cNvPr>
          <p:cNvCxnSpPr>
            <a:cxnSpLocks/>
          </p:cNvCxnSpPr>
          <p:nvPr/>
        </p:nvCxnSpPr>
        <p:spPr>
          <a:xfrm flipV="1">
            <a:off x="7667506" y="3911756"/>
            <a:ext cx="0" cy="306967"/>
          </a:xfrm>
          <a:prstGeom prst="straightConnector1">
            <a:avLst/>
          </a:prstGeom>
          <a:ln w="22225">
            <a:solidFill>
              <a:srgbClr val="FA0F00">
                <a:alpha val="50980"/>
              </a:srgbClr>
            </a:solidFill>
            <a:prstDash val="sysDot"/>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AC5A645F-FCBF-4CED-AB9F-BDFE49990618}"/>
              </a:ext>
            </a:extLst>
          </p:cNvPr>
          <p:cNvCxnSpPr>
            <a:cxnSpLocks/>
          </p:cNvCxnSpPr>
          <p:nvPr/>
        </p:nvCxnSpPr>
        <p:spPr>
          <a:xfrm>
            <a:off x="7537365" y="3891739"/>
            <a:ext cx="0" cy="311932"/>
          </a:xfrm>
          <a:prstGeom prst="straightConnector1">
            <a:avLst/>
          </a:prstGeom>
          <a:ln w="22225">
            <a:solidFill>
              <a:srgbClr val="FA0F00">
                <a:alpha val="50980"/>
              </a:srgbClr>
            </a:solidFill>
            <a:prstDash val="sysDot"/>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CBE9B4E1-3CA9-4CE5-A6C9-23ABC26FACE6}"/>
              </a:ext>
            </a:extLst>
          </p:cNvPr>
          <p:cNvCxnSpPr>
            <a:cxnSpLocks/>
          </p:cNvCxnSpPr>
          <p:nvPr/>
        </p:nvCxnSpPr>
        <p:spPr>
          <a:xfrm>
            <a:off x="4175626" y="4381525"/>
            <a:ext cx="418052" cy="0"/>
          </a:xfrm>
          <a:prstGeom prst="straightConnector1">
            <a:avLst/>
          </a:prstGeom>
          <a:ln w="22225">
            <a:solidFill>
              <a:srgbClr val="FA0F00">
                <a:alpha val="50980"/>
              </a:srgbClr>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51" name="Straight Arrow Connector 161">
            <a:extLst>
              <a:ext uri="{FF2B5EF4-FFF2-40B4-BE49-F238E27FC236}">
                <a16:creationId xmlns:a16="http://schemas.microsoft.com/office/drawing/2014/main" id="{262035F1-41BD-44E3-B63E-F8D7D98CCE49}"/>
              </a:ext>
            </a:extLst>
          </p:cNvPr>
          <p:cNvCxnSpPr>
            <a:cxnSpLocks/>
          </p:cNvCxnSpPr>
          <p:nvPr/>
        </p:nvCxnSpPr>
        <p:spPr>
          <a:xfrm flipV="1">
            <a:off x="895102" y="4381437"/>
            <a:ext cx="3628286" cy="1298006"/>
          </a:xfrm>
          <a:prstGeom prst="bentConnector3">
            <a:avLst>
              <a:gd name="adj1" fmla="val 99684"/>
            </a:avLst>
          </a:prstGeom>
          <a:ln w="22225">
            <a:solidFill>
              <a:srgbClr val="FC857D"/>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352" name="TextBox 351">
            <a:extLst>
              <a:ext uri="{FF2B5EF4-FFF2-40B4-BE49-F238E27FC236}">
                <a16:creationId xmlns:a16="http://schemas.microsoft.com/office/drawing/2014/main" id="{B09D3B4E-9241-49EA-80DA-8EAF541F1293}"/>
              </a:ext>
            </a:extLst>
          </p:cNvPr>
          <p:cNvSpPr txBox="1"/>
          <p:nvPr/>
        </p:nvSpPr>
        <p:spPr>
          <a:xfrm>
            <a:off x="2049887" y="5688114"/>
            <a:ext cx="1333976" cy="261542"/>
          </a:xfrm>
          <a:prstGeom prst="rect">
            <a:avLst/>
          </a:prstGeom>
          <a:noFill/>
        </p:spPr>
        <p:txBody>
          <a:bodyPr wrap="square" rtlCol="0">
            <a:spAutoFit/>
          </a:bodyPr>
          <a:lstStyle/>
          <a:p>
            <a:pPr algn="ctr"/>
            <a:r>
              <a:rPr lang="en-US" sz="1100">
                <a:solidFill>
                  <a:srgbClr val="000000"/>
                </a:solidFill>
                <a:latin typeface="Adobe Clean" panose="020B0503020404020204" pitchFamily="34" charset="0"/>
              </a:rPr>
              <a:t>Prefetched Views</a:t>
            </a:r>
          </a:p>
        </p:txBody>
      </p:sp>
      <p:grpSp>
        <p:nvGrpSpPr>
          <p:cNvPr id="356" name="Group 355">
            <a:extLst>
              <a:ext uri="{FF2B5EF4-FFF2-40B4-BE49-F238E27FC236}">
                <a16:creationId xmlns:a16="http://schemas.microsoft.com/office/drawing/2014/main" id="{5B2F8C15-4FD1-47E9-9A80-BA31042AFA29}"/>
              </a:ext>
            </a:extLst>
          </p:cNvPr>
          <p:cNvGrpSpPr/>
          <p:nvPr/>
        </p:nvGrpSpPr>
        <p:grpSpPr>
          <a:xfrm>
            <a:off x="9081986" y="1572068"/>
            <a:ext cx="2502554" cy="568196"/>
            <a:chOff x="6057987" y="1394590"/>
            <a:chExt cx="2503206" cy="568344"/>
          </a:xfrm>
        </p:grpSpPr>
        <p:sp>
          <p:nvSpPr>
            <p:cNvPr id="361" name="Rectangle: Rounded Corners 360">
              <a:extLst>
                <a:ext uri="{FF2B5EF4-FFF2-40B4-BE49-F238E27FC236}">
                  <a16:creationId xmlns:a16="http://schemas.microsoft.com/office/drawing/2014/main" id="{D36260DE-471F-4E88-8A73-98EFEEE00C4A}"/>
                </a:ext>
              </a:extLst>
            </p:cNvPr>
            <p:cNvSpPr/>
            <p:nvPr/>
          </p:nvSpPr>
          <p:spPr>
            <a:xfrm>
              <a:off x="6057987" y="1394590"/>
              <a:ext cx="2503206" cy="568344"/>
            </a:xfrm>
            <a:prstGeom prst="roundRect">
              <a:avLst>
                <a:gd name="adj" fmla="val 1167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nvGrpSpPr>
            <p:cNvPr id="362" name="Group 361">
              <a:extLst>
                <a:ext uri="{FF2B5EF4-FFF2-40B4-BE49-F238E27FC236}">
                  <a16:creationId xmlns:a16="http://schemas.microsoft.com/office/drawing/2014/main" id="{C87F839E-9399-406E-8F23-4F0A150CB64C}"/>
                </a:ext>
              </a:extLst>
            </p:cNvPr>
            <p:cNvGrpSpPr/>
            <p:nvPr/>
          </p:nvGrpSpPr>
          <p:grpSpPr>
            <a:xfrm>
              <a:off x="6214195" y="1463123"/>
              <a:ext cx="1862312" cy="430887"/>
              <a:chOff x="6043397" y="1395119"/>
              <a:chExt cx="1862312" cy="430888"/>
            </a:xfrm>
          </p:grpSpPr>
          <p:pic>
            <p:nvPicPr>
              <p:cNvPr id="363" name="Picture 362" descr="A picture containing drawing&#10;&#10;Description automatically generated">
                <a:extLst>
                  <a:ext uri="{FF2B5EF4-FFF2-40B4-BE49-F238E27FC236}">
                    <a16:creationId xmlns:a16="http://schemas.microsoft.com/office/drawing/2014/main" id="{8FE6C187-D2D5-4EDC-83E9-E343D368C48C}"/>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043397" y="1433625"/>
                <a:ext cx="374240" cy="374240"/>
              </a:xfrm>
              <a:prstGeom prst="rect">
                <a:avLst/>
              </a:prstGeom>
            </p:spPr>
          </p:pic>
          <p:sp>
            <p:nvSpPr>
              <p:cNvPr id="364" name="TextBox 363">
                <a:extLst>
                  <a:ext uri="{FF2B5EF4-FFF2-40B4-BE49-F238E27FC236}">
                    <a16:creationId xmlns:a16="http://schemas.microsoft.com/office/drawing/2014/main" id="{B629CE0B-8766-416E-88EB-D70F37ACB41D}"/>
                  </a:ext>
                </a:extLst>
              </p:cNvPr>
              <p:cNvSpPr txBox="1"/>
              <p:nvPr/>
            </p:nvSpPr>
            <p:spPr>
              <a:xfrm>
                <a:off x="6445576" y="1395119"/>
                <a:ext cx="1460133" cy="430888"/>
              </a:xfrm>
              <a:prstGeom prst="rect">
                <a:avLst/>
              </a:prstGeom>
              <a:noFill/>
            </p:spPr>
            <p:txBody>
              <a:bodyPr wrap="square" rtlCol="0">
                <a:spAutoFit/>
              </a:bodyPr>
              <a:lstStyle/>
              <a:p>
                <a:r>
                  <a:rPr lang="en-US" sz="1100">
                    <a:solidFill>
                      <a:srgbClr val="FF0000"/>
                    </a:solidFill>
                    <a:latin typeface="Adobe Clean Medium" panose="020B0603020404020204" pitchFamily="34" charset="0"/>
                  </a:rPr>
                  <a:t>Segment Sharing /</a:t>
                </a:r>
                <a:br>
                  <a:rPr lang="en-US" sz="1100">
                    <a:solidFill>
                      <a:srgbClr val="FF0000"/>
                    </a:solidFill>
                    <a:latin typeface="Adobe Clean Medium" panose="020B0603020404020204" pitchFamily="34" charset="0"/>
                  </a:rPr>
                </a:br>
                <a:r>
                  <a:rPr lang="en-US" sz="1100">
                    <a:solidFill>
                      <a:srgbClr val="FF0000"/>
                    </a:solidFill>
                    <a:latin typeface="Adobe Clean Medium" panose="020B0603020404020204" pitchFamily="34" charset="0"/>
                  </a:rPr>
                  <a:t>Audience Library</a:t>
                </a:r>
              </a:p>
            </p:txBody>
          </p:sp>
        </p:grpSp>
      </p:grpSp>
      <p:cxnSp>
        <p:nvCxnSpPr>
          <p:cNvPr id="97" name="Straight Arrow Connector 161">
            <a:extLst>
              <a:ext uri="{FF2B5EF4-FFF2-40B4-BE49-F238E27FC236}">
                <a16:creationId xmlns:a16="http://schemas.microsoft.com/office/drawing/2014/main" id="{0F47A262-5981-A04C-AEC4-DD95B0DF9A80}"/>
              </a:ext>
            </a:extLst>
          </p:cNvPr>
          <p:cNvCxnSpPr>
            <a:cxnSpLocks/>
            <a:stCxn id="34" idx="0"/>
            <a:endCxn id="363" idx="2"/>
          </p:cNvCxnSpPr>
          <p:nvPr/>
        </p:nvCxnSpPr>
        <p:spPr>
          <a:xfrm rot="5400000" flipH="1" flipV="1">
            <a:off x="8079294" y="1618377"/>
            <a:ext cx="911086" cy="1780777"/>
          </a:xfrm>
          <a:prstGeom prst="curvedConnector3">
            <a:avLst>
              <a:gd name="adj1" fmla="val 50000"/>
            </a:avLst>
          </a:prstGeom>
          <a:ln w="22225">
            <a:solidFill>
              <a:srgbClr val="FA0F00">
                <a:alpha val="50980"/>
              </a:srgb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70" name="Rectangle: Rounded Corners 369">
            <a:extLst>
              <a:ext uri="{FF2B5EF4-FFF2-40B4-BE49-F238E27FC236}">
                <a16:creationId xmlns:a16="http://schemas.microsoft.com/office/drawing/2014/main" id="{D2E0D16F-1F77-467B-85B8-B7B9B7EA9075}"/>
              </a:ext>
            </a:extLst>
          </p:cNvPr>
          <p:cNvSpPr/>
          <p:nvPr/>
        </p:nvSpPr>
        <p:spPr>
          <a:xfrm>
            <a:off x="9081987" y="2789263"/>
            <a:ext cx="2522184" cy="2144711"/>
          </a:xfrm>
          <a:prstGeom prst="roundRect">
            <a:avLst>
              <a:gd name="adj" fmla="val 5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376" name="Straight Arrow Connector 375">
            <a:extLst>
              <a:ext uri="{FF2B5EF4-FFF2-40B4-BE49-F238E27FC236}">
                <a16:creationId xmlns:a16="http://schemas.microsoft.com/office/drawing/2014/main" id="{22ABDFAC-72E9-492C-AC62-288CEB20D4AA}"/>
              </a:ext>
            </a:extLst>
          </p:cNvPr>
          <p:cNvCxnSpPr>
            <a:cxnSpLocks/>
          </p:cNvCxnSpPr>
          <p:nvPr/>
        </p:nvCxnSpPr>
        <p:spPr>
          <a:xfrm flipH="1">
            <a:off x="3368800" y="4382658"/>
            <a:ext cx="273976" cy="0"/>
          </a:xfrm>
          <a:prstGeom prst="straightConnector1">
            <a:avLst/>
          </a:prstGeom>
          <a:ln w="22225">
            <a:solidFill>
              <a:srgbClr val="F67F77"/>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046CD1E3-9E7F-4BD8-BDED-4AE00F5A2124}"/>
              </a:ext>
            </a:extLst>
          </p:cNvPr>
          <p:cNvCxnSpPr>
            <a:cxnSpLocks/>
          </p:cNvCxnSpPr>
          <p:nvPr/>
        </p:nvCxnSpPr>
        <p:spPr>
          <a:xfrm flipH="1">
            <a:off x="2609507" y="4384086"/>
            <a:ext cx="273976" cy="0"/>
          </a:xfrm>
          <a:prstGeom prst="straightConnector1">
            <a:avLst/>
          </a:prstGeom>
          <a:ln w="22225">
            <a:solidFill>
              <a:srgbClr val="F67F77"/>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6E3A4110-805A-4655-9854-2E35320A78E5}"/>
              </a:ext>
            </a:extLst>
          </p:cNvPr>
          <p:cNvCxnSpPr>
            <a:cxnSpLocks/>
          </p:cNvCxnSpPr>
          <p:nvPr/>
        </p:nvCxnSpPr>
        <p:spPr>
          <a:xfrm flipH="1">
            <a:off x="1810671" y="4385515"/>
            <a:ext cx="273976" cy="0"/>
          </a:xfrm>
          <a:prstGeom prst="straightConnector1">
            <a:avLst/>
          </a:prstGeom>
          <a:ln w="22225">
            <a:solidFill>
              <a:srgbClr val="F67F77"/>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86" name="TextBox 385">
            <a:extLst>
              <a:ext uri="{FF2B5EF4-FFF2-40B4-BE49-F238E27FC236}">
                <a16:creationId xmlns:a16="http://schemas.microsoft.com/office/drawing/2014/main" id="{FABB463C-36A8-4E77-BC33-4BB2788CCA3B}"/>
              </a:ext>
            </a:extLst>
          </p:cNvPr>
          <p:cNvSpPr txBox="1"/>
          <p:nvPr/>
        </p:nvSpPr>
        <p:spPr>
          <a:xfrm>
            <a:off x="5248836" y="3201270"/>
            <a:ext cx="1667445" cy="430775"/>
          </a:xfrm>
          <a:prstGeom prst="rect">
            <a:avLst/>
          </a:prstGeom>
          <a:noFill/>
        </p:spPr>
        <p:txBody>
          <a:bodyPr wrap="square" rtlCol="0">
            <a:spAutoFit/>
          </a:bodyPr>
          <a:lstStyle/>
          <a:p>
            <a:r>
              <a:rPr lang="en-US" sz="1100">
                <a:latin typeface="Adobe Clean" panose="020B0503020404020204" pitchFamily="34" charset="0"/>
                <a:ea typeface="Adobe Clean" charset="0"/>
                <a:cs typeface="Adobe Clean" charset="0"/>
              </a:rPr>
              <a:t>Visitor Context</a:t>
            </a:r>
            <a:endParaRPr lang="en-US" sz="1100">
              <a:latin typeface="Adobe Clean" panose="020B0503020404020204" pitchFamily="34" charset="0"/>
            </a:endParaRPr>
          </a:p>
          <a:p>
            <a:r>
              <a:rPr lang="en-US" sz="1100">
                <a:latin typeface="Adobe Clean" panose="020B0503020404020204" pitchFamily="34" charset="0"/>
              </a:rPr>
              <a:t>Data</a:t>
            </a:r>
          </a:p>
        </p:txBody>
      </p:sp>
      <p:cxnSp>
        <p:nvCxnSpPr>
          <p:cNvPr id="391" name="Straight Arrow Connector 390">
            <a:extLst>
              <a:ext uri="{FF2B5EF4-FFF2-40B4-BE49-F238E27FC236}">
                <a16:creationId xmlns:a16="http://schemas.microsoft.com/office/drawing/2014/main" id="{03836E40-1C24-4C34-926B-5F2DFA66AB7F}"/>
              </a:ext>
            </a:extLst>
          </p:cNvPr>
          <p:cNvCxnSpPr>
            <a:cxnSpLocks/>
          </p:cNvCxnSpPr>
          <p:nvPr/>
        </p:nvCxnSpPr>
        <p:spPr>
          <a:xfrm flipH="1">
            <a:off x="1782875" y="2697512"/>
            <a:ext cx="620756" cy="0"/>
          </a:xfrm>
          <a:prstGeom prst="straightConnector1">
            <a:avLst/>
          </a:prstGeom>
          <a:ln w="22225">
            <a:solidFill>
              <a:srgbClr val="FA0F00">
                <a:alpha val="50980"/>
              </a:srgbClr>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405" name="Straight Arrow Connector 404">
            <a:extLst>
              <a:ext uri="{FF2B5EF4-FFF2-40B4-BE49-F238E27FC236}">
                <a16:creationId xmlns:a16="http://schemas.microsoft.com/office/drawing/2014/main" id="{DF3B61F7-A58E-461B-B664-AB4F2AF41079}"/>
              </a:ext>
            </a:extLst>
          </p:cNvPr>
          <p:cNvCxnSpPr>
            <a:cxnSpLocks/>
          </p:cNvCxnSpPr>
          <p:nvPr/>
        </p:nvCxnSpPr>
        <p:spPr>
          <a:xfrm rot="10800000" flipV="1">
            <a:off x="1609746" y="1615476"/>
            <a:ext cx="2948258" cy="815454"/>
          </a:xfrm>
          <a:prstGeom prst="bentConnector3">
            <a:avLst>
              <a:gd name="adj1" fmla="val 99632"/>
            </a:avLst>
          </a:prstGeom>
          <a:ln w="22225">
            <a:solidFill>
              <a:srgbClr val="FC857D"/>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215" name="Oval 214">
            <a:extLst>
              <a:ext uri="{FF2B5EF4-FFF2-40B4-BE49-F238E27FC236}">
                <a16:creationId xmlns:a16="http://schemas.microsoft.com/office/drawing/2014/main" id="{17BE50F1-F642-48F7-B4F7-0E371EA08DC7}"/>
              </a:ext>
            </a:extLst>
          </p:cNvPr>
          <p:cNvSpPr/>
          <p:nvPr/>
        </p:nvSpPr>
        <p:spPr>
          <a:xfrm>
            <a:off x="1495793" y="1844054"/>
            <a:ext cx="240651" cy="245345"/>
          </a:xfrm>
          <a:prstGeom prst="ellipse">
            <a:avLst/>
          </a:prstGeom>
          <a:solidFill>
            <a:srgbClr val="FFC000"/>
          </a:solidFill>
          <a:ln w="28575">
            <a:solidFill>
              <a:schemeClr val="bg1"/>
            </a:solidFill>
          </a:ln>
          <a:effectLst/>
        </p:spPr>
        <p:style>
          <a:lnRef idx="3">
            <a:schemeClr val="lt1"/>
          </a:lnRef>
          <a:fillRef idx="1">
            <a:schemeClr val="accent6"/>
          </a:fillRef>
          <a:effectRef idx="1">
            <a:schemeClr val="accent6"/>
          </a:effectRef>
          <a:fontRef idx="minor">
            <a:schemeClr val="lt1"/>
          </a:fontRef>
        </p:style>
        <p:txBody>
          <a:bodyPr wrap="none" lIns="0" tIns="0" rIns="0" bIns="0" rtlCol="0" anchor="ctr"/>
          <a:lstStyle/>
          <a:p>
            <a:pPr algn="ctr"/>
            <a:r>
              <a:rPr lang="en-US" sz="1400">
                <a:solidFill>
                  <a:prstClr val="white"/>
                </a:solidFill>
                <a:ea typeface="Adobe Clean" charset="0"/>
                <a:cs typeface="Adobe Clean" charset="0"/>
              </a:rPr>
              <a:t>1</a:t>
            </a:r>
          </a:p>
        </p:txBody>
      </p:sp>
      <p:sp>
        <p:nvSpPr>
          <p:cNvPr id="409" name="Oval 408">
            <a:extLst>
              <a:ext uri="{FF2B5EF4-FFF2-40B4-BE49-F238E27FC236}">
                <a16:creationId xmlns:a16="http://schemas.microsoft.com/office/drawing/2014/main" id="{5227C90A-6F88-416B-9271-D419E2905515}"/>
              </a:ext>
            </a:extLst>
          </p:cNvPr>
          <p:cNvSpPr/>
          <p:nvPr/>
        </p:nvSpPr>
        <p:spPr>
          <a:xfrm>
            <a:off x="1927793" y="2569035"/>
            <a:ext cx="240651" cy="245345"/>
          </a:xfrm>
          <a:prstGeom prst="ellipse">
            <a:avLst/>
          </a:prstGeom>
          <a:solidFill>
            <a:srgbClr val="FFC000"/>
          </a:solidFill>
          <a:ln w="28575">
            <a:solidFill>
              <a:schemeClr val="bg1"/>
            </a:solidFill>
          </a:ln>
          <a:effectLst/>
        </p:spPr>
        <p:style>
          <a:lnRef idx="3">
            <a:schemeClr val="lt1"/>
          </a:lnRef>
          <a:fillRef idx="1">
            <a:schemeClr val="accent6"/>
          </a:fillRef>
          <a:effectRef idx="1">
            <a:schemeClr val="accent6"/>
          </a:effectRef>
          <a:fontRef idx="minor">
            <a:schemeClr val="lt1"/>
          </a:fontRef>
        </p:style>
        <p:txBody>
          <a:bodyPr wrap="none" lIns="0" tIns="0" rIns="0" bIns="0" rtlCol="0" anchor="ctr"/>
          <a:lstStyle/>
          <a:p>
            <a:pPr algn="ctr"/>
            <a:r>
              <a:rPr lang="en-US" sz="1400">
                <a:solidFill>
                  <a:prstClr val="white"/>
                </a:solidFill>
                <a:ea typeface="Adobe Clean" charset="0"/>
                <a:cs typeface="Adobe Clean" charset="0"/>
              </a:rPr>
              <a:t>1</a:t>
            </a:r>
          </a:p>
        </p:txBody>
      </p:sp>
      <p:grpSp>
        <p:nvGrpSpPr>
          <p:cNvPr id="412" name="Graphic 236">
            <a:extLst>
              <a:ext uri="{FF2B5EF4-FFF2-40B4-BE49-F238E27FC236}">
                <a16:creationId xmlns:a16="http://schemas.microsoft.com/office/drawing/2014/main" id="{CE0E32F6-2043-48FB-ADE4-AC0F3FF37A20}"/>
              </a:ext>
            </a:extLst>
          </p:cNvPr>
          <p:cNvGrpSpPr/>
          <p:nvPr/>
        </p:nvGrpSpPr>
        <p:grpSpPr>
          <a:xfrm>
            <a:off x="11025799" y="1677770"/>
            <a:ext cx="377270" cy="361330"/>
            <a:chOff x="5757862" y="3105150"/>
            <a:chExt cx="676275" cy="647700"/>
          </a:xfrm>
        </p:grpSpPr>
        <p:sp>
          <p:nvSpPr>
            <p:cNvPr id="413" name="Freeform: Shape 412">
              <a:extLst>
                <a:ext uri="{FF2B5EF4-FFF2-40B4-BE49-F238E27FC236}">
                  <a16:creationId xmlns:a16="http://schemas.microsoft.com/office/drawing/2014/main" id="{5AC09316-3E49-4FA7-9555-136273446BE5}"/>
                </a:ext>
              </a:extLst>
            </p:cNvPr>
            <p:cNvSpPr/>
            <p:nvPr/>
          </p:nvSpPr>
          <p:spPr>
            <a:xfrm>
              <a:off x="6186963" y="3119437"/>
              <a:ext cx="234695" cy="459771"/>
            </a:xfrm>
            <a:custGeom>
              <a:avLst/>
              <a:gdLst>
                <a:gd name="connsiteX0" fmla="*/ 149633 w 234695"/>
                <a:gd name="connsiteY0" fmla="*/ 301366 h 459771"/>
                <a:gd name="connsiteX1" fmla="*/ 138489 w 234695"/>
                <a:gd name="connsiteY1" fmla="*/ 249169 h 459771"/>
                <a:gd name="connsiteX2" fmla="*/ 165635 w 234695"/>
                <a:gd name="connsiteY2" fmla="*/ 174493 h 459771"/>
                <a:gd name="connsiteX3" fmla="*/ 173541 w 234695"/>
                <a:gd name="connsiteY3" fmla="*/ 174493 h 459771"/>
                <a:gd name="connsiteX4" fmla="*/ 197544 w 234695"/>
                <a:gd name="connsiteY4" fmla="*/ 126868 h 459771"/>
                <a:gd name="connsiteX5" fmla="*/ 181637 w 234695"/>
                <a:gd name="connsiteY5" fmla="*/ 110199 h 459771"/>
                <a:gd name="connsiteX6" fmla="*/ 181637 w 234695"/>
                <a:gd name="connsiteY6" fmla="*/ 95816 h 459771"/>
                <a:gd name="connsiteX7" fmla="*/ 85721 w 234695"/>
                <a:gd name="connsiteY7" fmla="*/ -5 h 459771"/>
                <a:gd name="connsiteX8" fmla="*/ -4 w 234695"/>
                <a:gd name="connsiteY8" fmla="*/ 53716 h 459771"/>
                <a:gd name="connsiteX9" fmla="*/ 26951 w 234695"/>
                <a:gd name="connsiteY9" fmla="*/ 75814 h 459771"/>
                <a:gd name="connsiteX10" fmla="*/ 75719 w 234695"/>
                <a:gd name="connsiteY10" fmla="*/ 179827 h 459771"/>
                <a:gd name="connsiteX11" fmla="*/ 95531 w 234695"/>
                <a:gd name="connsiteY11" fmla="*/ 230500 h 459771"/>
                <a:gd name="connsiteX12" fmla="*/ 84577 w 234695"/>
                <a:gd name="connsiteY12" fmla="*/ 285650 h 459771"/>
                <a:gd name="connsiteX13" fmla="*/ 65527 w 234695"/>
                <a:gd name="connsiteY13" fmla="*/ 317177 h 459771"/>
                <a:gd name="connsiteX14" fmla="*/ 48478 w 234695"/>
                <a:gd name="connsiteY14" fmla="*/ 330893 h 459771"/>
                <a:gd name="connsiteX15" fmla="*/ 38096 w 234695"/>
                <a:gd name="connsiteY15" fmla="*/ 357944 h 459771"/>
                <a:gd name="connsiteX16" fmla="*/ 24760 w 234695"/>
                <a:gd name="connsiteY16" fmla="*/ 388996 h 459771"/>
                <a:gd name="connsiteX17" fmla="*/ 28571 w 234695"/>
                <a:gd name="connsiteY17" fmla="*/ 402902 h 459771"/>
                <a:gd name="connsiteX18" fmla="*/ 62384 w 234695"/>
                <a:gd name="connsiteY18" fmla="*/ 420714 h 459771"/>
                <a:gd name="connsiteX19" fmla="*/ 115724 w 234695"/>
                <a:gd name="connsiteY19" fmla="*/ 450242 h 459771"/>
                <a:gd name="connsiteX20" fmla="*/ 126202 w 234695"/>
                <a:gd name="connsiteY20" fmla="*/ 459767 h 459771"/>
                <a:gd name="connsiteX21" fmla="*/ 234692 w 234695"/>
                <a:gd name="connsiteY21" fmla="*/ 433668 h 459771"/>
                <a:gd name="connsiteX22" fmla="*/ 234692 w 234695"/>
                <a:gd name="connsiteY22" fmla="*/ 380614 h 459771"/>
                <a:gd name="connsiteX23" fmla="*/ 149729 w 234695"/>
                <a:gd name="connsiteY23" fmla="*/ 301366 h 45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4695" h="459771">
                  <a:moveTo>
                    <a:pt x="149633" y="301366"/>
                  </a:moveTo>
                  <a:cubicBezTo>
                    <a:pt x="143061" y="293460"/>
                    <a:pt x="133727" y="264980"/>
                    <a:pt x="138489" y="249169"/>
                  </a:cubicBezTo>
                  <a:cubicBezTo>
                    <a:pt x="138489" y="249169"/>
                    <a:pt x="165635" y="190495"/>
                    <a:pt x="165635" y="174493"/>
                  </a:cubicBezTo>
                  <a:lnTo>
                    <a:pt x="173541" y="174493"/>
                  </a:lnTo>
                  <a:cubicBezTo>
                    <a:pt x="189543" y="174493"/>
                    <a:pt x="197544" y="142775"/>
                    <a:pt x="197544" y="126868"/>
                  </a:cubicBezTo>
                  <a:cubicBezTo>
                    <a:pt x="197653" y="117912"/>
                    <a:pt x="190589" y="110509"/>
                    <a:pt x="181637" y="110199"/>
                  </a:cubicBezTo>
                  <a:lnTo>
                    <a:pt x="181637" y="95816"/>
                  </a:lnTo>
                  <a:cubicBezTo>
                    <a:pt x="181171" y="43053"/>
                    <a:pt x="138484" y="409"/>
                    <a:pt x="85721" y="-5"/>
                  </a:cubicBezTo>
                  <a:cubicBezTo>
                    <a:pt x="49211" y="-7"/>
                    <a:pt x="15914" y="20859"/>
                    <a:pt x="-4" y="53716"/>
                  </a:cubicBezTo>
                  <a:cubicBezTo>
                    <a:pt x="9733" y="60113"/>
                    <a:pt x="18768" y="67519"/>
                    <a:pt x="26951" y="75814"/>
                  </a:cubicBezTo>
                  <a:cubicBezTo>
                    <a:pt x="54802" y="103763"/>
                    <a:pt x="72046" y="140541"/>
                    <a:pt x="75719" y="179827"/>
                  </a:cubicBezTo>
                  <a:cubicBezTo>
                    <a:pt x="88585" y="193548"/>
                    <a:pt x="95678" y="211692"/>
                    <a:pt x="95531" y="230500"/>
                  </a:cubicBezTo>
                  <a:cubicBezTo>
                    <a:pt x="95208" y="249391"/>
                    <a:pt x="91498" y="268069"/>
                    <a:pt x="84577" y="285650"/>
                  </a:cubicBezTo>
                  <a:cubicBezTo>
                    <a:pt x="80191" y="297227"/>
                    <a:pt x="73736" y="307909"/>
                    <a:pt x="65527" y="317177"/>
                  </a:cubicBezTo>
                  <a:cubicBezTo>
                    <a:pt x="60526" y="322537"/>
                    <a:pt x="54784" y="327156"/>
                    <a:pt x="48478" y="330893"/>
                  </a:cubicBezTo>
                  <a:cubicBezTo>
                    <a:pt x="45811" y="338609"/>
                    <a:pt x="42382" y="347467"/>
                    <a:pt x="38096" y="357944"/>
                  </a:cubicBezTo>
                  <a:cubicBezTo>
                    <a:pt x="33047" y="370327"/>
                    <a:pt x="27999" y="381757"/>
                    <a:pt x="24760" y="388996"/>
                  </a:cubicBezTo>
                  <a:cubicBezTo>
                    <a:pt x="25524" y="393755"/>
                    <a:pt x="26802" y="398418"/>
                    <a:pt x="28571" y="402902"/>
                  </a:cubicBezTo>
                  <a:cubicBezTo>
                    <a:pt x="39026" y="410273"/>
                    <a:pt x="50392" y="416260"/>
                    <a:pt x="62384" y="420714"/>
                  </a:cubicBezTo>
                  <a:cubicBezTo>
                    <a:pt x="81448" y="428036"/>
                    <a:pt x="99399" y="437973"/>
                    <a:pt x="115724" y="450242"/>
                  </a:cubicBezTo>
                  <a:cubicBezTo>
                    <a:pt x="119412" y="453194"/>
                    <a:pt x="122912" y="456376"/>
                    <a:pt x="126202" y="459767"/>
                  </a:cubicBezTo>
                  <a:cubicBezTo>
                    <a:pt x="234692" y="458528"/>
                    <a:pt x="234692" y="433668"/>
                    <a:pt x="234692" y="433668"/>
                  </a:cubicBezTo>
                  <a:lnTo>
                    <a:pt x="234692" y="380614"/>
                  </a:lnTo>
                  <a:cubicBezTo>
                    <a:pt x="234692" y="332989"/>
                    <a:pt x="178685" y="336037"/>
                    <a:pt x="149729" y="301366"/>
                  </a:cubicBezTo>
                </a:path>
              </a:pathLst>
            </a:custGeom>
            <a:noFill/>
            <a:ln w="19050" cap="flat">
              <a:solidFill>
                <a:srgbClr val="1B1B1B"/>
              </a:solidFill>
              <a:prstDash val="solid"/>
              <a:miter/>
            </a:ln>
          </p:spPr>
          <p:txBody>
            <a:bodyPr rtlCol="0" anchor="ctr"/>
            <a:lstStyle/>
            <a:p>
              <a:endParaRPr lang="en-US" sz="1799"/>
            </a:p>
          </p:txBody>
        </p:sp>
        <p:sp>
          <p:nvSpPr>
            <p:cNvPr id="414" name="Freeform: Shape 413">
              <a:extLst>
                <a:ext uri="{FF2B5EF4-FFF2-40B4-BE49-F238E27FC236}">
                  <a16:creationId xmlns:a16="http://schemas.microsoft.com/office/drawing/2014/main" id="{8E34C023-3C5C-4DE8-BCEA-7317F30BA407}"/>
                </a:ext>
              </a:extLst>
            </p:cNvPr>
            <p:cNvSpPr/>
            <p:nvPr/>
          </p:nvSpPr>
          <p:spPr>
            <a:xfrm>
              <a:off x="5772244" y="3118961"/>
              <a:ext cx="233933" cy="460152"/>
            </a:xfrm>
            <a:custGeom>
              <a:avLst/>
              <a:gdLst>
                <a:gd name="connsiteX0" fmla="*/ 118963 w 233933"/>
                <a:gd name="connsiteY0" fmla="*/ 450623 h 460152"/>
                <a:gd name="connsiteX1" fmla="*/ 172303 w 233933"/>
                <a:gd name="connsiteY1" fmla="*/ 421095 h 460152"/>
                <a:gd name="connsiteX2" fmla="*/ 206117 w 233933"/>
                <a:gd name="connsiteY2" fmla="*/ 402998 h 460152"/>
                <a:gd name="connsiteX3" fmla="*/ 209546 w 233933"/>
                <a:gd name="connsiteY3" fmla="*/ 389472 h 460152"/>
                <a:gd name="connsiteX4" fmla="*/ 196211 w 233933"/>
                <a:gd name="connsiteY4" fmla="*/ 358325 h 460152"/>
                <a:gd name="connsiteX5" fmla="*/ 185924 w 233933"/>
                <a:gd name="connsiteY5" fmla="*/ 331370 h 460152"/>
                <a:gd name="connsiteX6" fmla="*/ 169064 w 233933"/>
                <a:gd name="connsiteY6" fmla="*/ 317749 h 460152"/>
                <a:gd name="connsiteX7" fmla="*/ 150014 w 233933"/>
                <a:gd name="connsiteY7" fmla="*/ 286126 h 460152"/>
                <a:gd name="connsiteX8" fmla="*/ 139156 w 233933"/>
                <a:gd name="connsiteY8" fmla="*/ 230976 h 460152"/>
                <a:gd name="connsiteX9" fmla="*/ 158206 w 233933"/>
                <a:gd name="connsiteY9" fmla="*/ 180494 h 460152"/>
                <a:gd name="connsiteX10" fmla="*/ 207069 w 233933"/>
                <a:gd name="connsiteY10" fmla="*/ 75719 h 460152"/>
                <a:gd name="connsiteX11" fmla="*/ 233930 w 233933"/>
                <a:gd name="connsiteY11" fmla="*/ 53811 h 460152"/>
                <a:gd name="connsiteX12" fmla="*/ 148205 w 233933"/>
                <a:gd name="connsiteY12" fmla="*/ -5 h 460152"/>
                <a:gd name="connsiteX13" fmla="*/ 52859 w 233933"/>
                <a:gd name="connsiteY13" fmla="*/ 96293 h 460152"/>
                <a:gd name="connsiteX14" fmla="*/ 52859 w 233933"/>
                <a:gd name="connsiteY14" fmla="*/ 110580 h 460152"/>
                <a:gd name="connsiteX15" fmla="*/ 36953 w 233933"/>
                <a:gd name="connsiteY15" fmla="*/ 127344 h 460152"/>
                <a:gd name="connsiteX16" fmla="*/ 60956 w 233933"/>
                <a:gd name="connsiteY16" fmla="*/ 174969 h 460152"/>
                <a:gd name="connsiteX17" fmla="*/ 68861 w 233933"/>
                <a:gd name="connsiteY17" fmla="*/ 174969 h 460152"/>
                <a:gd name="connsiteX18" fmla="*/ 96008 w 233933"/>
                <a:gd name="connsiteY18" fmla="*/ 249645 h 460152"/>
                <a:gd name="connsiteX19" fmla="*/ 84863 w 233933"/>
                <a:gd name="connsiteY19" fmla="*/ 301842 h 460152"/>
                <a:gd name="connsiteX20" fmla="*/ -4 w 233933"/>
                <a:gd name="connsiteY20" fmla="*/ 381185 h 460152"/>
                <a:gd name="connsiteX21" fmla="*/ -4 w 233933"/>
                <a:gd name="connsiteY21" fmla="*/ 434335 h 460152"/>
                <a:gd name="connsiteX22" fmla="*/ 108390 w 233933"/>
                <a:gd name="connsiteY22" fmla="*/ 460148 h 460152"/>
                <a:gd name="connsiteX23" fmla="*/ 118963 w 233933"/>
                <a:gd name="connsiteY23" fmla="*/ 450623 h 460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3933" h="460152">
                  <a:moveTo>
                    <a:pt x="118963" y="450623"/>
                  </a:moveTo>
                  <a:cubicBezTo>
                    <a:pt x="135298" y="438371"/>
                    <a:pt x="153248" y="428435"/>
                    <a:pt x="172303" y="421095"/>
                  </a:cubicBezTo>
                  <a:cubicBezTo>
                    <a:pt x="184318" y="416570"/>
                    <a:pt x="195687" y="410485"/>
                    <a:pt x="206117" y="402998"/>
                  </a:cubicBezTo>
                  <a:cubicBezTo>
                    <a:pt x="207729" y="398622"/>
                    <a:pt x="208879" y="394088"/>
                    <a:pt x="209546" y="389472"/>
                  </a:cubicBezTo>
                  <a:cubicBezTo>
                    <a:pt x="206307" y="382233"/>
                    <a:pt x="201259" y="370422"/>
                    <a:pt x="196211" y="358325"/>
                  </a:cubicBezTo>
                  <a:cubicBezTo>
                    <a:pt x="192020" y="347943"/>
                    <a:pt x="188591" y="339275"/>
                    <a:pt x="185924" y="331370"/>
                  </a:cubicBezTo>
                  <a:cubicBezTo>
                    <a:pt x="179684" y="327656"/>
                    <a:pt x="174007" y="323069"/>
                    <a:pt x="169064" y="317749"/>
                  </a:cubicBezTo>
                  <a:cubicBezTo>
                    <a:pt x="160878" y="308430"/>
                    <a:pt x="154426" y="297720"/>
                    <a:pt x="150014" y="286126"/>
                  </a:cubicBezTo>
                  <a:cubicBezTo>
                    <a:pt x="143078" y="268554"/>
                    <a:pt x="139399" y="249866"/>
                    <a:pt x="139156" y="230976"/>
                  </a:cubicBezTo>
                  <a:cubicBezTo>
                    <a:pt x="138782" y="212326"/>
                    <a:pt x="145604" y="194248"/>
                    <a:pt x="158206" y="180494"/>
                  </a:cubicBezTo>
                  <a:cubicBezTo>
                    <a:pt x="161716" y="140923"/>
                    <a:pt x="179009" y="103840"/>
                    <a:pt x="207069" y="75719"/>
                  </a:cubicBezTo>
                  <a:cubicBezTo>
                    <a:pt x="215242" y="67509"/>
                    <a:pt x="224244" y="60167"/>
                    <a:pt x="233930" y="53811"/>
                  </a:cubicBezTo>
                  <a:cubicBezTo>
                    <a:pt x="218039" y="20918"/>
                    <a:pt x="184735" y="10"/>
                    <a:pt x="148205" y="-5"/>
                  </a:cubicBezTo>
                  <a:cubicBezTo>
                    <a:pt x="95480" y="722"/>
                    <a:pt x="53062" y="43563"/>
                    <a:pt x="52859" y="96293"/>
                  </a:cubicBezTo>
                  <a:lnTo>
                    <a:pt x="52859" y="110580"/>
                  </a:lnTo>
                  <a:cubicBezTo>
                    <a:pt x="43915" y="110989"/>
                    <a:pt x="36892" y="118391"/>
                    <a:pt x="36953" y="127344"/>
                  </a:cubicBezTo>
                  <a:cubicBezTo>
                    <a:pt x="36953" y="143251"/>
                    <a:pt x="44954" y="174969"/>
                    <a:pt x="60956" y="174969"/>
                  </a:cubicBezTo>
                  <a:lnTo>
                    <a:pt x="68861" y="174969"/>
                  </a:lnTo>
                  <a:cubicBezTo>
                    <a:pt x="68861" y="190876"/>
                    <a:pt x="96008" y="249645"/>
                    <a:pt x="96008" y="249645"/>
                  </a:cubicBezTo>
                  <a:cubicBezTo>
                    <a:pt x="100770" y="265457"/>
                    <a:pt x="91436" y="293936"/>
                    <a:pt x="84863" y="301842"/>
                  </a:cubicBezTo>
                  <a:cubicBezTo>
                    <a:pt x="55907" y="336323"/>
                    <a:pt x="-4" y="333560"/>
                    <a:pt x="-4" y="381185"/>
                  </a:cubicBezTo>
                  <a:lnTo>
                    <a:pt x="-4" y="434335"/>
                  </a:lnTo>
                  <a:cubicBezTo>
                    <a:pt x="-4" y="434335"/>
                    <a:pt x="-4" y="459195"/>
                    <a:pt x="108390" y="460148"/>
                  </a:cubicBezTo>
                  <a:cubicBezTo>
                    <a:pt x="111714" y="456758"/>
                    <a:pt x="115245" y="453576"/>
                    <a:pt x="118963" y="450623"/>
                  </a:cubicBezTo>
                </a:path>
              </a:pathLst>
            </a:custGeom>
            <a:noFill/>
            <a:ln w="19050" cap="flat">
              <a:solidFill>
                <a:srgbClr val="1B1B1B"/>
              </a:solidFill>
              <a:prstDash val="solid"/>
              <a:miter/>
            </a:ln>
          </p:spPr>
          <p:txBody>
            <a:bodyPr rtlCol="0" anchor="ctr"/>
            <a:lstStyle/>
            <a:p>
              <a:endParaRPr lang="en-US" sz="1799"/>
            </a:p>
          </p:txBody>
        </p:sp>
        <p:sp>
          <p:nvSpPr>
            <p:cNvPr id="415" name="Freeform: Shape 414">
              <a:extLst>
                <a:ext uri="{FF2B5EF4-FFF2-40B4-BE49-F238E27FC236}">
                  <a16:creationId xmlns:a16="http://schemas.microsoft.com/office/drawing/2014/main" id="{BAF85AFC-EA2A-4976-B2ED-2C41E0189257}"/>
                </a:ext>
              </a:extLst>
            </p:cNvPr>
            <p:cNvSpPr/>
            <p:nvPr/>
          </p:nvSpPr>
          <p:spPr>
            <a:xfrm>
              <a:off x="5897974" y="3200590"/>
              <a:ext cx="398335" cy="541210"/>
            </a:xfrm>
            <a:custGeom>
              <a:avLst/>
              <a:gdLst>
                <a:gd name="connsiteX0" fmla="*/ 161349 w 398335"/>
                <a:gd name="connsiteY0" fmla="*/ 541205 h 541210"/>
                <a:gd name="connsiteX1" fmla="*/ -4 w 398335"/>
                <a:gd name="connsiteY1" fmla="*/ 510440 h 541210"/>
                <a:gd name="connsiteX2" fmla="*/ -4 w 398335"/>
                <a:gd name="connsiteY2" fmla="*/ 447860 h 541210"/>
                <a:gd name="connsiteX3" fmla="*/ 123821 w 398335"/>
                <a:gd name="connsiteY3" fmla="*/ 354515 h 541210"/>
                <a:gd name="connsiteX4" fmla="*/ 136965 w 398335"/>
                <a:gd name="connsiteY4" fmla="*/ 293174 h 541210"/>
                <a:gd name="connsiteX5" fmla="*/ 105056 w 398335"/>
                <a:gd name="connsiteY5" fmla="*/ 205354 h 541210"/>
                <a:gd name="connsiteX6" fmla="*/ 95531 w 398335"/>
                <a:gd name="connsiteY6" fmla="*/ 205354 h 541210"/>
                <a:gd name="connsiteX7" fmla="*/ 66956 w 398335"/>
                <a:gd name="connsiteY7" fmla="*/ 149347 h 541210"/>
                <a:gd name="connsiteX8" fmla="*/ 86006 w 398335"/>
                <a:gd name="connsiteY8" fmla="*/ 129630 h 541210"/>
                <a:gd name="connsiteX9" fmla="*/ 86006 w 398335"/>
                <a:gd name="connsiteY9" fmla="*/ 112771 h 541210"/>
                <a:gd name="connsiteX10" fmla="*/ 198782 w 398335"/>
                <a:gd name="connsiteY10" fmla="*/ -5 h 541210"/>
                <a:gd name="connsiteX11" fmla="*/ 311558 w 398335"/>
                <a:gd name="connsiteY11" fmla="*/ 112771 h 541210"/>
                <a:gd name="connsiteX12" fmla="*/ 311558 w 398335"/>
                <a:gd name="connsiteY12" fmla="*/ 129630 h 541210"/>
                <a:gd name="connsiteX13" fmla="*/ 330608 w 398335"/>
                <a:gd name="connsiteY13" fmla="*/ 149347 h 541210"/>
                <a:gd name="connsiteX14" fmla="*/ 302510 w 398335"/>
                <a:gd name="connsiteY14" fmla="*/ 205354 h 541210"/>
                <a:gd name="connsiteX15" fmla="*/ 293366 w 398335"/>
                <a:gd name="connsiteY15" fmla="*/ 205354 h 541210"/>
                <a:gd name="connsiteX16" fmla="*/ 261266 w 398335"/>
                <a:gd name="connsiteY16" fmla="*/ 293174 h 541210"/>
                <a:gd name="connsiteX17" fmla="*/ 274506 w 398335"/>
                <a:gd name="connsiteY17" fmla="*/ 354515 h 541210"/>
                <a:gd name="connsiteX18" fmla="*/ 398331 w 398335"/>
                <a:gd name="connsiteY18" fmla="*/ 447860 h 541210"/>
                <a:gd name="connsiteX19" fmla="*/ 398331 w 398335"/>
                <a:gd name="connsiteY19" fmla="*/ 510440 h 541210"/>
                <a:gd name="connsiteX20" fmla="*/ 236216 w 398335"/>
                <a:gd name="connsiteY20" fmla="*/ 541205 h 541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8335" h="541210">
                  <a:moveTo>
                    <a:pt x="161349" y="541205"/>
                  </a:moveTo>
                  <a:cubicBezTo>
                    <a:pt x="9521" y="541205"/>
                    <a:pt x="-4" y="510440"/>
                    <a:pt x="-4" y="510440"/>
                  </a:cubicBezTo>
                  <a:lnTo>
                    <a:pt x="-4" y="447860"/>
                  </a:lnTo>
                  <a:cubicBezTo>
                    <a:pt x="-4" y="391853"/>
                    <a:pt x="89626" y="395282"/>
                    <a:pt x="123821" y="354515"/>
                  </a:cubicBezTo>
                  <a:cubicBezTo>
                    <a:pt x="131631" y="344990"/>
                    <a:pt x="142871" y="311843"/>
                    <a:pt x="136965" y="293174"/>
                  </a:cubicBezTo>
                  <a:cubicBezTo>
                    <a:pt x="136965" y="293174"/>
                    <a:pt x="105056" y="224118"/>
                    <a:pt x="105056" y="205354"/>
                  </a:cubicBezTo>
                  <a:lnTo>
                    <a:pt x="95531" y="205354"/>
                  </a:lnTo>
                  <a:cubicBezTo>
                    <a:pt x="76481" y="205354"/>
                    <a:pt x="66956" y="168016"/>
                    <a:pt x="66956" y="149347"/>
                  </a:cubicBezTo>
                  <a:cubicBezTo>
                    <a:pt x="66900" y="138692"/>
                    <a:pt x="75356" y="129941"/>
                    <a:pt x="86006" y="129630"/>
                  </a:cubicBezTo>
                  <a:lnTo>
                    <a:pt x="86006" y="112771"/>
                  </a:lnTo>
                  <a:cubicBezTo>
                    <a:pt x="86006" y="50486"/>
                    <a:pt x="136497" y="-5"/>
                    <a:pt x="198782" y="-5"/>
                  </a:cubicBezTo>
                  <a:cubicBezTo>
                    <a:pt x="261067" y="-5"/>
                    <a:pt x="311558" y="50486"/>
                    <a:pt x="311558" y="112771"/>
                  </a:cubicBezTo>
                  <a:lnTo>
                    <a:pt x="311558" y="129630"/>
                  </a:lnTo>
                  <a:cubicBezTo>
                    <a:pt x="322208" y="129941"/>
                    <a:pt x="330664" y="138692"/>
                    <a:pt x="330608" y="149347"/>
                  </a:cubicBezTo>
                  <a:cubicBezTo>
                    <a:pt x="330608" y="168397"/>
                    <a:pt x="321083" y="205354"/>
                    <a:pt x="302510" y="205354"/>
                  </a:cubicBezTo>
                  <a:lnTo>
                    <a:pt x="293366" y="205354"/>
                  </a:lnTo>
                  <a:cubicBezTo>
                    <a:pt x="293366" y="224404"/>
                    <a:pt x="261266" y="293174"/>
                    <a:pt x="261266" y="293174"/>
                  </a:cubicBezTo>
                  <a:cubicBezTo>
                    <a:pt x="255647" y="312224"/>
                    <a:pt x="266791" y="345276"/>
                    <a:pt x="274506" y="354515"/>
                  </a:cubicBezTo>
                  <a:cubicBezTo>
                    <a:pt x="308510" y="395282"/>
                    <a:pt x="398331" y="391853"/>
                    <a:pt x="398331" y="447860"/>
                  </a:cubicBezTo>
                  <a:lnTo>
                    <a:pt x="398331" y="510440"/>
                  </a:lnTo>
                  <a:cubicBezTo>
                    <a:pt x="398331" y="510440"/>
                    <a:pt x="388616" y="541205"/>
                    <a:pt x="236216" y="541205"/>
                  </a:cubicBezTo>
                  <a:close/>
                </a:path>
              </a:pathLst>
            </a:custGeom>
            <a:noFill/>
            <a:ln w="19050" cap="flat">
              <a:solidFill>
                <a:srgbClr val="1B1B1B"/>
              </a:solidFill>
              <a:prstDash val="solid"/>
              <a:miter/>
            </a:ln>
          </p:spPr>
          <p:txBody>
            <a:bodyPr rtlCol="0" anchor="ctr"/>
            <a:lstStyle/>
            <a:p>
              <a:endParaRPr lang="en-US" sz="1799"/>
            </a:p>
          </p:txBody>
        </p:sp>
      </p:grpSp>
      <p:sp>
        <p:nvSpPr>
          <p:cNvPr id="416" name="Rectangle: Rounded Corners 415">
            <a:extLst>
              <a:ext uri="{FF2B5EF4-FFF2-40B4-BE49-F238E27FC236}">
                <a16:creationId xmlns:a16="http://schemas.microsoft.com/office/drawing/2014/main" id="{AD6711F6-ED02-4921-B4E5-366236A89474}"/>
              </a:ext>
            </a:extLst>
          </p:cNvPr>
          <p:cNvSpPr/>
          <p:nvPr/>
        </p:nvSpPr>
        <p:spPr>
          <a:xfrm>
            <a:off x="9139018" y="4080814"/>
            <a:ext cx="2389604" cy="356385"/>
          </a:xfrm>
          <a:prstGeom prst="roundRect">
            <a:avLst>
              <a:gd name="adj" fmla="val 14916"/>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 Lake</a:t>
            </a:r>
          </a:p>
        </p:txBody>
      </p:sp>
      <p:sp>
        <p:nvSpPr>
          <p:cNvPr id="417" name="Rectangle: Rounded Corners 416">
            <a:extLst>
              <a:ext uri="{FF2B5EF4-FFF2-40B4-BE49-F238E27FC236}">
                <a16:creationId xmlns:a16="http://schemas.microsoft.com/office/drawing/2014/main" id="{0698F365-AB07-460D-AED6-7FCC0C1F0BA8}"/>
              </a:ext>
            </a:extLst>
          </p:cNvPr>
          <p:cNvSpPr/>
          <p:nvPr/>
        </p:nvSpPr>
        <p:spPr>
          <a:xfrm>
            <a:off x="9139018" y="4491966"/>
            <a:ext cx="2389604" cy="356385"/>
          </a:xfrm>
          <a:prstGeom prst="roundRect">
            <a:avLst>
              <a:gd name="adj" fmla="val 17071"/>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Consent &amp; Governance</a:t>
            </a:r>
          </a:p>
        </p:txBody>
      </p:sp>
      <p:sp>
        <p:nvSpPr>
          <p:cNvPr id="419" name="Rectangle: Rounded Corners 418">
            <a:extLst>
              <a:ext uri="{FF2B5EF4-FFF2-40B4-BE49-F238E27FC236}">
                <a16:creationId xmlns:a16="http://schemas.microsoft.com/office/drawing/2014/main" id="{15A22C0D-13B8-4811-AA46-67FAAA15F624}"/>
              </a:ext>
            </a:extLst>
          </p:cNvPr>
          <p:cNvSpPr/>
          <p:nvPr/>
        </p:nvSpPr>
        <p:spPr>
          <a:xfrm>
            <a:off x="9139018" y="3435354"/>
            <a:ext cx="2389604" cy="607439"/>
          </a:xfrm>
          <a:prstGeom prst="roundRect">
            <a:avLst>
              <a:gd name="adj" fmla="val 12617"/>
            </a:avLst>
          </a:prstGeom>
          <a:solidFill>
            <a:schemeClr val="bg1">
              <a:lumMod val="65000"/>
            </a:schemeClr>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21" name="Rectangle: Rounded Corners 420">
            <a:extLst>
              <a:ext uri="{FF2B5EF4-FFF2-40B4-BE49-F238E27FC236}">
                <a16:creationId xmlns:a16="http://schemas.microsoft.com/office/drawing/2014/main" id="{4311F974-A5E6-4576-9A6E-B3F72A12BCD1}"/>
              </a:ext>
            </a:extLst>
          </p:cNvPr>
          <p:cNvSpPr/>
          <p:nvPr/>
        </p:nvSpPr>
        <p:spPr>
          <a:xfrm>
            <a:off x="9907139" y="3477120"/>
            <a:ext cx="852248" cy="515996"/>
          </a:xfrm>
          <a:prstGeom prst="roundRect">
            <a:avLst>
              <a:gd name="adj" fmla="val 10981"/>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100">
                <a:solidFill>
                  <a:schemeClr val="tx1"/>
                </a:solidFill>
              </a:rPr>
              <a:t>Data Science</a:t>
            </a:r>
          </a:p>
          <a:p>
            <a:pPr algn="ctr">
              <a:lnSpc>
                <a:spcPts val="1200"/>
              </a:lnSpc>
            </a:pPr>
            <a:r>
              <a:rPr lang="en-US" sz="1100">
                <a:solidFill>
                  <a:schemeClr val="tx1"/>
                </a:solidFill>
              </a:rPr>
              <a:t>Workspace</a:t>
            </a:r>
          </a:p>
        </p:txBody>
      </p:sp>
      <p:sp>
        <p:nvSpPr>
          <p:cNvPr id="424" name="Rectangle: Rounded Corners 423">
            <a:extLst>
              <a:ext uri="{FF2B5EF4-FFF2-40B4-BE49-F238E27FC236}">
                <a16:creationId xmlns:a16="http://schemas.microsoft.com/office/drawing/2014/main" id="{657508DB-A515-4C33-9803-9CD1DC701C78}"/>
              </a:ext>
            </a:extLst>
          </p:cNvPr>
          <p:cNvSpPr/>
          <p:nvPr/>
        </p:nvSpPr>
        <p:spPr>
          <a:xfrm>
            <a:off x="9140730" y="2858441"/>
            <a:ext cx="2389604" cy="545005"/>
          </a:xfrm>
          <a:prstGeom prst="roundRect">
            <a:avLst>
              <a:gd name="adj" fmla="val 12617"/>
            </a:avLst>
          </a:prstGeom>
          <a:solidFill>
            <a:srgbClr val="FF0000"/>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Real-Time Customer Profile</a:t>
            </a:r>
          </a:p>
        </p:txBody>
      </p:sp>
      <p:cxnSp>
        <p:nvCxnSpPr>
          <p:cNvPr id="427" name="Straight Arrow Connector 161">
            <a:extLst>
              <a:ext uri="{FF2B5EF4-FFF2-40B4-BE49-F238E27FC236}">
                <a16:creationId xmlns:a16="http://schemas.microsoft.com/office/drawing/2014/main" id="{4B18C40F-2008-4E6B-B2DE-9A691855D851}"/>
              </a:ext>
            </a:extLst>
          </p:cNvPr>
          <p:cNvCxnSpPr>
            <a:cxnSpLocks/>
          </p:cNvCxnSpPr>
          <p:nvPr/>
        </p:nvCxnSpPr>
        <p:spPr>
          <a:xfrm flipV="1">
            <a:off x="10393194" y="2180108"/>
            <a:ext cx="0" cy="354288"/>
          </a:xfrm>
          <a:prstGeom prst="straightConnector1">
            <a:avLst/>
          </a:prstGeom>
          <a:ln w="22225">
            <a:solidFill>
              <a:srgbClr val="F67F77"/>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432" name="Group 431">
            <a:extLst>
              <a:ext uri="{FF2B5EF4-FFF2-40B4-BE49-F238E27FC236}">
                <a16:creationId xmlns:a16="http://schemas.microsoft.com/office/drawing/2014/main" id="{36CD0AA8-4821-418E-9A03-AD00D7C774AC}"/>
              </a:ext>
            </a:extLst>
          </p:cNvPr>
          <p:cNvGrpSpPr/>
          <p:nvPr/>
        </p:nvGrpSpPr>
        <p:grpSpPr>
          <a:xfrm>
            <a:off x="9077832" y="5409728"/>
            <a:ext cx="2525927" cy="618815"/>
            <a:chOff x="6073052" y="1583534"/>
            <a:chExt cx="2526585" cy="618976"/>
          </a:xfrm>
        </p:grpSpPr>
        <p:sp>
          <p:nvSpPr>
            <p:cNvPr id="437" name="Rectangle: Rounded Corners 436">
              <a:extLst>
                <a:ext uri="{FF2B5EF4-FFF2-40B4-BE49-F238E27FC236}">
                  <a16:creationId xmlns:a16="http://schemas.microsoft.com/office/drawing/2014/main" id="{6FF068A7-7D1F-4717-9B37-988729B68A0D}"/>
                </a:ext>
              </a:extLst>
            </p:cNvPr>
            <p:cNvSpPr/>
            <p:nvPr/>
          </p:nvSpPr>
          <p:spPr>
            <a:xfrm>
              <a:off x="6073052" y="1583534"/>
              <a:ext cx="2526585" cy="618976"/>
            </a:xfrm>
            <a:prstGeom prst="roundRect">
              <a:avLst>
                <a:gd name="adj" fmla="val 1167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nvGrpSpPr>
            <p:cNvPr id="438" name="Group 437">
              <a:extLst>
                <a:ext uri="{FF2B5EF4-FFF2-40B4-BE49-F238E27FC236}">
                  <a16:creationId xmlns:a16="http://schemas.microsoft.com/office/drawing/2014/main" id="{1A72EA11-64B1-438F-A9EF-D1B69B2BD263}"/>
                </a:ext>
              </a:extLst>
            </p:cNvPr>
            <p:cNvGrpSpPr/>
            <p:nvPr/>
          </p:nvGrpSpPr>
          <p:grpSpPr>
            <a:xfrm>
              <a:off x="6214195" y="1713522"/>
              <a:ext cx="1517279" cy="374239"/>
              <a:chOff x="6043397" y="1645520"/>
              <a:chExt cx="1517279" cy="374240"/>
            </a:xfrm>
          </p:grpSpPr>
          <p:pic>
            <p:nvPicPr>
              <p:cNvPr id="439" name="Picture 438" descr="A picture containing drawing&#10;&#10;Description automatically generated">
                <a:extLst>
                  <a:ext uri="{FF2B5EF4-FFF2-40B4-BE49-F238E27FC236}">
                    <a16:creationId xmlns:a16="http://schemas.microsoft.com/office/drawing/2014/main" id="{EA4B14B7-EB80-424F-BB7D-4CC3A9BECA1A}"/>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043397" y="1645520"/>
                <a:ext cx="374240" cy="374240"/>
              </a:xfrm>
              <a:prstGeom prst="rect">
                <a:avLst/>
              </a:prstGeom>
            </p:spPr>
          </p:pic>
          <p:sp>
            <p:nvSpPr>
              <p:cNvPr id="440" name="TextBox 439">
                <a:extLst>
                  <a:ext uri="{FF2B5EF4-FFF2-40B4-BE49-F238E27FC236}">
                    <a16:creationId xmlns:a16="http://schemas.microsoft.com/office/drawing/2014/main" id="{1967AB29-D7A2-4777-9807-8E8B27D96F69}"/>
                  </a:ext>
                </a:extLst>
              </p:cNvPr>
              <p:cNvSpPr txBox="1"/>
              <p:nvPr/>
            </p:nvSpPr>
            <p:spPr>
              <a:xfrm>
                <a:off x="6460175" y="1679567"/>
                <a:ext cx="1100501" cy="261611"/>
              </a:xfrm>
              <a:prstGeom prst="rect">
                <a:avLst/>
              </a:prstGeom>
              <a:noFill/>
            </p:spPr>
            <p:txBody>
              <a:bodyPr wrap="square" rtlCol="0">
                <a:spAutoFit/>
              </a:bodyPr>
              <a:lstStyle/>
              <a:p>
                <a:r>
                  <a:rPr lang="en-US" sz="1100">
                    <a:solidFill>
                      <a:srgbClr val="FF0000"/>
                    </a:solidFill>
                    <a:latin typeface="Adobe Clean Medium" panose="020B0603020404020204" pitchFamily="34" charset="0"/>
                  </a:rPr>
                  <a:t>Analytics Edge</a:t>
                </a:r>
              </a:p>
            </p:txBody>
          </p:sp>
        </p:grpSp>
      </p:grpSp>
      <p:sp>
        <p:nvSpPr>
          <p:cNvPr id="443" name="TextBox 442">
            <a:extLst>
              <a:ext uri="{FF2B5EF4-FFF2-40B4-BE49-F238E27FC236}">
                <a16:creationId xmlns:a16="http://schemas.microsoft.com/office/drawing/2014/main" id="{F0675BFE-5842-4A7E-93BD-1F24A503FD28}"/>
              </a:ext>
            </a:extLst>
          </p:cNvPr>
          <p:cNvSpPr txBox="1"/>
          <p:nvPr/>
        </p:nvSpPr>
        <p:spPr>
          <a:xfrm>
            <a:off x="5603245" y="4382557"/>
            <a:ext cx="1399801" cy="430775"/>
          </a:xfrm>
          <a:prstGeom prst="rect">
            <a:avLst/>
          </a:prstGeom>
          <a:noFill/>
        </p:spPr>
        <p:txBody>
          <a:bodyPr wrap="square" rtlCol="0">
            <a:spAutoFit/>
          </a:bodyPr>
          <a:lstStyle/>
          <a:p>
            <a:pPr algn="r"/>
            <a:r>
              <a:rPr lang="en-US" sz="1100">
                <a:latin typeface="Adobe Clean" panose="020B0503020404020204" pitchFamily="34" charset="0"/>
              </a:rPr>
              <a:t>Personalized Content</a:t>
            </a:r>
            <a:br>
              <a:rPr lang="en-US" sz="1100">
                <a:latin typeface="Adobe Clean" panose="020B0503020404020204" pitchFamily="34" charset="0"/>
              </a:rPr>
            </a:br>
            <a:r>
              <a:rPr lang="en-US" sz="1100">
                <a:latin typeface="Adobe Clean" panose="020B0503020404020204" pitchFamily="34" charset="0"/>
              </a:rPr>
              <a:t>+  Prefetched Views</a:t>
            </a:r>
          </a:p>
        </p:txBody>
      </p:sp>
      <p:cxnSp>
        <p:nvCxnSpPr>
          <p:cNvPr id="446" name="Straight Arrow Connector 445">
            <a:extLst>
              <a:ext uri="{FF2B5EF4-FFF2-40B4-BE49-F238E27FC236}">
                <a16:creationId xmlns:a16="http://schemas.microsoft.com/office/drawing/2014/main" id="{2D8614CF-7231-446C-81A9-CC3EEA5A8DA5}"/>
              </a:ext>
            </a:extLst>
          </p:cNvPr>
          <p:cNvCxnSpPr>
            <a:cxnSpLocks/>
          </p:cNvCxnSpPr>
          <p:nvPr/>
        </p:nvCxnSpPr>
        <p:spPr>
          <a:xfrm flipH="1">
            <a:off x="5155165" y="5711702"/>
            <a:ext cx="3816637" cy="0"/>
          </a:xfrm>
          <a:prstGeom prst="straightConnector1">
            <a:avLst/>
          </a:prstGeom>
          <a:ln w="22225">
            <a:solidFill>
              <a:srgbClr val="F67F77"/>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447" name="TextBox 446">
            <a:extLst>
              <a:ext uri="{FF2B5EF4-FFF2-40B4-BE49-F238E27FC236}">
                <a16:creationId xmlns:a16="http://schemas.microsoft.com/office/drawing/2014/main" id="{A80B7141-F12E-4C1E-9D81-43FA9432FE6B}"/>
              </a:ext>
            </a:extLst>
          </p:cNvPr>
          <p:cNvSpPr txBox="1"/>
          <p:nvPr/>
        </p:nvSpPr>
        <p:spPr>
          <a:xfrm>
            <a:off x="5233934" y="5715951"/>
            <a:ext cx="3737867" cy="923090"/>
          </a:xfrm>
          <a:prstGeom prst="rect">
            <a:avLst/>
          </a:prstGeom>
          <a:noFill/>
        </p:spPr>
        <p:txBody>
          <a:bodyPr wrap="square" rtlCol="0">
            <a:spAutoFit/>
          </a:bodyPr>
          <a:lstStyle/>
          <a:p>
            <a:r>
              <a:rPr lang="en-US" sz="1100">
                <a:latin typeface="Adobe Clean" panose="020B0503020404020204" pitchFamily="34" charset="0"/>
              </a:rPr>
              <a:t>Visitor ID </a:t>
            </a:r>
            <a:r>
              <a:rPr lang="en-US" sz="1050" i="1">
                <a:solidFill>
                  <a:srgbClr val="FA0F00"/>
                </a:solidFill>
              </a:rPr>
              <a:t>ECID</a:t>
            </a:r>
          </a:p>
          <a:p>
            <a:r>
              <a:rPr lang="en-US" sz="1100">
                <a:latin typeface="Adobe Clean" panose="020B0503020404020204" pitchFamily="34" charset="0"/>
              </a:rPr>
              <a:t>XDM data</a:t>
            </a:r>
            <a:br>
              <a:rPr lang="en-US" sz="1100" i="1">
                <a:ea typeface="Adobe Clean" charset="0"/>
                <a:cs typeface="Adobe Clean" charset="0"/>
              </a:rPr>
            </a:br>
            <a:r>
              <a:rPr lang="en-US" sz="1100">
                <a:latin typeface="Adobe Clean" panose="020B0503020404020204" pitchFamily="34" charset="0"/>
              </a:rPr>
              <a:t>Target A4T Data </a:t>
            </a:r>
            <a:r>
              <a:rPr lang="en-US" sz="1050" i="1">
                <a:solidFill>
                  <a:srgbClr val="FA0F00"/>
                </a:solidFill>
              </a:rPr>
              <a:t>Activity, Experience, Metric,</a:t>
            </a:r>
            <a:br>
              <a:rPr lang="en-US" sz="1050" i="1">
                <a:solidFill>
                  <a:srgbClr val="FA0F00"/>
                </a:solidFill>
              </a:rPr>
            </a:br>
            <a:r>
              <a:rPr lang="en-US" sz="1050" i="1">
                <a:solidFill>
                  <a:srgbClr val="FA0F00"/>
                </a:solidFill>
              </a:rPr>
              <a:t>	and other Activity Metadata </a:t>
            </a:r>
            <a:br>
              <a:rPr lang="en-US" sz="1050" i="1">
                <a:ea typeface="Adobe Clean" charset="0"/>
                <a:cs typeface="Adobe Clean" charset="0"/>
              </a:rPr>
            </a:br>
            <a:endParaRPr lang="en-US" sz="1000" i="1">
              <a:ea typeface="Adobe Clean" charset="0"/>
              <a:cs typeface="Adobe Clean" charset="0"/>
            </a:endParaRPr>
          </a:p>
        </p:txBody>
      </p:sp>
      <p:cxnSp>
        <p:nvCxnSpPr>
          <p:cNvPr id="450" name="Straight Arrow Connector 449">
            <a:extLst>
              <a:ext uri="{FF2B5EF4-FFF2-40B4-BE49-F238E27FC236}">
                <a16:creationId xmlns:a16="http://schemas.microsoft.com/office/drawing/2014/main" id="{53DE82FA-70BE-49DF-9757-D55D875D07FC}"/>
              </a:ext>
            </a:extLst>
          </p:cNvPr>
          <p:cNvCxnSpPr>
            <a:cxnSpLocks/>
          </p:cNvCxnSpPr>
          <p:nvPr/>
        </p:nvCxnSpPr>
        <p:spPr>
          <a:xfrm flipH="1">
            <a:off x="5609217" y="4380813"/>
            <a:ext cx="1" cy="1214511"/>
          </a:xfrm>
          <a:prstGeom prst="straightConnector1">
            <a:avLst/>
          </a:prstGeom>
          <a:ln w="22225">
            <a:solidFill>
              <a:srgbClr val="FA0F00">
                <a:alpha val="50980"/>
              </a:srgb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0" name="Straight Arrow Connector 161">
            <a:extLst>
              <a:ext uri="{FF2B5EF4-FFF2-40B4-BE49-F238E27FC236}">
                <a16:creationId xmlns:a16="http://schemas.microsoft.com/office/drawing/2014/main" id="{E77E1FF5-EE43-4582-9850-B616E5DDEE3A}"/>
              </a:ext>
            </a:extLst>
          </p:cNvPr>
          <p:cNvCxnSpPr>
            <a:cxnSpLocks/>
            <a:stCxn id="437" idx="3"/>
            <a:endCxn id="361" idx="3"/>
          </p:cNvCxnSpPr>
          <p:nvPr/>
        </p:nvCxnSpPr>
        <p:spPr>
          <a:xfrm flipH="1" flipV="1">
            <a:off x="11584541" y="1856167"/>
            <a:ext cx="19217" cy="3862969"/>
          </a:xfrm>
          <a:prstGeom prst="curvedConnector3">
            <a:avLst>
              <a:gd name="adj1" fmla="val -1189262"/>
            </a:avLst>
          </a:prstGeom>
          <a:ln w="22225">
            <a:solidFill>
              <a:srgbClr val="F67F77"/>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64" name="Oval 463">
            <a:extLst>
              <a:ext uri="{FF2B5EF4-FFF2-40B4-BE49-F238E27FC236}">
                <a16:creationId xmlns:a16="http://schemas.microsoft.com/office/drawing/2014/main" id="{CD168D7D-6397-4975-802F-68AC7AD7EA91}"/>
              </a:ext>
            </a:extLst>
          </p:cNvPr>
          <p:cNvSpPr/>
          <p:nvPr/>
        </p:nvSpPr>
        <p:spPr>
          <a:xfrm>
            <a:off x="5099641" y="3048843"/>
            <a:ext cx="240651" cy="245345"/>
          </a:xfrm>
          <a:prstGeom prst="ellipse">
            <a:avLst/>
          </a:prstGeom>
          <a:solidFill>
            <a:srgbClr val="FFC000"/>
          </a:solidFill>
          <a:ln w="28575">
            <a:solidFill>
              <a:schemeClr val="bg1"/>
            </a:solidFill>
          </a:ln>
          <a:effectLst/>
        </p:spPr>
        <p:style>
          <a:lnRef idx="3">
            <a:schemeClr val="lt1"/>
          </a:lnRef>
          <a:fillRef idx="1">
            <a:schemeClr val="accent6"/>
          </a:fillRef>
          <a:effectRef idx="1">
            <a:schemeClr val="accent6"/>
          </a:effectRef>
          <a:fontRef idx="minor">
            <a:schemeClr val="lt1"/>
          </a:fontRef>
        </p:style>
        <p:txBody>
          <a:bodyPr wrap="none" lIns="0" tIns="0" rIns="0" bIns="0" rtlCol="0" anchor="ctr"/>
          <a:lstStyle/>
          <a:p>
            <a:pPr algn="ctr"/>
            <a:r>
              <a:rPr lang="en-US" sz="1400">
                <a:solidFill>
                  <a:prstClr val="white"/>
                </a:solidFill>
                <a:ea typeface="Adobe Clean" charset="0"/>
                <a:cs typeface="Adobe Clean" charset="0"/>
              </a:rPr>
              <a:t>3</a:t>
            </a:r>
          </a:p>
        </p:txBody>
      </p:sp>
      <p:sp>
        <p:nvSpPr>
          <p:cNvPr id="465" name="Oval 464">
            <a:extLst>
              <a:ext uri="{FF2B5EF4-FFF2-40B4-BE49-F238E27FC236}">
                <a16:creationId xmlns:a16="http://schemas.microsoft.com/office/drawing/2014/main" id="{8445E6F8-4965-44CB-816D-35C043E4C508}"/>
              </a:ext>
            </a:extLst>
          </p:cNvPr>
          <p:cNvSpPr/>
          <p:nvPr/>
        </p:nvSpPr>
        <p:spPr>
          <a:xfrm>
            <a:off x="7282754" y="2871198"/>
            <a:ext cx="218774" cy="223041"/>
          </a:xfrm>
          <a:prstGeom prst="ellipse">
            <a:avLst/>
          </a:prstGeom>
          <a:solidFill>
            <a:srgbClr val="FFC000"/>
          </a:solidFill>
          <a:ln w="9525">
            <a:solidFill>
              <a:schemeClr val="bg1"/>
            </a:solidFill>
          </a:ln>
          <a:effectLst/>
        </p:spPr>
        <p:style>
          <a:lnRef idx="3">
            <a:schemeClr val="lt1"/>
          </a:lnRef>
          <a:fillRef idx="1">
            <a:schemeClr val="accent6"/>
          </a:fillRef>
          <a:effectRef idx="1">
            <a:schemeClr val="accent6"/>
          </a:effectRef>
          <a:fontRef idx="minor">
            <a:schemeClr val="lt1"/>
          </a:fontRef>
        </p:style>
        <p:txBody>
          <a:bodyPr wrap="none" lIns="0" tIns="0" rIns="0" bIns="0" rtlCol="0" anchor="ctr"/>
          <a:lstStyle/>
          <a:p>
            <a:pPr algn="ctr"/>
            <a:r>
              <a:rPr lang="en-US" sz="1400">
                <a:solidFill>
                  <a:prstClr val="white"/>
                </a:solidFill>
                <a:ea typeface="Adobe Clean" charset="0"/>
                <a:cs typeface="Adobe Clean" charset="0"/>
              </a:rPr>
              <a:t>4</a:t>
            </a:r>
          </a:p>
        </p:txBody>
      </p:sp>
      <p:sp>
        <p:nvSpPr>
          <p:cNvPr id="466" name="Oval 465">
            <a:extLst>
              <a:ext uri="{FF2B5EF4-FFF2-40B4-BE49-F238E27FC236}">
                <a16:creationId xmlns:a16="http://schemas.microsoft.com/office/drawing/2014/main" id="{40A3D482-29ED-4525-A0ED-86BD9DD481E0}"/>
              </a:ext>
            </a:extLst>
          </p:cNvPr>
          <p:cNvSpPr/>
          <p:nvPr/>
        </p:nvSpPr>
        <p:spPr>
          <a:xfrm>
            <a:off x="8249676" y="4019426"/>
            <a:ext cx="218774" cy="223041"/>
          </a:xfrm>
          <a:prstGeom prst="ellipse">
            <a:avLst/>
          </a:prstGeom>
          <a:solidFill>
            <a:srgbClr val="FFC000"/>
          </a:solidFill>
          <a:ln w="9525">
            <a:solidFill>
              <a:schemeClr val="bg1"/>
            </a:solidFill>
          </a:ln>
          <a:effectLst/>
        </p:spPr>
        <p:style>
          <a:lnRef idx="3">
            <a:schemeClr val="lt1"/>
          </a:lnRef>
          <a:fillRef idx="1">
            <a:schemeClr val="accent6"/>
          </a:fillRef>
          <a:effectRef idx="1">
            <a:schemeClr val="accent6"/>
          </a:effectRef>
          <a:fontRef idx="minor">
            <a:schemeClr val="lt1"/>
          </a:fontRef>
        </p:style>
        <p:txBody>
          <a:bodyPr wrap="none" lIns="0" tIns="0" rIns="0" bIns="0" rtlCol="0" anchor="ctr"/>
          <a:lstStyle/>
          <a:p>
            <a:pPr algn="ctr"/>
            <a:r>
              <a:rPr lang="en-US" sz="1400">
                <a:solidFill>
                  <a:prstClr val="white"/>
                </a:solidFill>
                <a:ea typeface="Adobe Clean" charset="0"/>
                <a:cs typeface="Adobe Clean" charset="0"/>
              </a:rPr>
              <a:t>5</a:t>
            </a:r>
          </a:p>
        </p:txBody>
      </p:sp>
      <p:sp>
        <p:nvSpPr>
          <p:cNvPr id="469" name="Oval 468">
            <a:extLst>
              <a:ext uri="{FF2B5EF4-FFF2-40B4-BE49-F238E27FC236}">
                <a16:creationId xmlns:a16="http://schemas.microsoft.com/office/drawing/2014/main" id="{5BD5EAF6-99F4-4044-BED2-F2EB6F88CE61}"/>
              </a:ext>
            </a:extLst>
          </p:cNvPr>
          <p:cNvSpPr/>
          <p:nvPr/>
        </p:nvSpPr>
        <p:spPr>
          <a:xfrm>
            <a:off x="4391802" y="4249714"/>
            <a:ext cx="240651" cy="245345"/>
          </a:xfrm>
          <a:prstGeom prst="ellipse">
            <a:avLst/>
          </a:prstGeom>
          <a:solidFill>
            <a:srgbClr val="FFC000"/>
          </a:solidFill>
          <a:ln w="19050">
            <a:solidFill>
              <a:schemeClr val="bg1"/>
            </a:solidFill>
          </a:ln>
          <a:effectLst/>
        </p:spPr>
        <p:style>
          <a:lnRef idx="3">
            <a:schemeClr val="lt1"/>
          </a:lnRef>
          <a:fillRef idx="1">
            <a:schemeClr val="accent6"/>
          </a:fillRef>
          <a:effectRef idx="1">
            <a:schemeClr val="accent6"/>
          </a:effectRef>
          <a:fontRef idx="minor">
            <a:schemeClr val="lt1"/>
          </a:fontRef>
        </p:style>
        <p:txBody>
          <a:bodyPr wrap="none" lIns="0" tIns="0" rIns="0" bIns="0" rtlCol="0" anchor="ctr"/>
          <a:lstStyle/>
          <a:p>
            <a:pPr algn="ctr"/>
            <a:r>
              <a:rPr lang="en-US" sz="1400">
                <a:solidFill>
                  <a:prstClr val="white"/>
                </a:solidFill>
                <a:ea typeface="Adobe Clean" charset="0"/>
                <a:cs typeface="Adobe Clean" charset="0"/>
              </a:rPr>
              <a:t>6</a:t>
            </a:r>
          </a:p>
        </p:txBody>
      </p:sp>
      <p:sp>
        <p:nvSpPr>
          <p:cNvPr id="470" name="Oval 469">
            <a:extLst>
              <a:ext uri="{FF2B5EF4-FFF2-40B4-BE49-F238E27FC236}">
                <a16:creationId xmlns:a16="http://schemas.microsoft.com/office/drawing/2014/main" id="{21C5E77A-34BE-4ECE-9400-3EBEB3DAB48B}"/>
              </a:ext>
            </a:extLst>
          </p:cNvPr>
          <p:cNvSpPr/>
          <p:nvPr/>
        </p:nvSpPr>
        <p:spPr>
          <a:xfrm>
            <a:off x="5031707" y="5577444"/>
            <a:ext cx="240651" cy="245345"/>
          </a:xfrm>
          <a:prstGeom prst="ellipse">
            <a:avLst/>
          </a:prstGeom>
          <a:solidFill>
            <a:srgbClr val="FFC000"/>
          </a:solidFill>
          <a:ln w="19050">
            <a:solidFill>
              <a:schemeClr val="bg1"/>
            </a:solidFill>
          </a:ln>
          <a:effectLst/>
        </p:spPr>
        <p:style>
          <a:lnRef idx="3">
            <a:schemeClr val="lt1"/>
          </a:lnRef>
          <a:fillRef idx="1">
            <a:schemeClr val="accent6"/>
          </a:fillRef>
          <a:effectRef idx="1">
            <a:schemeClr val="accent6"/>
          </a:effectRef>
          <a:fontRef idx="minor">
            <a:schemeClr val="lt1"/>
          </a:fontRef>
        </p:style>
        <p:txBody>
          <a:bodyPr wrap="none" lIns="0" tIns="0" rIns="0" bIns="0" rtlCol="0" anchor="ctr"/>
          <a:lstStyle/>
          <a:p>
            <a:pPr algn="ctr"/>
            <a:r>
              <a:rPr lang="en-US" sz="1400">
                <a:solidFill>
                  <a:prstClr val="white"/>
                </a:solidFill>
                <a:ea typeface="Adobe Clean" charset="0"/>
                <a:cs typeface="Adobe Clean" charset="0"/>
              </a:rPr>
              <a:t>7</a:t>
            </a:r>
          </a:p>
        </p:txBody>
      </p:sp>
      <p:sp>
        <p:nvSpPr>
          <p:cNvPr id="5" name="Speech Bubble: Rectangle 4">
            <a:extLst>
              <a:ext uri="{FF2B5EF4-FFF2-40B4-BE49-F238E27FC236}">
                <a16:creationId xmlns:a16="http://schemas.microsoft.com/office/drawing/2014/main" id="{EFF3E63D-9673-4E2E-BF7D-F956498EF3FA}"/>
              </a:ext>
            </a:extLst>
          </p:cNvPr>
          <p:cNvSpPr/>
          <p:nvPr/>
        </p:nvSpPr>
        <p:spPr>
          <a:xfrm>
            <a:off x="6764699" y="5225804"/>
            <a:ext cx="1721409" cy="715987"/>
          </a:xfrm>
          <a:prstGeom prst="wedgeRectCallout">
            <a:avLst>
              <a:gd name="adj1" fmla="val -58950"/>
              <a:gd name="adj2" fmla="val -260"/>
            </a:avLst>
          </a:prstGeom>
          <a:solidFill>
            <a:srgbClr val="FDE9E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dobe Clean" panose="020B0503020404020204" pitchFamily="34" charset="0"/>
              </a:rPr>
              <a:t>Target A4T details are forwarded from Experience Edge to Analytics Edge</a:t>
            </a:r>
          </a:p>
        </p:txBody>
      </p:sp>
      <p:grpSp>
        <p:nvGrpSpPr>
          <p:cNvPr id="479" name="Group 478">
            <a:extLst>
              <a:ext uri="{FF2B5EF4-FFF2-40B4-BE49-F238E27FC236}">
                <a16:creationId xmlns:a16="http://schemas.microsoft.com/office/drawing/2014/main" id="{0B1BF59D-9F39-4CBD-9818-633288B88E02}"/>
              </a:ext>
            </a:extLst>
          </p:cNvPr>
          <p:cNvGrpSpPr/>
          <p:nvPr/>
        </p:nvGrpSpPr>
        <p:grpSpPr>
          <a:xfrm>
            <a:off x="9279266" y="2419908"/>
            <a:ext cx="2223818" cy="376254"/>
            <a:chOff x="9158354" y="2419645"/>
            <a:chExt cx="2224397" cy="376352"/>
          </a:xfrm>
        </p:grpSpPr>
        <p:sp>
          <p:nvSpPr>
            <p:cNvPr id="373" name="TextBox 372">
              <a:extLst>
                <a:ext uri="{FF2B5EF4-FFF2-40B4-BE49-F238E27FC236}">
                  <a16:creationId xmlns:a16="http://schemas.microsoft.com/office/drawing/2014/main" id="{D8DFC90E-63FC-4806-AEF8-364DF7F7EBA2}"/>
                </a:ext>
              </a:extLst>
            </p:cNvPr>
            <p:cNvSpPr txBox="1"/>
            <p:nvPr/>
          </p:nvSpPr>
          <p:spPr>
            <a:xfrm>
              <a:off x="9502549" y="2523946"/>
              <a:ext cx="1880202" cy="272051"/>
            </a:xfrm>
            <a:prstGeom prst="rect">
              <a:avLst/>
            </a:prstGeom>
            <a:noFill/>
          </p:spPr>
          <p:txBody>
            <a:bodyPr wrap="none" rtlCol="0">
              <a:noAutofit/>
            </a:bodyPr>
            <a:lstStyle/>
            <a:p>
              <a:r>
                <a:rPr lang="en-US" sz="1100">
                  <a:solidFill>
                    <a:srgbClr val="FF0000"/>
                  </a:solidFill>
                  <a:latin typeface="Adobe Clean Medium" panose="020B0603020404020204" pitchFamily="34" charset="0"/>
                </a:rPr>
                <a:t>Experience Platform</a:t>
              </a:r>
            </a:p>
          </p:txBody>
        </p:sp>
        <p:pic>
          <p:nvPicPr>
            <p:cNvPr id="478" name="Picture 70" descr="Picture 70">
              <a:extLst>
                <a:ext uri="{FF2B5EF4-FFF2-40B4-BE49-F238E27FC236}">
                  <a16:creationId xmlns:a16="http://schemas.microsoft.com/office/drawing/2014/main" id="{DB27FFFA-681A-42D9-B903-B528B3925B5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158354" y="2419645"/>
              <a:ext cx="332424" cy="323526"/>
            </a:xfrm>
            <a:prstGeom prst="rect">
              <a:avLst/>
            </a:prstGeom>
            <a:ln w="3175">
              <a:miter lim="400000"/>
            </a:ln>
          </p:spPr>
        </p:pic>
      </p:grpSp>
      <p:grpSp>
        <p:nvGrpSpPr>
          <p:cNvPr id="66" name="Group 65">
            <a:extLst>
              <a:ext uri="{FF2B5EF4-FFF2-40B4-BE49-F238E27FC236}">
                <a16:creationId xmlns:a16="http://schemas.microsoft.com/office/drawing/2014/main" id="{4D3B77B8-C96B-4DFC-B91C-3175180483D6}"/>
              </a:ext>
            </a:extLst>
          </p:cNvPr>
          <p:cNvGrpSpPr/>
          <p:nvPr/>
        </p:nvGrpSpPr>
        <p:grpSpPr>
          <a:xfrm>
            <a:off x="8086506" y="2302182"/>
            <a:ext cx="1055820" cy="387189"/>
            <a:chOff x="8087024" y="2301887"/>
            <a:chExt cx="1056095" cy="387290"/>
          </a:xfrm>
        </p:grpSpPr>
        <p:sp>
          <p:nvSpPr>
            <p:cNvPr id="482" name="Rectangle 481">
              <a:extLst>
                <a:ext uri="{FF2B5EF4-FFF2-40B4-BE49-F238E27FC236}">
                  <a16:creationId xmlns:a16="http://schemas.microsoft.com/office/drawing/2014/main" id="{E43F2EA0-88D3-47B7-9A3C-2C5C82563011}"/>
                </a:ext>
              </a:extLst>
            </p:cNvPr>
            <p:cNvSpPr/>
            <p:nvPr/>
          </p:nvSpPr>
          <p:spPr>
            <a:xfrm rot="21352237">
              <a:off x="8087024" y="2301887"/>
              <a:ext cx="1056095" cy="387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480" name="TextBox 479">
              <a:extLst>
                <a:ext uri="{FF2B5EF4-FFF2-40B4-BE49-F238E27FC236}">
                  <a16:creationId xmlns:a16="http://schemas.microsoft.com/office/drawing/2014/main" id="{CB5EE200-8C22-417D-9AAC-5B03C3D1C5C0}"/>
                </a:ext>
              </a:extLst>
            </p:cNvPr>
            <p:cNvSpPr txBox="1"/>
            <p:nvPr/>
          </p:nvSpPr>
          <p:spPr>
            <a:xfrm rot="21092964">
              <a:off x="8121471" y="2343934"/>
              <a:ext cx="1000595" cy="261610"/>
            </a:xfrm>
            <a:prstGeom prst="rect">
              <a:avLst/>
            </a:prstGeom>
            <a:noFill/>
          </p:spPr>
          <p:txBody>
            <a:bodyPr wrap="none" rtlCol="0">
              <a:spAutoFit/>
            </a:bodyPr>
            <a:lstStyle/>
            <a:p>
              <a:pPr algn="ctr"/>
              <a:r>
                <a:rPr lang="en-US" sz="1100">
                  <a:latin typeface="Adobe Clean" panose="020B0503020404020204" pitchFamily="34" charset="0"/>
                </a:rPr>
                <a:t>Segment fetch</a:t>
              </a:r>
            </a:p>
          </p:txBody>
        </p:sp>
      </p:grpSp>
      <p:sp>
        <p:nvSpPr>
          <p:cNvPr id="206" name="Rectangle: Rounded Corners 205">
            <a:extLst>
              <a:ext uri="{FF2B5EF4-FFF2-40B4-BE49-F238E27FC236}">
                <a16:creationId xmlns:a16="http://schemas.microsoft.com/office/drawing/2014/main" id="{A35283BE-E471-4021-85C5-ACD30DE23904}"/>
              </a:ext>
            </a:extLst>
          </p:cNvPr>
          <p:cNvSpPr/>
          <p:nvPr/>
        </p:nvSpPr>
        <p:spPr>
          <a:xfrm>
            <a:off x="10788947" y="3478239"/>
            <a:ext cx="852248" cy="515996"/>
          </a:xfrm>
          <a:prstGeom prst="roundRect">
            <a:avLst>
              <a:gd name="adj" fmla="val 10981"/>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100">
                <a:solidFill>
                  <a:schemeClr val="tx1"/>
                </a:solidFill>
              </a:rPr>
              <a:t>Intelligent</a:t>
            </a:r>
            <a:br>
              <a:rPr lang="en-US" sz="1100">
                <a:solidFill>
                  <a:schemeClr val="tx1"/>
                </a:solidFill>
              </a:rPr>
            </a:br>
            <a:r>
              <a:rPr lang="en-US" sz="1100">
                <a:solidFill>
                  <a:schemeClr val="tx1"/>
                </a:solidFill>
              </a:rPr>
              <a:t>Services</a:t>
            </a:r>
          </a:p>
        </p:txBody>
      </p:sp>
      <p:sp>
        <p:nvSpPr>
          <p:cNvPr id="208" name="Rectangle: Rounded Corners 207">
            <a:extLst>
              <a:ext uri="{FF2B5EF4-FFF2-40B4-BE49-F238E27FC236}">
                <a16:creationId xmlns:a16="http://schemas.microsoft.com/office/drawing/2014/main" id="{AB1CEDCD-E735-48CD-8092-CAD69586DB69}"/>
              </a:ext>
            </a:extLst>
          </p:cNvPr>
          <p:cNvSpPr/>
          <p:nvPr/>
        </p:nvSpPr>
        <p:spPr>
          <a:xfrm>
            <a:off x="9017867" y="3474125"/>
            <a:ext cx="852248" cy="515996"/>
          </a:xfrm>
          <a:prstGeom prst="roundRect">
            <a:avLst>
              <a:gd name="adj" fmla="val 10981"/>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100">
                <a:solidFill>
                  <a:schemeClr val="tx1"/>
                </a:solidFill>
              </a:rPr>
              <a:t>Query Service</a:t>
            </a:r>
          </a:p>
        </p:txBody>
      </p:sp>
      <p:grpSp>
        <p:nvGrpSpPr>
          <p:cNvPr id="383" name="Group 382">
            <a:extLst>
              <a:ext uri="{FF2B5EF4-FFF2-40B4-BE49-F238E27FC236}">
                <a16:creationId xmlns:a16="http://schemas.microsoft.com/office/drawing/2014/main" id="{84078C55-D73F-41B7-A692-4E1103388E0F}"/>
              </a:ext>
            </a:extLst>
          </p:cNvPr>
          <p:cNvGrpSpPr/>
          <p:nvPr/>
        </p:nvGrpSpPr>
        <p:grpSpPr>
          <a:xfrm>
            <a:off x="177644" y="2511346"/>
            <a:ext cx="897856" cy="588271"/>
            <a:chOff x="98418" y="2978397"/>
            <a:chExt cx="898090" cy="588424"/>
          </a:xfrm>
        </p:grpSpPr>
        <p:sp>
          <p:nvSpPr>
            <p:cNvPr id="9" name="TextBox 8">
              <a:extLst>
                <a:ext uri="{FF2B5EF4-FFF2-40B4-BE49-F238E27FC236}">
                  <a16:creationId xmlns:a16="http://schemas.microsoft.com/office/drawing/2014/main" id="{B05D23C8-1413-6E45-9EA5-38103854A7DD}"/>
                </a:ext>
              </a:extLst>
            </p:cNvPr>
            <p:cNvSpPr txBox="1"/>
            <p:nvPr/>
          </p:nvSpPr>
          <p:spPr>
            <a:xfrm>
              <a:off x="98418" y="3289822"/>
              <a:ext cx="898090" cy="276999"/>
            </a:xfrm>
            <a:prstGeom prst="rect">
              <a:avLst/>
            </a:prstGeom>
            <a:noFill/>
          </p:spPr>
          <p:txBody>
            <a:bodyPr wrap="square" rtlCol="0">
              <a:spAutoFit/>
            </a:bodyPr>
            <a:lstStyle/>
            <a:p>
              <a:pPr algn="ctr"/>
              <a:r>
                <a:rPr lang="en-US" sz="1200"/>
                <a:t>Data Layer</a:t>
              </a:r>
            </a:p>
          </p:txBody>
        </p:sp>
        <p:grpSp>
          <p:nvGrpSpPr>
            <p:cNvPr id="59" name="Graphic 53">
              <a:extLst>
                <a:ext uri="{FF2B5EF4-FFF2-40B4-BE49-F238E27FC236}">
                  <a16:creationId xmlns:a16="http://schemas.microsoft.com/office/drawing/2014/main" id="{C3FF56D9-7A36-4C7E-BB2B-74AA3CD01680}"/>
                </a:ext>
              </a:extLst>
            </p:cNvPr>
            <p:cNvGrpSpPr/>
            <p:nvPr/>
          </p:nvGrpSpPr>
          <p:grpSpPr>
            <a:xfrm>
              <a:off x="369550" y="2978397"/>
              <a:ext cx="355669" cy="317218"/>
              <a:chOff x="-1078566" y="3018220"/>
              <a:chExt cx="704850" cy="628650"/>
            </a:xfrm>
            <a:solidFill>
              <a:srgbClr val="1B1B1B"/>
            </a:solidFill>
          </p:grpSpPr>
          <p:sp>
            <p:nvSpPr>
              <p:cNvPr id="61" name="Freeform: Shape 60">
                <a:extLst>
                  <a:ext uri="{FF2B5EF4-FFF2-40B4-BE49-F238E27FC236}">
                    <a16:creationId xmlns:a16="http://schemas.microsoft.com/office/drawing/2014/main" id="{F9D5C563-3809-4B7E-9150-CD15700A4D3D}"/>
                  </a:ext>
                </a:extLst>
              </p:cNvPr>
              <p:cNvSpPr/>
              <p:nvPr/>
            </p:nvSpPr>
            <p:spPr>
              <a:xfrm>
                <a:off x="-1042466" y="3018220"/>
                <a:ext cx="633793" cy="331851"/>
              </a:xfrm>
              <a:custGeom>
                <a:avLst/>
                <a:gdLst>
                  <a:gd name="connsiteX0" fmla="*/ 311182 w 633793"/>
                  <a:gd name="connsiteY0" fmla="*/ 0 h 331851"/>
                  <a:gd name="connsiteX1" fmla="*/ 0 w 633793"/>
                  <a:gd name="connsiteY1" fmla="*/ 169355 h 331851"/>
                  <a:gd name="connsiteX2" fmla="*/ 320326 w 633793"/>
                  <a:gd name="connsiteY2" fmla="*/ 331851 h 331851"/>
                  <a:gd name="connsiteX3" fmla="*/ 633794 w 633793"/>
                  <a:gd name="connsiteY3" fmla="*/ 167069 h 331851"/>
                  <a:gd name="connsiteX4" fmla="*/ 311182 w 633793"/>
                  <a:gd name="connsiteY4" fmla="*/ 0 h 331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793" h="331851">
                    <a:moveTo>
                      <a:pt x="311182" y="0"/>
                    </a:moveTo>
                    <a:lnTo>
                      <a:pt x="0" y="169355"/>
                    </a:lnTo>
                    <a:lnTo>
                      <a:pt x="320326" y="331851"/>
                    </a:lnTo>
                    <a:lnTo>
                      <a:pt x="633794" y="167069"/>
                    </a:lnTo>
                    <a:lnTo>
                      <a:pt x="311182" y="0"/>
                    </a:lnTo>
                    <a:close/>
                  </a:path>
                </a:pathLst>
              </a:custGeom>
              <a:grpFill/>
              <a:ln w="9525" cap="flat">
                <a:noFill/>
                <a:prstDash val="solid"/>
                <a:miter/>
              </a:ln>
            </p:spPr>
            <p:txBody>
              <a:bodyPr rtlCol="0" anchor="ctr"/>
              <a:lstStyle/>
              <a:p>
                <a:endParaRPr lang="en-US" sz="1799"/>
              </a:p>
            </p:txBody>
          </p:sp>
          <p:sp>
            <p:nvSpPr>
              <p:cNvPr id="141" name="Freeform: Shape 140">
                <a:extLst>
                  <a:ext uri="{FF2B5EF4-FFF2-40B4-BE49-F238E27FC236}">
                    <a16:creationId xmlns:a16="http://schemas.microsoft.com/office/drawing/2014/main" id="{F954F6F1-DA8D-4F87-B1B7-D3EAB85AC622}"/>
                  </a:ext>
                </a:extLst>
              </p:cNvPr>
              <p:cNvSpPr/>
              <p:nvPr/>
            </p:nvSpPr>
            <p:spPr>
              <a:xfrm>
                <a:off x="-1078566" y="3225293"/>
                <a:ext cx="705612" cy="274415"/>
              </a:xfrm>
              <a:custGeom>
                <a:avLst/>
                <a:gdLst>
                  <a:gd name="connsiteX0" fmla="*/ 351377 w 705612"/>
                  <a:gd name="connsiteY0" fmla="*/ 274415 h 274415"/>
                  <a:gd name="connsiteX1" fmla="*/ 0 w 705612"/>
                  <a:gd name="connsiteY1" fmla="*/ 94393 h 274415"/>
                  <a:gd name="connsiteX2" fmla="*/ 162116 w 705612"/>
                  <a:gd name="connsiteY2" fmla="*/ 0 h 274415"/>
                  <a:gd name="connsiteX3" fmla="*/ 176498 w 705612"/>
                  <a:gd name="connsiteY3" fmla="*/ 24670 h 274415"/>
                  <a:gd name="connsiteX4" fmla="*/ 59531 w 705612"/>
                  <a:gd name="connsiteY4" fmla="*/ 92774 h 274415"/>
                  <a:gd name="connsiteX5" fmla="*/ 351187 w 705612"/>
                  <a:gd name="connsiteY5" fmla="*/ 242221 h 274415"/>
                  <a:gd name="connsiteX6" fmla="*/ 646748 w 705612"/>
                  <a:gd name="connsiteY6" fmla="*/ 85058 h 274415"/>
                  <a:gd name="connsiteX7" fmla="*/ 543211 w 705612"/>
                  <a:gd name="connsiteY7" fmla="*/ 25146 h 274415"/>
                  <a:gd name="connsiteX8" fmla="*/ 557594 w 705612"/>
                  <a:gd name="connsiteY8" fmla="*/ 381 h 274415"/>
                  <a:gd name="connsiteX9" fmla="*/ 705612 w 705612"/>
                  <a:gd name="connsiteY9" fmla="*/ 86106 h 274415"/>
                  <a:gd name="connsiteX10" fmla="*/ 351377 w 705612"/>
                  <a:gd name="connsiteY10" fmla="*/ 274415 h 274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5612" h="274415">
                    <a:moveTo>
                      <a:pt x="351377" y="274415"/>
                    </a:moveTo>
                    <a:lnTo>
                      <a:pt x="0" y="94393"/>
                    </a:lnTo>
                    <a:lnTo>
                      <a:pt x="162116" y="0"/>
                    </a:lnTo>
                    <a:lnTo>
                      <a:pt x="176498" y="24670"/>
                    </a:lnTo>
                    <a:lnTo>
                      <a:pt x="59531" y="92774"/>
                    </a:lnTo>
                    <a:lnTo>
                      <a:pt x="351187" y="242221"/>
                    </a:lnTo>
                    <a:lnTo>
                      <a:pt x="646748" y="85058"/>
                    </a:lnTo>
                    <a:lnTo>
                      <a:pt x="543211" y="25146"/>
                    </a:lnTo>
                    <a:lnTo>
                      <a:pt x="557594" y="381"/>
                    </a:lnTo>
                    <a:lnTo>
                      <a:pt x="705612" y="86106"/>
                    </a:lnTo>
                    <a:lnTo>
                      <a:pt x="351377" y="274415"/>
                    </a:lnTo>
                    <a:close/>
                  </a:path>
                </a:pathLst>
              </a:custGeom>
              <a:grpFill/>
              <a:ln w="9525" cap="flat">
                <a:noFill/>
                <a:prstDash val="solid"/>
                <a:miter/>
              </a:ln>
            </p:spPr>
            <p:txBody>
              <a:bodyPr rtlCol="0" anchor="ctr"/>
              <a:lstStyle/>
              <a:p>
                <a:endParaRPr lang="en-US" sz="1799"/>
              </a:p>
            </p:txBody>
          </p:sp>
          <p:sp>
            <p:nvSpPr>
              <p:cNvPr id="142" name="Freeform: Shape 141">
                <a:extLst>
                  <a:ext uri="{FF2B5EF4-FFF2-40B4-BE49-F238E27FC236}">
                    <a16:creationId xmlns:a16="http://schemas.microsoft.com/office/drawing/2014/main" id="{7357E240-D610-4663-ADFD-C8A81975ACB8}"/>
                  </a:ext>
                </a:extLst>
              </p:cNvPr>
              <p:cNvSpPr/>
              <p:nvPr/>
            </p:nvSpPr>
            <p:spPr>
              <a:xfrm>
                <a:off x="-1078566" y="3375693"/>
                <a:ext cx="706469" cy="274415"/>
              </a:xfrm>
              <a:custGeom>
                <a:avLst/>
                <a:gdLst>
                  <a:gd name="connsiteX0" fmla="*/ 351377 w 706469"/>
                  <a:gd name="connsiteY0" fmla="*/ 274415 h 274415"/>
                  <a:gd name="connsiteX1" fmla="*/ 0 w 706469"/>
                  <a:gd name="connsiteY1" fmla="*/ 94393 h 274415"/>
                  <a:gd name="connsiteX2" fmla="*/ 162116 w 706469"/>
                  <a:gd name="connsiteY2" fmla="*/ 0 h 274415"/>
                  <a:gd name="connsiteX3" fmla="*/ 176498 w 706469"/>
                  <a:gd name="connsiteY3" fmla="*/ 24670 h 274415"/>
                  <a:gd name="connsiteX4" fmla="*/ 59531 w 706469"/>
                  <a:gd name="connsiteY4" fmla="*/ 92774 h 274415"/>
                  <a:gd name="connsiteX5" fmla="*/ 351187 w 706469"/>
                  <a:gd name="connsiteY5" fmla="*/ 242221 h 274415"/>
                  <a:gd name="connsiteX6" fmla="*/ 645890 w 706469"/>
                  <a:gd name="connsiteY6" fmla="*/ 85534 h 274415"/>
                  <a:gd name="connsiteX7" fmla="*/ 534067 w 706469"/>
                  <a:gd name="connsiteY7" fmla="*/ 25336 h 274415"/>
                  <a:gd name="connsiteX8" fmla="*/ 547688 w 706469"/>
                  <a:gd name="connsiteY8" fmla="*/ 191 h 274415"/>
                  <a:gd name="connsiteX9" fmla="*/ 706469 w 706469"/>
                  <a:gd name="connsiteY9" fmla="*/ 85630 h 274415"/>
                  <a:gd name="connsiteX10" fmla="*/ 351377 w 706469"/>
                  <a:gd name="connsiteY10" fmla="*/ 274415 h 274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6469" h="274415">
                    <a:moveTo>
                      <a:pt x="351377" y="274415"/>
                    </a:moveTo>
                    <a:lnTo>
                      <a:pt x="0" y="94393"/>
                    </a:lnTo>
                    <a:lnTo>
                      <a:pt x="162116" y="0"/>
                    </a:lnTo>
                    <a:lnTo>
                      <a:pt x="176498" y="24670"/>
                    </a:lnTo>
                    <a:lnTo>
                      <a:pt x="59531" y="92774"/>
                    </a:lnTo>
                    <a:lnTo>
                      <a:pt x="351187" y="242221"/>
                    </a:lnTo>
                    <a:lnTo>
                      <a:pt x="645890" y="85534"/>
                    </a:lnTo>
                    <a:lnTo>
                      <a:pt x="534067" y="25336"/>
                    </a:lnTo>
                    <a:lnTo>
                      <a:pt x="547688" y="191"/>
                    </a:lnTo>
                    <a:lnTo>
                      <a:pt x="706469" y="85630"/>
                    </a:lnTo>
                    <a:lnTo>
                      <a:pt x="351377" y="274415"/>
                    </a:lnTo>
                    <a:close/>
                  </a:path>
                </a:pathLst>
              </a:custGeom>
              <a:grpFill/>
              <a:ln w="9525" cap="flat">
                <a:noFill/>
                <a:prstDash val="solid"/>
                <a:miter/>
              </a:ln>
            </p:spPr>
            <p:txBody>
              <a:bodyPr rtlCol="0" anchor="ctr"/>
              <a:lstStyle/>
              <a:p>
                <a:endParaRPr lang="en-US" sz="1799"/>
              </a:p>
            </p:txBody>
          </p:sp>
        </p:grpSp>
      </p:grpSp>
      <p:pic>
        <p:nvPicPr>
          <p:cNvPr id="45" name="Graphic 44" descr="Internet">
            <a:extLst>
              <a:ext uri="{FF2B5EF4-FFF2-40B4-BE49-F238E27FC236}">
                <a16:creationId xmlns:a16="http://schemas.microsoft.com/office/drawing/2014/main" id="{B81CDB0E-3EBF-469C-AF14-E15F351B63AC}"/>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327480" y="4155542"/>
            <a:ext cx="567623" cy="567623"/>
          </a:xfrm>
          <a:prstGeom prst="rect">
            <a:avLst/>
          </a:prstGeom>
        </p:spPr>
      </p:pic>
      <p:pic>
        <p:nvPicPr>
          <p:cNvPr id="62" name="Picture 61">
            <a:extLst>
              <a:ext uri="{FF2B5EF4-FFF2-40B4-BE49-F238E27FC236}">
                <a16:creationId xmlns:a16="http://schemas.microsoft.com/office/drawing/2014/main" id="{42FDB625-A3FF-4685-A430-178DF0B43594}"/>
              </a:ext>
            </a:extLst>
          </p:cNvPr>
          <p:cNvPicPr>
            <a:picLocks noChangeAspect="1"/>
          </p:cNvPicPr>
          <p:nvPr/>
        </p:nvPicPr>
        <p:blipFill rotWithShape="1">
          <a:blip r:embed="rId12" cstate="print">
            <a:extLst>
              <a:ext uri="{28A0092B-C50C-407E-A947-70E740481C1C}">
                <a14:useLocalDpi xmlns:a14="http://schemas.microsoft.com/office/drawing/2010/main"/>
              </a:ext>
            </a:extLst>
          </a:blip>
          <a:srcRect b="13732"/>
          <a:stretch/>
        </p:blipFill>
        <p:spPr>
          <a:xfrm>
            <a:off x="447815" y="3350363"/>
            <a:ext cx="370929" cy="319993"/>
          </a:xfrm>
          <a:prstGeom prst="rect">
            <a:avLst/>
          </a:prstGeom>
        </p:spPr>
      </p:pic>
      <p:sp>
        <p:nvSpPr>
          <p:cNvPr id="235" name="TextBox 234">
            <a:extLst>
              <a:ext uri="{FF2B5EF4-FFF2-40B4-BE49-F238E27FC236}">
                <a16:creationId xmlns:a16="http://schemas.microsoft.com/office/drawing/2014/main" id="{08253779-29EA-427B-9F03-0F362E56B0A8}"/>
              </a:ext>
            </a:extLst>
          </p:cNvPr>
          <p:cNvSpPr txBox="1"/>
          <p:nvPr/>
        </p:nvSpPr>
        <p:spPr>
          <a:xfrm>
            <a:off x="272665" y="3667673"/>
            <a:ext cx="684712" cy="276927"/>
          </a:xfrm>
          <a:prstGeom prst="rect">
            <a:avLst/>
          </a:prstGeom>
          <a:noFill/>
        </p:spPr>
        <p:txBody>
          <a:bodyPr wrap="square" rtlCol="0">
            <a:spAutoFit/>
          </a:bodyPr>
          <a:lstStyle/>
          <a:p>
            <a:pPr algn="ctr"/>
            <a:r>
              <a:rPr lang="en-US" sz="1200"/>
              <a:t>Cookies</a:t>
            </a:r>
          </a:p>
        </p:txBody>
      </p:sp>
      <p:sp>
        <p:nvSpPr>
          <p:cNvPr id="237" name="TextBox 236">
            <a:extLst>
              <a:ext uri="{FF2B5EF4-FFF2-40B4-BE49-F238E27FC236}">
                <a16:creationId xmlns:a16="http://schemas.microsoft.com/office/drawing/2014/main" id="{D3F33939-64B1-4A84-A118-C06E17411CDF}"/>
              </a:ext>
            </a:extLst>
          </p:cNvPr>
          <p:cNvSpPr txBox="1"/>
          <p:nvPr/>
        </p:nvSpPr>
        <p:spPr>
          <a:xfrm>
            <a:off x="1819737" y="4985502"/>
            <a:ext cx="1775522" cy="261542"/>
          </a:xfrm>
          <a:prstGeom prst="rect">
            <a:avLst/>
          </a:prstGeom>
          <a:noFill/>
        </p:spPr>
        <p:txBody>
          <a:bodyPr wrap="square" rtlCol="0">
            <a:spAutoFit/>
          </a:bodyPr>
          <a:lstStyle/>
          <a:p>
            <a:pPr algn="ctr"/>
            <a:r>
              <a:rPr lang="en-US" sz="1100">
                <a:solidFill>
                  <a:srgbClr val="000000"/>
                </a:solidFill>
                <a:latin typeface="Adobe Clean" panose="020B0503020404020204" pitchFamily="34" charset="0"/>
              </a:rPr>
              <a:t>Personalization Response</a:t>
            </a:r>
          </a:p>
        </p:txBody>
      </p:sp>
      <p:grpSp>
        <p:nvGrpSpPr>
          <p:cNvPr id="68" name="Group 67">
            <a:extLst>
              <a:ext uri="{FF2B5EF4-FFF2-40B4-BE49-F238E27FC236}">
                <a16:creationId xmlns:a16="http://schemas.microsoft.com/office/drawing/2014/main" id="{ECE2C84E-C85C-4424-9DD6-1EA0786121AE}"/>
              </a:ext>
            </a:extLst>
          </p:cNvPr>
          <p:cNvGrpSpPr/>
          <p:nvPr/>
        </p:nvGrpSpPr>
        <p:grpSpPr>
          <a:xfrm>
            <a:off x="1271257" y="3579373"/>
            <a:ext cx="3063253" cy="262885"/>
            <a:chOff x="1269999" y="3579411"/>
            <a:chExt cx="3064051" cy="262953"/>
          </a:xfrm>
        </p:grpSpPr>
        <p:sp>
          <p:nvSpPr>
            <p:cNvPr id="236" name="TextBox 235">
              <a:extLst>
                <a:ext uri="{FF2B5EF4-FFF2-40B4-BE49-F238E27FC236}">
                  <a16:creationId xmlns:a16="http://schemas.microsoft.com/office/drawing/2014/main" id="{AADF94A0-F21A-4B38-B534-4019C4A4055B}"/>
                </a:ext>
              </a:extLst>
            </p:cNvPr>
            <p:cNvSpPr txBox="1"/>
            <p:nvPr/>
          </p:nvSpPr>
          <p:spPr>
            <a:xfrm>
              <a:off x="1269999" y="3580754"/>
              <a:ext cx="894343" cy="261610"/>
            </a:xfrm>
            <a:prstGeom prst="rect">
              <a:avLst/>
            </a:prstGeom>
            <a:noFill/>
          </p:spPr>
          <p:txBody>
            <a:bodyPr wrap="square" rtlCol="0">
              <a:spAutoFit/>
            </a:bodyPr>
            <a:lstStyle/>
            <a:p>
              <a:r>
                <a:rPr lang="en-US" sz="1100">
                  <a:solidFill>
                    <a:srgbClr val="000000"/>
                  </a:solidFill>
                  <a:latin typeface="Adobe Clean" panose="020B0503020404020204" pitchFamily="34" charset="0"/>
                </a:rPr>
                <a:t>C</a:t>
              </a:r>
              <a:r>
                <a:rPr lang="en-US" sz="1100">
                  <a:latin typeface="Adobe Clean" panose="020B0503020404020204" pitchFamily="34" charset="0"/>
                </a:rPr>
                <a:t>o</a:t>
              </a:r>
              <a:r>
                <a:rPr lang="en-US" sz="1100">
                  <a:solidFill>
                    <a:srgbClr val="000000"/>
                  </a:solidFill>
                  <a:latin typeface="Adobe Clean" panose="020B0503020404020204" pitchFamily="34" charset="0"/>
                </a:rPr>
                <a:t>okies</a:t>
              </a:r>
              <a:endParaRPr lang="en-US" sz="1050" i="1">
                <a:solidFill>
                  <a:srgbClr val="FF0000"/>
                </a:solidFill>
              </a:endParaRPr>
            </a:p>
          </p:txBody>
        </p:sp>
        <p:sp>
          <p:nvSpPr>
            <p:cNvPr id="67" name="Rectangle 66">
              <a:extLst>
                <a:ext uri="{FF2B5EF4-FFF2-40B4-BE49-F238E27FC236}">
                  <a16:creationId xmlns:a16="http://schemas.microsoft.com/office/drawing/2014/main" id="{6ED80069-D588-4BDE-B553-3B593745F7DF}"/>
                </a:ext>
              </a:extLst>
            </p:cNvPr>
            <p:cNvSpPr/>
            <p:nvPr/>
          </p:nvSpPr>
          <p:spPr>
            <a:xfrm>
              <a:off x="1763446" y="3579411"/>
              <a:ext cx="2570604" cy="261678"/>
            </a:xfrm>
            <a:prstGeom prst="rect">
              <a:avLst/>
            </a:prstGeom>
          </p:spPr>
          <p:txBody>
            <a:bodyPr wrap="none">
              <a:spAutoFit/>
            </a:bodyPr>
            <a:lstStyle/>
            <a:p>
              <a:r>
                <a:rPr lang="en-US" sz="1100" i="1">
                  <a:solidFill>
                    <a:srgbClr val="FF0000"/>
                  </a:solidFill>
                </a:rPr>
                <a:t>ECID, consent cookie, cookie check, session ID</a:t>
              </a:r>
              <a:endParaRPr lang="en-US" sz="1100"/>
            </a:p>
          </p:txBody>
        </p:sp>
      </p:grpSp>
      <p:cxnSp>
        <p:nvCxnSpPr>
          <p:cNvPr id="384" name="Straight Arrow Connector 383">
            <a:extLst>
              <a:ext uri="{FF2B5EF4-FFF2-40B4-BE49-F238E27FC236}">
                <a16:creationId xmlns:a16="http://schemas.microsoft.com/office/drawing/2014/main" id="{8269CEAB-09C5-46B4-8F2B-3A2A6AFFAB09}"/>
              </a:ext>
            </a:extLst>
          </p:cNvPr>
          <p:cNvCxnSpPr>
            <a:cxnSpLocks/>
          </p:cNvCxnSpPr>
          <p:nvPr/>
        </p:nvCxnSpPr>
        <p:spPr>
          <a:xfrm flipH="1">
            <a:off x="1036767" y="4384428"/>
            <a:ext cx="262264" cy="0"/>
          </a:xfrm>
          <a:prstGeom prst="straightConnector1">
            <a:avLst/>
          </a:prstGeom>
          <a:ln w="22225">
            <a:solidFill>
              <a:srgbClr val="F67F77"/>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CEB80B90-10A0-44F8-B2E6-FB6EFA9FBFF8}"/>
              </a:ext>
            </a:extLst>
          </p:cNvPr>
          <p:cNvCxnSpPr>
            <a:cxnSpLocks/>
          </p:cNvCxnSpPr>
          <p:nvPr/>
        </p:nvCxnSpPr>
        <p:spPr>
          <a:xfrm flipH="1">
            <a:off x="1018474" y="3572130"/>
            <a:ext cx="3575206" cy="0"/>
          </a:xfrm>
          <a:prstGeom prst="straightConnector1">
            <a:avLst/>
          </a:prstGeom>
          <a:ln w="22225">
            <a:solidFill>
              <a:srgbClr val="F67F77"/>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72B3907F-5E3C-4B13-AE41-6B3947D9588B}"/>
              </a:ext>
            </a:extLst>
          </p:cNvPr>
          <p:cNvCxnSpPr>
            <a:cxnSpLocks/>
          </p:cNvCxnSpPr>
          <p:nvPr/>
        </p:nvCxnSpPr>
        <p:spPr>
          <a:xfrm flipH="1">
            <a:off x="1018474" y="2694613"/>
            <a:ext cx="353472" cy="0"/>
          </a:xfrm>
          <a:prstGeom prst="straightConnector1">
            <a:avLst/>
          </a:prstGeom>
          <a:ln w="22225">
            <a:solidFill>
              <a:srgbClr val="F67F77"/>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246" name="Oval 245">
            <a:extLst>
              <a:ext uri="{FF2B5EF4-FFF2-40B4-BE49-F238E27FC236}">
                <a16:creationId xmlns:a16="http://schemas.microsoft.com/office/drawing/2014/main" id="{5BD11FC5-66F9-44BB-BB5F-815775788A6A}"/>
              </a:ext>
            </a:extLst>
          </p:cNvPr>
          <p:cNvSpPr/>
          <p:nvPr/>
        </p:nvSpPr>
        <p:spPr>
          <a:xfrm>
            <a:off x="4401320" y="3449458"/>
            <a:ext cx="240651" cy="245345"/>
          </a:xfrm>
          <a:prstGeom prst="ellipse">
            <a:avLst/>
          </a:prstGeom>
          <a:solidFill>
            <a:srgbClr val="FFC000"/>
          </a:solidFill>
          <a:ln w="19050">
            <a:solidFill>
              <a:schemeClr val="bg1"/>
            </a:solidFill>
          </a:ln>
          <a:effectLst/>
        </p:spPr>
        <p:style>
          <a:lnRef idx="3">
            <a:schemeClr val="lt1"/>
          </a:lnRef>
          <a:fillRef idx="1">
            <a:schemeClr val="accent6"/>
          </a:fillRef>
          <a:effectRef idx="1">
            <a:schemeClr val="accent6"/>
          </a:effectRef>
          <a:fontRef idx="minor">
            <a:schemeClr val="lt1"/>
          </a:fontRef>
        </p:style>
        <p:txBody>
          <a:bodyPr wrap="none" lIns="0" tIns="0" rIns="0" bIns="0" rtlCol="0" anchor="ctr"/>
          <a:lstStyle/>
          <a:p>
            <a:pPr algn="ctr"/>
            <a:r>
              <a:rPr lang="en-US" sz="1400">
                <a:solidFill>
                  <a:prstClr val="white"/>
                </a:solidFill>
                <a:ea typeface="Adobe Clean" charset="0"/>
                <a:cs typeface="Adobe Clean" charset="0"/>
              </a:rPr>
              <a:t>6</a:t>
            </a:r>
          </a:p>
        </p:txBody>
      </p:sp>
      <p:sp>
        <p:nvSpPr>
          <p:cNvPr id="85" name="Rectangle 84">
            <a:extLst>
              <a:ext uri="{FF2B5EF4-FFF2-40B4-BE49-F238E27FC236}">
                <a16:creationId xmlns:a16="http://schemas.microsoft.com/office/drawing/2014/main" id="{94647BA4-7844-4B29-846B-C76DB46D249F}"/>
              </a:ext>
            </a:extLst>
          </p:cNvPr>
          <p:cNvSpPr/>
          <p:nvPr/>
        </p:nvSpPr>
        <p:spPr>
          <a:xfrm>
            <a:off x="5561164" y="3379508"/>
            <a:ext cx="1082877" cy="738472"/>
          </a:xfrm>
          <a:prstGeom prst="rect">
            <a:avLst/>
          </a:prstGeom>
        </p:spPr>
        <p:txBody>
          <a:bodyPr wrap="square">
            <a:spAutoFit/>
          </a:bodyPr>
          <a:lstStyle/>
          <a:p>
            <a:r>
              <a:rPr lang="en-US" sz="1050" i="1">
                <a:solidFill>
                  <a:srgbClr val="FA0F00"/>
                </a:solidFill>
                <a:ea typeface="Adobe Clean" charset="0"/>
                <a:cs typeface="Adobe Clean" charset="0"/>
              </a:rPr>
              <a:t>XDM data</a:t>
            </a:r>
            <a:br>
              <a:rPr lang="en-US" sz="1050" i="1">
                <a:solidFill>
                  <a:srgbClr val="FA0F00"/>
                </a:solidFill>
                <a:ea typeface="Adobe Clean" charset="0"/>
                <a:cs typeface="Adobe Clean" charset="0"/>
              </a:rPr>
            </a:br>
            <a:r>
              <a:rPr lang="en-US" sz="1050" i="1">
                <a:solidFill>
                  <a:srgbClr val="FA0F00"/>
                </a:solidFill>
                <a:ea typeface="Adobe Clean" charset="0"/>
                <a:cs typeface="Adobe Clean" charset="0"/>
              </a:rPr>
              <a:t>Target profile </a:t>
            </a:r>
            <a:br>
              <a:rPr lang="en-US" sz="1050" i="1">
                <a:solidFill>
                  <a:srgbClr val="FA0F00"/>
                </a:solidFill>
                <a:ea typeface="Adobe Clean" charset="0"/>
                <a:cs typeface="Adobe Clean" charset="0"/>
              </a:rPr>
            </a:br>
            <a:r>
              <a:rPr lang="en-US" sz="1050" i="1">
                <a:solidFill>
                  <a:srgbClr val="FA0F00"/>
                </a:solidFill>
                <a:ea typeface="Adobe Clean" charset="0"/>
                <a:cs typeface="Adobe Clean" charset="0"/>
              </a:rPr>
              <a:t>&amp; entity data</a:t>
            </a:r>
            <a:br>
              <a:rPr lang="en-US" sz="1050" i="1">
                <a:solidFill>
                  <a:srgbClr val="FA0F00"/>
                </a:solidFill>
                <a:ea typeface="Adobe Clean" charset="0"/>
                <a:cs typeface="Adobe Clean" charset="0"/>
              </a:rPr>
            </a:br>
            <a:r>
              <a:rPr lang="en-US" sz="1050" i="1">
                <a:solidFill>
                  <a:srgbClr val="FF0000"/>
                </a:solidFill>
              </a:rPr>
              <a:t>Customer ID</a:t>
            </a:r>
            <a:endParaRPr lang="en-US" sz="1050"/>
          </a:p>
        </p:txBody>
      </p:sp>
      <p:sp>
        <p:nvSpPr>
          <p:cNvPr id="248" name="TextBox 247">
            <a:extLst>
              <a:ext uri="{FF2B5EF4-FFF2-40B4-BE49-F238E27FC236}">
                <a16:creationId xmlns:a16="http://schemas.microsoft.com/office/drawing/2014/main" id="{0B43E941-2C3E-412F-8E19-703BF65A681C}"/>
              </a:ext>
            </a:extLst>
          </p:cNvPr>
          <p:cNvSpPr txBox="1"/>
          <p:nvPr/>
        </p:nvSpPr>
        <p:spPr>
          <a:xfrm>
            <a:off x="5212862" y="1485217"/>
            <a:ext cx="814647" cy="253916"/>
          </a:xfrm>
          <a:prstGeom prst="rect">
            <a:avLst/>
          </a:prstGeom>
          <a:noFill/>
        </p:spPr>
        <p:txBody>
          <a:bodyPr wrap="none" rtlCol="0">
            <a:spAutoFit/>
          </a:bodyPr>
          <a:lstStyle/>
          <a:p>
            <a:r>
              <a:rPr lang="en-US" sz="1050" i="1">
                <a:solidFill>
                  <a:srgbClr val="FF0000"/>
                </a:solidFill>
              </a:rPr>
              <a:t>Customer ID</a:t>
            </a:r>
            <a:endParaRPr lang="en-US" sz="1050"/>
          </a:p>
        </p:txBody>
      </p:sp>
      <p:pic>
        <p:nvPicPr>
          <p:cNvPr id="167" name="Picture 70" descr="Picture 70">
            <a:extLst>
              <a:ext uri="{FF2B5EF4-FFF2-40B4-BE49-F238E27FC236}">
                <a16:creationId xmlns:a16="http://schemas.microsoft.com/office/drawing/2014/main" id="{5F17EE4F-5238-4F7F-A12B-D69F69066EB8}"/>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6495593" y="1685475"/>
            <a:ext cx="338402" cy="329344"/>
          </a:xfrm>
          <a:prstGeom prst="rect">
            <a:avLst/>
          </a:prstGeom>
          <a:ln w="3175">
            <a:miter lim="400000"/>
          </a:ln>
        </p:spPr>
      </p:pic>
    </p:spTree>
    <p:extLst>
      <p:ext uri="{BB962C8B-B14F-4D97-AF65-F5344CB8AC3E}">
        <p14:creationId xmlns:p14="http://schemas.microsoft.com/office/powerpoint/2010/main" val="188474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1589202"/>
      </p:ext>
    </p:extLst>
  </p:cSld>
  <p:clrMapOvr>
    <a:masterClrMapping/>
  </p:clrMapOvr>
</p:sld>
</file>

<file path=ppt/theme/theme1.xml><?xml version="1.0" encoding="utf-8"?>
<a:theme xmlns:a="http://schemas.openxmlformats.org/drawingml/2006/main" name="1_Adobe Corporate Master 2020">
  <a:themeElements>
    <a:clrScheme name="Adobe Template 2020 v03">
      <a:dk1>
        <a:srgbClr val="000000"/>
      </a:dk1>
      <a:lt1>
        <a:srgbClr val="FFFFFF"/>
      </a:lt1>
      <a:dk2>
        <a:srgbClr val="2C2C2C"/>
      </a:dk2>
      <a:lt2>
        <a:srgbClr val="B3B3B3"/>
      </a:lt2>
      <a:accent1>
        <a:srgbClr val="49DE51"/>
      </a:accent1>
      <a:accent2>
        <a:srgbClr val="308FFF"/>
      </a:accent2>
      <a:accent3>
        <a:srgbClr val="FF51F5"/>
      </a:accent3>
      <a:accent4>
        <a:srgbClr val="FF9900"/>
      </a:accent4>
      <a:accent5>
        <a:srgbClr val="FFD11F"/>
      </a:accent5>
      <a:accent6>
        <a:srgbClr val="FA0F00"/>
      </a:accent6>
      <a:hlink>
        <a:srgbClr val="5F5F5F"/>
      </a:hlink>
      <a:folHlink>
        <a:srgbClr val="919191"/>
      </a:folHlink>
    </a:clrScheme>
    <a:fontScheme name="Adobe PPT Font Set 2020">
      <a:majorFont>
        <a:latin typeface="Adobe Clean ExtraBold"/>
        <a:ea typeface=""/>
        <a:cs typeface=""/>
      </a:majorFont>
      <a:minorFont>
        <a:latin typeface="Adobe Clean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be_document_cloud_presentation_template" id="{4A92F0FC-CC5A-43E5-801F-F86E8D280E1A}" vid="{82064C62-F518-4AF3-A0C0-23F04FD8B4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d5eb7cf-8991-4f14-be9e-1ddcf175cea4">
      <Terms xmlns="http://schemas.microsoft.com/office/infopath/2007/PartnerControls"/>
    </lcf76f155ced4ddcb4097134ff3c332f>
    <TaxCatchAll xmlns="59f1b3ee-11c2-40d6-8a49-90ebfdbe90a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6F8672C3D8AC64E8AAD0B06A0A98FB0" ma:contentTypeVersion="18" ma:contentTypeDescription="Create a new document." ma:contentTypeScope="" ma:versionID="5b7543d8db49e0bce9b754a386f996e8">
  <xsd:schema xmlns:xsd="http://www.w3.org/2001/XMLSchema" xmlns:xs="http://www.w3.org/2001/XMLSchema" xmlns:p="http://schemas.microsoft.com/office/2006/metadata/properties" xmlns:ns2="9d5eb7cf-8991-4f14-be9e-1ddcf175cea4" xmlns:ns3="59f1b3ee-11c2-40d6-8a49-90ebfdbe90a8" targetNamespace="http://schemas.microsoft.com/office/2006/metadata/properties" ma:root="true" ma:fieldsID="d31f9499ba506990aab4cdf6f1116a37" ns2:_="" ns3:_="">
    <xsd:import namespace="9d5eb7cf-8991-4f14-be9e-1ddcf175cea4"/>
    <xsd:import namespace="59f1b3ee-11c2-40d6-8a49-90ebfdbe90a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5eb7cf-8991-4f14-be9e-1ddcf175cea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b1daa41-56b4-4620-81a0-b7316f7f93e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9f1b3ee-11c2-40d6-8a49-90ebfdbe90a8"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TaxCatchAll" ma:index="23" nillable="true" ma:displayName="Taxonomy Catch All Column" ma:hidden="true" ma:list="{48f6a890-9ba3-49d3-ac55-e30c5e9952d1}" ma:internalName="TaxCatchAll" ma:showField="CatchAllData" ma:web="59f1b3ee-11c2-40d6-8a49-90ebfdbe90a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218A1D-EDA8-4999-9654-1FCF32344D47}">
  <ds:schemaRefs>
    <ds:schemaRef ds:uri="http://purl.org/dc/dcmitype/"/>
    <ds:schemaRef ds:uri="http://schemas.microsoft.com/office/2006/documentManagement/types"/>
    <ds:schemaRef ds:uri="http://schemas.microsoft.com/office/2006/metadata/properties"/>
    <ds:schemaRef ds:uri="http://schemas.openxmlformats.org/package/2006/metadata/core-properties"/>
    <ds:schemaRef ds:uri="http://purl.org/dc/terms/"/>
    <ds:schemaRef ds:uri="59f1b3ee-11c2-40d6-8a49-90ebfdbe90a8"/>
    <ds:schemaRef ds:uri="http://schemas.microsoft.com/office/infopath/2007/PartnerControls"/>
    <ds:schemaRef ds:uri="9d5eb7cf-8991-4f14-be9e-1ddcf175cea4"/>
    <ds:schemaRef ds:uri="http://www.w3.org/XML/1998/namespace"/>
    <ds:schemaRef ds:uri="http://purl.org/dc/elements/1.1/"/>
  </ds:schemaRefs>
</ds:datastoreItem>
</file>

<file path=customXml/itemProps2.xml><?xml version="1.0" encoding="utf-8"?>
<ds:datastoreItem xmlns:ds="http://schemas.openxmlformats.org/officeDocument/2006/customXml" ds:itemID="{E7AE7832-A914-4502-89D8-0485785F348D}">
  <ds:schemaRefs>
    <ds:schemaRef ds:uri="http://schemas.microsoft.com/sharepoint/v3/contenttype/forms"/>
  </ds:schemaRefs>
</ds:datastoreItem>
</file>

<file path=customXml/itemProps3.xml><?xml version="1.0" encoding="utf-8"?>
<ds:datastoreItem xmlns:ds="http://schemas.openxmlformats.org/officeDocument/2006/customXml" ds:itemID="{7F6BA9B0-091E-45D6-8610-F71DA348238C}"/>
</file>

<file path=docProps/app.xml><?xml version="1.0" encoding="utf-8"?>
<Properties xmlns="http://schemas.openxmlformats.org/officeDocument/2006/extended-properties" xmlns:vt="http://schemas.openxmlformats.org/officeDocument/2006/docPropsVTypes">
  <TotalTime>74</TotalTime>
  <Words>1549</Words>
  <Application>Microsoft Macintosh PowerPoint</Application>
  <PresentationFormat>Widescreen</PresentationFormat>
  <Paragraphs>207</Paragraphs>
  <Slides>9</Slides>
  <Notes>5</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-apple-system</vt:lpstr>
      <vt:lpstr>Adobe Clean</vt:lpstr>
      <vt:lpstr>Adobe Clean ExtraBold</vt:lpstr>
      <vt:lpstr>Adobe Clean Medium</vt:lpstr>
      <vt:lpstr>Adobe Clean SemiLight</vt:lpstr>
      <vt:lpstr>Arial</vt:lpstr>
      <vt:lpstr>Calibri</vt:lpstr>
      <vt:lpstr>Courier New</vt:lpstr>
      <vt:lpstr>Gill Sans</vt:lpstr>
      <vt:lpstr>Open Sans</vt:lpstr>
      <vt:lpstr>Symbol</vt:lpstr>
      <vt:lpstr>1_Adobe Corporate Master 2020</vt:lpstr>
      <vt:lpstr>Adobe Target Masters 2024: Technical Sales Workshop Template</vt:lpstr>
      <vt:lpstr>Agenda</vt:lpstr>
      <vt:lpstr>PowerPoint Presentation</vt:lpstr>
      <vt:lpstr>Turning insights into action with Adobe</vt:lpstr>
      <vt:lpstr>DEMO</vt:lpstr>
      <vt:lpstr>Adobe Experience Platform:  A Next-Generation Platform for Real-Time Analysis &amp; Actionable Profiles</vt:lpstr>
      <vt:lpstr>Adobe Target empowers teams to become more…</vt:lpstr>
      <vt:lpstr>Adobe Target Edge Decisioning with client-side Web SDK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Play Lab Presentation Workbook</dc:title>
  <dc:creator>Nishant Pithia</dc:creator>
  <cp:lastModifiedBy>Radim Sevcik</cp:lastModifiedBy>
  <cp:revision>11</cp:revision>
  <dcterms:created xsi:type="dcterms:W3CDTF">2022-07-08T09:15:22Z</dcterms:created>
  <dcterms:modified xsi:type="dcterms:W3CDTF">2024-01-18T13:16:35Z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0x010100C6F8672C3D8AC64E8AAD0B06A0A98FB0</vt:lpwstr>
  </property>
</Properties>
</file>