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7" r:id="rId2"/>
  </p:sldMasterIdLst>
  <p:notesMasterIdLst>
    <p:notesMasterId r:id="rId11"/>
  </p:notesMasterIdLst>
  <p:sldIdLst>
    <p:sldId id="2147470803" r:id="rId3"/>
    <p:sldId id="11158" r:id="rId4"/>
    <p:sldId id="386" r:id="rId5"/>
    <p:sldId id="412" r:id="rId6"/>
    <p:sldId id="2147470650" r:id="rId7"/>
    <p:sldId id="2147470802" r:id="rId8"/>
    <p:sldId id="2147470804" r:id="rId9"/>
    <p:sldId id="21474708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90"/>
    <p:restoredTop sz="96327"/>
  </p:normalViewPr>
  <p:slideViewPr>
    <p:cSldViewPr snapToGrid="0" snapToObjects="1">
      <p:cViewPr varScale="1">
        <p:scale>
          <a:sx n="152" d="100"/>
          <a:sy n="152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E5FFA-B327-8C42-9015-2D2383BF465D}" type="datetimeFigureOut">
              <a:rPr lang="en-US" smtClean="0"/>
              <a:t>7/8/22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BDCE3-BA9D-AC4B-9443-95FDE95F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2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BF8D0-F1D3-8249-82DC-908FB3C676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1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9C62AA-BE63-4CFA-ABBF-CF6DD1ADDE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76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79084A-2375-446C-803B-D98146722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D2DE1-CD92-D54D-95C5-5BDEECA1D1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3299" y="2796819"/>
            <a:ext cx="5919381" cy="12130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presentation title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ED4DD803-E558-9144-8986-8DB1EE1D03F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203299" y="4123739"/>
            <a:ext cx="5909954" cy="107805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lang="en-US" sz="2000" b="1" i="0" kern="1200" baseline="0" dirty="0">
                <a:solidFill>
                  <a:schemeClr val="bg1"/>
                </a:solidFill>
                <a:latin typeface="Adobe Clean" panose="020B05030204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presentation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A77721-2719-4EF5-B587-B2A75D18036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99" y="2904989"/>
            <a:ext cx="703952" cy="9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8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6AB511-C4BF-43F1-A8CD-0871C993335B}"/>
              </a:ext>
            </a:extLst>
          </p:cNvPr>
          <p:cNvSpPr/>
          <p:nvPr userDrawn="1"/>
        </p:nvSpPr>
        <p:spPr>
          <a:xfrm>
            <a:off x="212432" y="1283210"/>
            <a:ext cx="2802620" cy="49811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2C2C"/>
              </a:solidFill>
              <a:latin typeface="Adobe Clean SemiLight" panose="020B04030204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1E6042-82C3-477D-B095-1964FEBB1158}"/>
              </a:ext>
            </a:extLst>
          </p:cNvPr>
          <p:cNvSpPr/>
          <p:nvPr userDrawn="1"/>
        </p:nvSpPr>
        <p:spPr>
          <a:xfrm>
            <a:off x="3180484" y="1303071"/>
            <a:ext cx="2802620" cy="49612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2C2C"/>
              </a:solidFill>
              <a:latin typeface="Adobe Clean SemiLight" panose="020B04030204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7E5FDF-E9CB-4BD0-9AA8-6AE195FBCE7E}"/>
              </a:ext>
            </a:extLst>
          </p:cNvPr>
          <p:cNvSpPr/>
          <p:nvPr userDrawn="1"/>
        </p:nvSpPr>
        <p:spPr>
          <a:xfrm>
            <a:off x="6148536" y="1283209"/>
            <a:ext cx="2802620" cy="49612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2C2C"/>
              </a:solidFill>
              <a:latin typeface="Adobe Clean SemiLight" panose="020B04030204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1B921-6910-475B-9726-770A650DF4A4}"/>
              </a:ext>
            </a:extLst>
          </p:cNvPr>
          <p:cNvSpPr/>
          <p:nvPr userDrawn="1"/>
        </p:nvSpPr>
        <p:spPr>
          <a:xfrm>
            <a:off x="9116588" y="1283210"/>
            <a:ext cx="2802620" cy="49612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2C2C"/>
              </a:solidFill>
              <a:latin typeface="Adobe Clean SemiLight" panose="020B04030204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10896" y="312661"/>
            <a:ext cx="11494008" cy="646189"/>
          </a:xfrm>
        </p:spPr>
        <p:txBody>
          <a:bodyPr lIns="45720" r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3472C-7D95-F84A-A3A5-3FF355EE73E3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11559241" y="6921699"/>
            <a:ext cx="632759" cy="267660"/>
          </a:xfrm>
        </p:spPr>
        <p:txBody>
          <a:bodyPr/>
          <a:lstStyle/>
          <a:p>
            <a:fld id="{7FB06A93-9C55-4C50-BCFB-614F9FEF2C6E}" type="datetime1">
              <a:rPr lang="en-US" smtClean="0"/>
              <a:t>7/8/22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F410-CCC2-8C42-B73A-A90343E151D4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D366-50A2-F340-B9DD-C9E73E92383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1199F8-42B4-4DDF-BF7E-F4EC13443B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E18BCB-5B0C-CC43-82F4-E212011C84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6239" y="2670630"/>
            <a:ext cx="2502101" cy="1893523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Lorem Ipsum Text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1C412E-6D7C-49C9-A104-62E79D891F62}"/>
              </a:ext>
            </a:extLst>
          </p:cNvPr>
          <p:cNvGrpSpPr/>
          <p:nvPr userDrawn="1"/>
        </p:nvGrpSpPr>
        <p:grpSpPr>
          <a:xfrm>
            <a:off x="218922" y="1015903"/>
            <a:ext cx="2891444" cy="595901"/>
            <a:chOff x="168020" y="1078172"/>
            <a:chExt cx="2891444" cy="67759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78D311F-95C2-4C18-B3DE-973AE9FCB7DE}"/>
                </a:ext>
              </a:extLst>
            </p:cNvPr>
            <p:cNvSpPr/>
            <p:nvPr/>
          </p:nvSpPr>
          <p:spPr>
            <a:xfrm>
              <a:off x="168020" y="1078172"/>
              <a:ext cx="2891444" cy="677592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8112585-1C70-491E-953E-A89EEB6BA445}"/>
                </a:ext>
              </a:extLst>
            </p:cNvPr>
            <p:cNvSpPr/>
            <p:nvPr/>
          </p:nvSpPr>
          <p:spPr>
            <a:xfrm>
              <a:off x="175567" y="1078172"/>
              <a:ext cx="2883897" cy="677592"/>
            </a:xfrm>
            <a:prstGeom prst="roundRect">
              <a:avLst>
                <a:gd name="adj" fmla="val 50000"/>
              </a:avLst>
            </a:prstGeom>
            <a:solidFill>
              <a:srgbClr val="F4F6F8">
                <a:alpha val="1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R="0" lvl="0" algn="ctr" defTabSz="913578" fontAlgn="auto">
                <a:lnSpc>
                  <a:spcPct val="100000"/>
                </a:lnSpc>
                <a:spcAft>
                  <a:spcPts val="0"/>
                </a:spcAft>
                <a:tabLst/>
                <a:defRPr/>
              </a:pPr>
              <a:endParaRPr lang="en-US">
                <a:solidFill>
                  <a:schemeClr val="bg1"/>
                </a:solidFill>
                <a:latin typeface="Adobe Clean ExtraBold" panose="020B0903020404020204" pitchFamily="34" charset="0"/>
              </a:endParaRPr>
            </a:p>
          </p:txBody>
        </p:sp>
      </p:grpSp>
      <p:sp>
        <p:nvSpPr>
          <p:cNvPr id="20" name="Content Placeholder 15">
            <a:extLst>
              <a:ext uri="{FF2B5EF4-FFF2-40B4-BE49-F238E27FC236}">
                <a16:creationId xmlns:a16="http://schemas.microsoft.com/office/drawing/2014/main" id="{6525E30B-DDEA-47D2-8F05-05D822638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96" y="998667"/>
            <a:ext cx="2385989" cy="547620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F07AE0-DD5C-49A3-86B7-3FBC58BA6E65}"/>
              </a:ext>
            </a:extLst>
          </p:cNvPr>
          <p:cNvGrpSpPr/>
          <p:nvPr userDrawn="1"/>
        </p:nvGrpSpPr>
        <p:grpSpPr>
          <a:xfrm>
            <a:off x="3150808" y="1015903"/>
            <a:ext cx="2891444" cy="595901"/>
            <a:chOff x="168020" y="1078172"/>
            <a:chExt cx="2891444" cy="67759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64AF2ED-987C-4F10-B96F-BB74CA8079E7}"/>
                </a:ext>
              </a:extLst>
            </p:cNvPr>
            <p:cNvSpPr/>
            <p:nvPr/>
          </p:nvSpPr>
          <p:spPr>
            <a:xfrm>
              <a:off x="168020" y="1078172"/>
              <a:ext cx="2891444" cy="677592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3B08208-A710-49F0-8996-0D9A721B71B5}"/>
                </a:ext>
              </a:extLst>
            </p:cNvPr>
            <p:cNvSpPr/>
            <p:nvPr/>
          </p:nvSpPr>
          <p:spPr>
            <a:xfrm>
              <a:off x="175567" y="1078172"/>
              <a:ext cx="2883897" cy="677592"/>
            </a:xfrm>
            <a:prstGeom prst="roundRect">
              <a:avLst>
                <a:gd name="adj" fmla="val 50000"/>
              </a:avLst>
            </a:prstGeom>
            <a:solidFill>
              <a:srgbClr val="F4F6F8">
                <a:alpha val="1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R="0" lvl="0" algn="ctr" defTabSz="913578" fontAlgn="auto">
                <a:lnSpc>
                  <a:spcPct val="100000"/>
                </a:lnSpc>
                <a:spcAft>
                  <a:spcPts val="0"/>
                </a:spcAft>
                <a:tabLst/>
                <a:defRPr/>
              </a:pPr>
              <a:endParaRPr lang="en-US">
                <a:solidFill>
                  <a:schemeClr val="bg1"/>
                </a:solidFill>
                <a:latin typeface="Adobe Clean ExtraBold" panose="020B0903020404020204" pitchFamily="34" charset="0"/>
              </a:endParaRPr>
            </a:p>
          </p:txBody>
        </p:sp>
      </p:grpSp>
      <p:sp>
        <p:nvSpPr>
          <p:cNvPr id="28" name="Content Placeholder 15">
            <a:extLst>
              <a:ext uri="{FF2B5EF4-FFF2-40B4-BE49-F238E27FC236}">
                <a16:creationId xmlns:a16="http://schemas.microsoft.com/office/drawing/2014/main" id="{A82BDEED-76B3-48AF-AC83-FC4A17EAAE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76182" y="998667"/>
            <a:ext cx="2385989" cy="547620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DE4B14-D41F-49A8-8E58-78B7E1255DA3}"/>
              </a:ext>
            </a:extLst>
          </p:cNvPr>
          <p:cNvGrpSpPr/>
          <p:nvPr userDrawn="1"/>
        </p:nvGrpSpPr>
        <p:grpSpPr>
          <a:xfrm>
            <a:off x="6097208" y="1015903"/>
            <a:ext cx="2891444" cy="595901"/>
            <a:chOff x="168020" y="1078172"/>
            <a:chExt cx="2891444" cy="67759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F798A69-53C1-4D08-8CBB-77CBFD442BC0}"/>
                </a:ext>
              </a:extLst>
            </p:cNvPr>
            <p:cNvSpPr/>
            <p:nvPr/>
          </p:nvSpPr>
          <p:spPr>
            <a:xfrm>
              <a:off x="168020" y="1078172"/>
              <a:ext cx="2891444" cy="677592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3808686-EDD7-42F9-AF16-1DB4456C6700}"/>
                </a:ext>
              </a:extLst>
            </p:cNvPr>
            <p:cNvSpPr/>
            <p:nvPr/>
          </p:nvSpPr>
          <p:spPr>
            <a:xfrm>
              <a:off x="175567" y="1078172"/>
              <a:ext cx="2883897" cy="677592"/>
            </a:xfrm>
            <a:prstGeom prst="roundRect">
              <a:avLst>
                <a:gd name="adj" fmla="val 50000"/>
              </a:avLst>
            </a:prstGeom>
            <a:solidFill>
              <a:srgbClr val="F4F6F8">
                <a:alpha val="1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R="0" lvl="0" algn="ctr" defTabSz="913578" fontAlgn="auto">
                <a:lnSpc>
                  <a:spcPct val="100000"/>
                </a:lnSpc>
                <a:spcAft>
                  <a:spcPts val="0"/>
                </a:spcAft>
                <a:tabLst/>
                <a:defRPr/>
              </a:pPr>
              <a:endParaRPr lang="en-US">
                <a:solidFill>
                  <a:schemeClr val="bg1"/>
                </a:solidFill>
                <a:latin typeface="Adobe Clean ExtraBold" panose="020B0903020404020204" pitchFamily="34" charset="0"/>
              </a:endParaRPr>
            </a:p>
          </p:txBody>
        </p:sp>
      </p:grpSp>
      <p:sp>
        <p:nvSpPr>
          <p:cNvPr id="32" name="Content Placeholder 15">
            <a:extLst>
              <a:ext uri="{FF2B5EF4-FFF2-40B4-BE49-F238E27FC236}">
                <a16:creationId xmlns:a16="http://schemas.microsoft.com/office/drawing/2014/main" id="{EA46EBEF-BA90-456F-8F1D-97EEB5A2D858}"/>
              </a:ext>
            </a:extLst>
          </p:cNvPr>
          <p:cNvSpPr>
            <a:spLocks noGrp="1"/>
          </p:cNvSpPr>
          <p:nvPr userDrawn="1">
            <p:ph sz="quarter" idx="16"/>
          </p:nvPr>
        </p:nvSpPr>
        <p:spPr>
          <a:xfrm>
            <a:off x="6322582" y="998667"/>
            <a:ext cx="2385989" cy="547620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841547-4638-450B-8CB1-EFEF0A888775}"/>
              </a:ext>
            </a:extLst>
          </p:cNvPr>
          <p:cNvGrpSpPr/>
          <p:nvPr userDrawn="1"/>
        </p:nvGrpSpPr>
        <p:grpSpPr>
          <a:xfrm>
            <a:off x="9072637" y="1015903"/>
            <a:ext cx="2891444" cy="595901"/>
            <a:chOff x="168020" y="1078172"/>
            <a:chExt cx="2891444" cy="67759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2F7ED23C-A6BD-4758-B14A-6621F525D0B2}"/>
                </a:ext>
              </a:extLst>
            </p:cNvPr>
            <p:cNvSpPr/>
            <p:nvPr/>
          </p:nvSpPr>
          <p:spPr>
            <a:xfrm>
              <a:off x="168020" y="1078172"/>
              <a:ext cx="2891444" cy="677592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410F2FB-0016-40AB-9158-E3556BFC135A}"/>
                </a:ext>
              </a:extLst>
            </p:cNvPr>
            <p:cNvSpPr/>
            <p:nvPr/>
          </p:nvSpPr>
          <p:spPr>
            <a:xfrm>
              <a:off x="175567" y="1078172"/>
              <a:ext cx="2883897" cy="677592"/>
            </a:xfrm>
            <a:prstGeom prst="roundRect">
              <a:avLst>
                <a:gd name="adj" fmla="val 50000"/>
              </a:avLst>
            </a:prstGeom>
            <a:solidFill>
              <a:srgbClr val="F4F6F8">
                <a:alpha val="1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R="0" lvl="0" algn="ctr" defTabSz="913578" fontAlgn="auto">
                <a:lnSpc>
                  <a:spcPct val="100000"/>
                </a:lnSpc>
                <a:spcAft>
                  <a:spcPts val="0"/>
                </a:spcAft>
                <a:tabLst/>
                <a:defRPr/>
              </a:pPr>
              <a:endParaRPr lang="en-US">
                <a:solidFill>
                  <a:schemeClr val="bg1"/>
                </a:solidFill>
                <a:latin typeface="Adobe Clean ExtraBold" panose="020B0903020404020204" pitchFamily="34" charset="0"/>
              </a:endParaRPr>
            </a:p>
          </p:txBody>
        </p:sp>
      </p:grpSp>
      <p:sp>
        <p:nvSpPr>
          <p:cNvPr id="41" name="Content Placeholder 15">
            <a:extLst>
              <a:ext uri="{FF2B5EF4-FFF2-40B4-BE49-F238E27FC236}">
                <a16:creationId xmlns:a16="http://schemas.microsoft.com/office/drawing/2014/main" id="{A754B060-1D31-46BB-95BF-50C7EACD6AE2}"/>
              </a:ext>
            </a:extLst>
          </p:cNvPr>
          <p:cNvSpPr>
            <a:spLocks noGrp="1"/>
          </p:cNvSpPr>
          <p:nvPr userDrawn="1">
            <p:ph sz="quarter" idx="17"/>
          </p:nvPr>
        </p:nvSpPr>
        <p:spPr>
          <a:xfrm>
            <a:off x="9298011" y="998667"/>
            <a:ext cx="2385989" cy="547620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Content Placeholder 15">
            <a:extLst>
              <a:ext uri="{FF2B5EF4-FFF2-40B4-BE49-F238E27FC236}">
                <a16:creationId xmlns:a16="http://schemas.microsoft.com/office/drawing/2014/main" id="{C67EBB64-0408-4EE9-BECA-BA31A80E18C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318124" y="2670630"/>
            <a:ext cx="2502101" cy="1893523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Lorem Ipsum Text</a:t>
            </a:r>
          </a:p>
        </p:txBody>
      </p:sp>
      <p:sp>
        <p:nvSpPr>
          <p:cNvPr id="44" name="Content Placeholder 15">
            <a:extLst>
              <a:ext uri="{FF2B5EF4-FFF2-40B4-BE49-F238E27FC236}">
                <a16:creationId xmlns:a16="http://schemas.microsoft.com/office/drawing/2014/main" id="{231565D3-FE8C-422A-B550-32DC1838F4FB}"/>
              </a:ext>
            </a:extLst>
          </p:cNvPr>
          <p:cNvSpPr>
            <a:spLocks noGrp="1"/>
          </p:cNvSpPr>
          <p:nvPr userDrawn="1">
            <p:ph sz="quarter" idx="19" hasCustomPrompt="1"/>
          </p:nvPr>
        </p:nvSpPr>
        <p:spPr>
          <a:xfrm>
            <a:off x="6293553" y="2670630"/>
            <a:ext cx="2502101" cy="1893523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Lorem Ipsum Text</a:t>
            </a:r>
          </a:p>
        </p:txBody>
      </p:sp>
      <p:sp>
        <p:nvSpPr>
          <p:cNvPr id="45" name="Content Placeholder 15">
            <a:extLst>
              <a:ext uri="{FF2B5EF4-FFF2-40B4-BE49-F238E27FC236}">
                <a16:creationId xmlns:a16="http://schemas.microsoft.com/office/drawing/2014/main" id="{1BFE2CED-3BE3-4E4B-B7B7-AF033E1AC11B}"/>
              </a:ext>
            </a:extLst>
          </p:cNvPr>
          <p:cNvSpPr>
            <a:spLocks noGrp="1"/>
          </p:cNvSpPr>
          <p:nvPr userDrawn="1">
            <p:ph sz="quarter" idx="20" hasCustomPrompt="1"/>
          </p:nvPr>
        </p:nvSpPr>
        <p:spPr>
          <a:xfrm>
            <a:off x="9254466" y="2670630"/>
            <a:ext cx="2502101" cy="1893523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Lorem Ipsum Text</a:t>
            </a:r>
          </a:p>
        </p:txBody>
      </p:sp>
      <p:sp>
        <p:nvSpPr>
          <p:cNvPr id="46" name="Content Placeholder 15">
            <a:extLst>
              <a:ext uri="{FF2B5EF4-FFF2-40B4-BE49-F238E27FC236}">
                <a16:creationId xmlns:a16="http://schemas.microsoft.com/office/drawing/2014/main" id="{3C2DD10C-69EA-4312-A05F-E6F29B50177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2321" y="5134474"/>
            <a:ext cx="1082842" cy="819466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Logo</a:t>
            </a:r>
          </a:p>
        </p:txBody>
      </p:sp>
      <p:sp>
        <p:nvSpPr>
          <p:cNvPr id="47" name="Content Placeholder 15">
            <a:extLst>
              <a:ext uri="{FF2B5EF4-FFF2-40B4-BE49-F238E27FC236}">
                <a16:creationId xmlns:a16="http://schemas.microsoft.com/office/drawing/2014/main" id="{2A79AF74-1490-4A16-9001-309018EB4C5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040373" y="5134474"/>
            <a:ext cx="1082842" cy="819466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Logo</a:t>
            </a:r>
          </a:p>
        </p:txBody>
      </p:sp>
      <p:sp>
        <p:nvSpPr>
          <p:cNvPr id="48" name="Content Placeholder 15">
            <a:extLst>
              <a:ext uri="{FF2B5EF4-FFF2-40B4-BE49-F238E27FC236}">
                <a16:creationId xmlns:a16="http://schemas.microsoft.com/office/drawing/2014/main" id="{1D04605B-5DD2-4E00-817E-822443FDC72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008425" y="5134474"/>
            <a:ext cx="1082842" cy="819466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Logo</a:t>
            </a:r>
          </a:p>
        </p:txBody>
      </p:sp>
      <p:sp>
        <p:nvSpPr>
          <p:cNvPr id="49" name="Content Placeholder 15">
            <a:extLst>
              <a:ext uri="{FF2B5EF4-FFF2-40B4-BE49-F238E27FC236}">
                <a16:creationId xmlns:a16="http://schemas.microsoft.com/office/drawing/2014/main" id="{3A7FEB0F-4841-471E-A3C7-09273276946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976477" y="5134474"/>
            <a:ext cx="1082842" cy="819466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4789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EEDC23-F876-4B9B-9145-9672A4D61A32}"/>
              </a:ext>
            </a:extLst>
          </p:cNvPr>
          <p:cNvGrpSpPr/>
          <p:nvPr userDrawn="1"/>
        </p:nvGrpSpPr>
        <p:grpSpPr>
          <a:xfrm>
            <a:off x="348996" y="1394086"/>
            <a:ext cx="11494009" cy="4854314"/>
            <a:chOff x="291060" y="1394086"/>
            <a:chExt cx="11810473" cy="485431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26B9A8-F59F-4EF8-8304-37EAB0F89235}"/>
                </a:ext>
              </a:extLst>
            </p:cNvPr>
            <p:cNvSpPr/>
            <p:nvPr userDrawn="1"/>
          </p:nvSpPr>
          <p:spPr>
            <a:xfrm>
              <a:off x="291060" y="1394086"/>
              <a:ext cx="5804940" cy="485431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CC8165-A150-4DD8-AE55-22BCCB43B4B8}"/>
                </a:ext>
              </a:extLst>
            </p:cNvPr>
            <p:cNvSpPr/>
            <p:nvPr userDrawn="1"/>
          </p:nvSpPr>
          <p:spPr>
            <a:xfrm>
              <a:off x="6296593" y="1394086"/>
              <a:ext cx="5804940" cy="485431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12661"/>
            <a:ext cx="11494008" cy="646189"/>
          </a:xfrm>
        </p:spPr>
        <p:txBody>
          <a:bodyPr lIns="45720" r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3472C-7D95-F84A-A3A5-3FF355EE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559241" y="6921699"/>
            <a:ext cx="632759" cy="267660"/>
          </a:xfrm>
        </p:spPr>
        <p:txBody>
          <a:bodyPr/>
          <a:lstStyle/>
          <a:p>
            <a:fld id="{7FB06A93-9C55-4C50-BCFB-614F9FEF2C6E}" type="datetime1">
              <a:rPr lang="en-US" smtClean="0"/>
              <a:t>7/8/22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F410-CCC2-8C42-B73A-A90343E1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D366-50A2-F340-B9DD-C9E73E92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1199F8-42B4-4DDF-BF7E-F4EC13443B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E18BCB-5B0C-CC43-82F4-E212011C84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58327" y="1625094"/>
            <a:ext cx="4337080" cy="1293696"/>
          </a:xfrm>
        </p:spPr>
        <p:txBody>
          <a:bodyPr lIns="45720" rIns="45720" anchor="t">
            <a:noAutofit/>
          </a:bodyPr>
          <a:lstStyle>
            <a:lvl1pPr marL="233363" indent="-233363">
              <a:lnSpc>
                <a:spcPct val="100000"/>
              </a:lnSpc>
              <a:buFontTx/>
              <a:buNone/>
              <a:defRPr sz="1600">
                <a:solidFill>
                  <a:srgbClr val="2C2C2C"/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066B86AE-544B-4598-B1D8-C5E6AE5F57D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58327" y="3190658"/>
            <a:ext cx="4337080" cy="1293696"/>
          </a:xfrm>
        </p:spPr>
        <p:txBody>
          <a:bodyPr lIns="45720" rIns="45720" anchor="t">
            <a:noAutofit/>
          </a:bodyPr>
          <a:lstStyle>
            <a:lvl1pPr marL="233363" indent="-233363">
              <a:lnSpc>
                <a:spcPct val="100000"/>
              </a:lnSpc>
              <a:buFontTx/>
              <a:buNone/>
              <a:defRPr sz="1600">
                <a:solidFill>
                  <a:srgbClr val="2C2C2C"/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980F83CA-91B2-41BA-8A10-3287DFEEC7E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58327" y="4756222"/>
            <a:ext cx="4337080" cy="1293696"/>
          </a:xfrm>
        </p:spPr>
        <p:txBody>
          <a:bodyPr lIns="45720" rIns="45720" anchor="t">
            <a:noAutofit/>
          </a:bodyPr>
          <a:lstStyle>
            <a:lvl1pPr marL="233363" indent="-233363">
              <a:lnSpc>
                <a:spcPct val="100000"/>
              </a:lnSpc>
              <a:buFontTx/>
              <a:buNone/>
              <a:defRPr sz="1600">
                <a:solidFill>
                  <a:srgbClr val="2C2C2C"/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5">
            <a:extLst>
              <a:ext uri="{FF2B5EF4-FFF2-40B4-BE49-F238E27FC236}">
                <a16:creationId xmlns:a16="http://schemas.microsoft.com/office/drawing/2014/main" id="{12464888-1182-4671-9A54-9DDA2F5B8A0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04951" y="1625094"/>
            <a:ext cx="4337080" cy="1293696"/>
          </a:xfrm>
        </p:spPr>
        <p:txBody>
          <a:bodyPr lIns="45720" rIns="45720" anchor="t">
            <a:noAutofit/>
          </a:bodyPr>
          <a:lstStyle>
            <a:lvl1pPr marL="233363" indent="-233363">
              <a:lnSpc>
                <a:spcPct val="100000"/>
              </a:lnSpc>
              <a:buFontTx/>
              <a:buNone/>
              <a:defRPr sz="1600">
                <a:solidFill>
                  <a:srgbClr val="2C2C2C"/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DC5ACBD8-28B4-4334-BCDF-00F95C0899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04951" y="3190658"/>
            <a:ext cx="4337080" cy="1293696"/>
          </a:xfrm>
        </p:spPr>
        <p:txBody>
          <a:bodyPr lIns="45720" rIns="45720" anchor="t">
            <a:noAutofit/>
          </a:bodyPr>
          <a:lstStyle>
            <a:lvl1pPr marL="233363" indent="-233363">
              <a:lnSpc>
                <a:spcPct val="100000"/>
              </a:lnSpc>
              <a:buFontTx/>
              <a:buNone/>
              <a:defRPr sz="1600">
                <a:solidFill>
                  <a:srgbClr val="2C2C2C"/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5">
            <a:extLst>
              <a:ext uri="{FF2B5EF4-FFF2-40B4-BE49-F238E27FC236}">
                <a16:creationId xmlns:a16="http://schemas.microsoft.com/office/drawing/2014/main" id="{5BDBB127-CA8E-4F42-BA97-CE0143DBABC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404951" y="4756222"/>
            <a:ext cx="4337080" cy="1293696"/>
          </a:xfrm>
        </p:spPr>
        <p:txBody>
          <a:bodyPr lIns="45720" rIns="45720" anchor="t">
            <a:noAutofit/>
          </a:bodyPr>
          <a:lstStyle>
            <a:lvl1pPr marL="233363" indent="-233363">
              <a:lnSpc>
                <a:spcPct val="100000"/>
              </a:lnSpc>
              <a:buFontTx/>
              <a:buNone/>
              <a:defRPr sz="1600">
                <a:solidFill>
                  <a:srgbClr val="2C2C2C"/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2692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[Dark]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ECCFEF-2E34-41AB-8DA0-38A34C0B15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B0B12-ED72-E742-A04D-80FB3DE67B12}"/>
              </a:ext>
            </a:extLst>
          </p:cNvPr>
          <p:cNvSpPr/>
          <p:nvPr/>
        </p:nvSpPr>
        <p:spPr>
          <a:xfrm>
            <a:off x="0" y="6446520"/>
            <a:ext cx="12192000" cy="411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00D5AA-51AA-4615-B224-7F76F87AE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13" y="6578695"/>
            <a:ext cx="566079" cy="147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60" y="312661"/>
            <a:ext cx="11498704" cy="646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3472C-7D95-F84A-A3A5-3FF355EE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B3AC-5BBB-4B1C-90FE-CD9E85B21992}" type="datetime1">
              <a:rPr lang="en-US" smtClean="0"/>
              <a:t>7/8/22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F410-CCC2-8C42-B73A-A90343E1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D366-50A2-F340-B9DD-C9E73E92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99F8-42B4-4DDF-BF7E-F4EC13443B4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E18BCB-5B0C-CC43-82F4-E212011C84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1060" y="1394086"/>
            <a:ext cx="11498704" cy="4646950"/>
          </a:xfrm>
        </p:spPr>
        <p:txBody>
          <a:bodyPr anchor="t"/>
          <a:lstStyle>
            <a:lvl1pPr marL="2333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98F48D3-EC8B-4901-861B-167FE5EBECED}"/>
              </a:ext>
            </a:extLst>
          </p:cNvPr>
          <p:cNvSpPr txBox="1">
            <a:spLocks/>
          </p:cNvSpPr>
          <p:nvPr/>
        </p:nvSpPr>
        <p:spPr>
          <a:xfrm>
            <a:off x="9302847" y="6560363"/>
            <a:ext cx="2599605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>
                <a:solidFill>
                  <a:srgbClr val="6E6E6E"/>
                </a:solidFill>
                <a:latin typeface="Adobe Clean" panose="020B0503020404020204" pitchFamily="34" charset="0"/>
              </a:rPr>
              <a:t>©2020 Adobe. All Rights Reserved. Adobe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25967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rgbClr val="FA0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7D1A37-D98F-8844-AF99-5DCC9E674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832" y="2759987"/>
            <a:ext cx="980335" cy="13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66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26" y="2447346"/>
            <a:ext cx="1414837" cy="19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4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hite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White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45720" tIns="45720" rIns="45720" bIns="4572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50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79084A-2375-446C-803B-D98146722F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D2DE1-CD92-D54D-95C5-5BDEECA1D1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3299" y="2796819"/>
            <a:ext cx="5919381" cy="12130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presentation title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ED4DD803-E558-9144-8986-8DB1EE1D03F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203299" y="4123739"/>
            <a:ext cx="5909954" cy="107805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lang="en-US" sz="2000" b="1" i="0" kern="1200" baseline="0" dirty="0">
                <a:solidFill>
                  <a:schemeClr val="bg1"/>
                </a:solidFill>
                <a:latin typeface="Adobe Clean" panose="020B05030204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presentation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A77721-2719-4EF5-B587-B2A75D1803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99" y="2904989"/>
            <a:ext cx="703952" cy="9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07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C5CE72E6-4FF9-4B88-A042-1E88EB94B2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D2DE1-CD92-D54D-95C5-5BDEECA1D1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3299" y="2796819"/>
            <a:ext cx="5919381" cy="12130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presentation title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ED4DD803-E558-9144-8986-8DB1EE1D03F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203299" y="4123739"/>
            <a:ext cx="5909954" cy="107805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lang="en-US" sz="2000" b="1" i="0" kern="1200" baseline="0" dirty="0">
                <a:solidFill>
                  <a:schemeClr val="bg1"/>
                </a:solidFill>
                <a:latin typeface="Adobe Clean" panose="020B05030204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presentation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A77721-2719-4EF5-B587-B2A75D1803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99" y="2904989"/>
            <a:ext cx="703952" cy="9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76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Divider [EC]">
    <p:bg>
      <p:bgPr>
        <a:solidFill>
          <a:srgbClr val="FA0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185176" y="2866397"/>
            <a:ext cx="8857198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bg1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725D1-C29F-49B5-BD56-434229004C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6535" y="2825114"/>
            <a:ext cx="616079" cy="5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96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Divider [DC]">
    <p:bg>
      <p:bgPr>
        <a:solidFill>
          <a:srgbClr val="FA0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185176" y="2866397"/>
            <a:ext cx="8857198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bg1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79569E-2611-4CC8-BFE1-6015B6F3B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99" y="2748128"/>
            <a:ext cx="703952" cy="68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44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[White-A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C69EB3E-ED19-4474-8439-F48431B62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4788" y="2796819"/>
            <a:ext cx="5909954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accent6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1719773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 [White-B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BCDD68E-6A21-4946-A44A-CB84F98FF1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4788" y="2796819"/>
            <a:ext cx="5909954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accent6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1218623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[Dark-A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AD3869F-D3E8-4162-AC9C-5E105DCDCD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4788" y="2796819"/>
            <a:ext cx="5909954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bg1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2159378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 [Dark-B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1E84E48-4621-413D-8B33-D60987BD97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4788" y="2796819"/>
            <a:ext cx="5909954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bg1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1980792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12661"/>
            <a:ext cx="11494008" cy="646189"/>
          </a:xfrm>
        </p:spPr>
        <p:txBody>
          <a:bodyPr lIns="45720" r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3472C-7D95-F84A-A3A5-3FF355EE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559241" y="6921699"/>
            <a:ext cx="632759" cy="267660"/>
          </a:xfrm>
        </p:spPr>
        <p:txBody>
          <a:bodyPr/>
          <a:lstStyle/>
          <a:p>
            <a:fld id="{8CB0EC54-4295-4C49-9904-62E624678780}" type="datetime1">
              <a:rPr lang="en-US" smtClean="0"/>
              <a:t>7/8/22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F410-CCC2-8C42-B73A-A90343E1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D366-50A2-F340-B9DD-C9E73E92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ABF7-EC33-204F-A680-BCCE3CA241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E18BCB-5B0C-CC43-82F4-E212011C84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1060" y="1394086"/>
            <a:ext cx="11521440" cy="4636008"/>
          </a:xfrm>
        </p:spPr>
        <p:txBody>
          <a:bodyPr lIns="45720" rIns="45720" anchor="t">
            <a:noAutofit/>
          </a:bodyPr>
          <a:lstStyle>
            <a:lvl1pPr marL="2333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6945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[Dark]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ECCFEF-2E34-41AB-8DA0-38A34C0B151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B0B12-ED72-E742-A04D-80FB3DE67B12}"/>
              </a:ext>
            </a:extLst>
          </p:cNvPr>
          <p:cNvSpPr/>
          <p:nvPr userDrawn="1"/>
        </p:nvSpPr>
        <p:spPr>
          <a:xfrm>
            <a:off x="0" y="6446520"/>
            <a:ext cx="12192000" cy="411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00D5AA-51AA-4615-B224-7F76F87AE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13" y="6578695"/>
            <a:ext cx="566079" cy="147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60" y="312661"/>
            <a:ext cx="11498704" cy="646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3472C-7D95-F84A-A3A5-3FF355EE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0E68-8AA3-4F04-9D54-83CA8C1FA3D2}" type="datetime1">
              <a:rPr lang="en-US" smtClean="0"/>
              <a:t>7/8/22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F410-CCC2-8C42-B73A-A90343E1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Goes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D366-50A2-F340-B9DD-C9E73E92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ABF7-EC33-204F-A680-BCCE3CA241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E18BCB-5B0C-CC43-82F4-E212011C84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1060" y="1394086"/>
            <a:ext cx="11498704" cy="4646950"/>
          </a:xfrm>
        </p:spPr>
        <p:txBody>
          <a:bodyPr anchor="t"/>
          <a:lstStyle>
            <a:lvl1pPr marL="2333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98F48D3-EC8B-4901-861B-167FE5EBECED}"/>
              </a:ext>
            </a:extLst>
          </p:cNvPr>
          <p:cNvSpPr txBox="1">
            <a:spLocks/>
          </p:cNvSpPr>
          <p:nvPr userDrawn="1"/>
        </p:nvSpPr>
        <p:spPr>
          <a:xfrm>
            <a:off x="9302847" y="6560363"/>
            <a:ext cx="2599605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>
                <a:solidFill>
                  <a:srgbClr val="6E6E6E"/>
                </a:solidFill>
                <a:latin typeface="Adobe Clean" panose="020B0503020404020204" pitchFamily="34" charset="0"/>
              </a:rPr>
              <a:t>©2021 Adobe. All Rights Reserved. Adobe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4164325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FA0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7D1A37-D98F-8844-AF99-5DCC9E6747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05832" y="2759987"/>
            <a:ext cx="980335" cy="13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0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[White-A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C69EB3E-ED19-4474-8439-F48431B62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4788" y="2796819"/>
            <a:ext cx="5909954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accent6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4185077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Divider [White-B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BCDD68E-6A21-4946-A44A-CB84F98FF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4788" y="2796819"/>
            <a:ext cx="5909954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accent6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1831840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[Dark-A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AD3869F-D3E8-4162-AC9C-5E105DCDC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4788" y="2796819"/>
            <a:ext cx="5909954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bg1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1512075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Divider [Dark-B]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1E84E48-4621-413D-8B33-D60987BD9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0F40C7B-8B85-E841-951C-D0451CD7991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4788" y="2796819"/>
            <a:ext cx="5909954" cy="1394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3600" b="1" i="0" baseline="0">
                <a:solidFill>
                  <a:schemeClr val="bg1"/>
                </a:solidFill>
                <a:latin typeface="Adobe Clean ExtraBold" panose="020B0503020404020204" pitchFamily="34" charset="0"/>
              </a:defRPr>
            </a:lvl1pPr>
          </a:lstStyle>
          <a:p>
            <a:pPr lvl="0"/>
            <a:r>
              <a:rPr lang="en-US"/>
              <a:t>Click to edit 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1132990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12661"/>
            <a:ext cx="11494008" cy="646189"/>
          </a:xfrm>
        </p:spPr>
        <p:txBody>
          <a:bodyPr lIns="45720" r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3472C-7D95-F84A-A3A5-3FF355EE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559241" y="6921699"/>
            <a:ext cx="632759" cy="267660"/>
          </a:xfrm>
        </p:spPr>
        <p:txBody>
          <a:bodyPr/>
          <a:lstStyle/>
          <a:p>
            <a:fld id="{7FB06A93-9C55-4C50-BCFB-614F9FEF2C6E}" type="datetime1">
              <a:rPr lang="en-US" smtClean="0"/>
              <a:t>7/8/22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F410-CCC2-8C42-B73A-A90343E1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D366-50A2-F340-B9DD-C9E73E92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1199F8-42B4-4DDF-BF7E-F4EC13443B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E18BCB-5B0C-CC43-82F4-E212011C84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1060" y="1394086"/>
            <a:ext cx="11521440" cy="4636008"/>
          </a:xfrm>
        </p:spPr>
        <p:txBody>
          <a:bodyPr lIns="45720" rIns="45720" anchor="t">
            <a:noAutofit/>
          </a:bodyPr>
          <a:lstStyle>
            <a:lvl1pPr marL="2333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551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55AD12-0F3B-4798-A0BC-E01ED0D137D0}"/>
              </a:ext>
            </a:extLst>
          </p:cNvPr>
          <p:cNvCxnSpPr/>
          <p:nvPr userDrawn="1"/>
        </p:nvCxnSpPr>
        <p:spPr>
          <a:xfrm>
            <a:off x="546278" y="1408592"/>
            <a:ext cx="5410022" cy="0"/>
          </a:xfrm>
          <a:prstGeom prst="line">
            <a:avLst/>
          </a:prstGeom>
          <a:ln w="38100">
            <a:solidFill>
              <a:srgbClr val="2C2C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516931-1967-4126-8B15-AAE0DB62025F}"/>
              </a:ext>
            </a:extLst>
          </p:cNvPr>
          <p:cNvCxnSpPr/>
          <p:nvPr userDrawn="1"/>
        </p:nvCxnSpPr>
        <p:spPr>
          <a:xfrm>
            <a:off x="6210478" y="1408592"/>
            <a:ext cx="5410022" cy="0"/>
          </a:xfrm>
          <a:prstGeom prst="line">
            <a:avLst/>
          </a:prstGeom>
          <a:ln w="38100">
            <a:solidFill>
              <a:srgbClr val="F70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F80F6B-4C6E-498E-9FF2-EA376901D8EF}"/>
              </a:ext>
            </a:extLst>
          </p:cNvPr>
          <p:cNvSpPr/>
          <p:nvPr userDrawn="1"/>
        </p:nvSpPr>
        <p:spPr>
          <a:xfrm>
            <a:off x="533578" y="1431923"/>
            <a:ext cx="5410022" cy="43222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2C2C"/>
              </a:solidFill>
              <a:latin typeface="Adobe Clean SemiLight" panose="020B04030204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02137-DDEC-4564-9D03-D81CF94276A7}"/>
              </a:ext>
            </a:extLst>
          </p:cNvPr>
          <p:cNvSpPr/>
          <p:nvPr userDrawn="1"/>
        </p:nvSpPr>
        <p:spPr>
          <a:xfrm>
            <a:off x="6210478" y="1431923"/>
            <a:ext cx="5410022" cy="43222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2C2C"/>
              </a:solidFill>
              <a:latin typeface="Adobe Clean SemiLight" panose="020B04030204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12661"/>
            <a:ext cx="11494008" cy="646189"/>
          </a:xfrm>
        </p:spPr>
        <p:txBody>
          <a:bodyPr lIns="45720" r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3472C-7D95-F84A-A3A5-3FF355EE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559241" y="6921699"/>
            <a:ext cx="632759" cy="267660"/>
          </a:xfrm>
        </p:spPr>
        <p:txBody>
          <a:bodyPr/>
          <a:lstStyle/>
          <a:p>
            <a:fld id="{7FB06A93-9C55-4C50-BCFB-614F9FEF2C6E}" type="datetime1">
              <a:rPr lang="en-US" smtClean="0"/>
              <a:t>7/8/22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F410-CCC2-8C42-B73A-A90343E1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D366-50A2-F340-B9DD-C9E73E92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1199F8-42B4-4DDF-BF7E-F4EC13443B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E18BCB-5B0C-CC43-82F4-E212011C84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82172" y="4914598"/>
            <a:ext cx="5155179" cy="1092904"/>
          </a:xfrm>
        </p:spPr>
        <p:txBody>
          <a:bodyPr lIns="45720" rIns="45720" anchor="t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kumimoji="0" lang="en-US" sz="1600" b="0" i="0" u="none" strike="noStrike" kern="1200" cap="none" spc="0" normalizeH="0" baseline="0" dirty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r>
              <a:rPr lang="en-US">
                <a:solidFill>
                  <a:srgbClr val="2C2C2C"/>
                </a:solidFill>
              </a:rPr>
              <a:t>simply dummy text of the printing and typesetting industry.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D30D046-6E4D-4910-8D7E-056DC9B7EE8F}"/>
              </a:ext>
            </a:extLst>
          </p:cNvPr>
          <p:cNvGrpSpPr/>
          <p:nvPr userDrawn="1"/>
        </p:nvGrpSpPr>
        <p:grpSpPr>
          <a:xfrm>
            <a:off x="1792867" y="1122033"/>
            <a:ext cx="2891444" cy="595901"/>
            <a:chOff x="168020" y="1078172"/>
            <a:chExt cx="2891444" cy="67759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FDF39A3-F55B-46D3-8745-0D601D8F5763}"/>
                </a:ext>
              </a:extLst>
            </p:cNvPr>
            <p:cNvSpPr/>
            <p:nvPr/>
          </p:nvSpPr>
          <p:spPr>
            <a:xfrm>
              <a:off x="168020" y="1078172"/>
              <a:ext cx="2891444" cy="677592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6258C87-5B63-4BE3-B798-D69A5295A0A0}"/>
                </a:ext>
              </a:extLst>
            </p:cNvPr>
            <p:cNvSpPr/>
            <p:nvPr/>
          </p:nvSpPr>
          <p:spPr>
            <a:xfrm>
              <a:off x="175567" y="1078172"/>
              <a:ext cx="2883897" cy="677592"/>
            </a:xfrm>
            <a:prstGeom prst="roundRect">
              <a:avLst>
                <a:gd name="adj" fmla="val 50000"/>
              </a:avLst>
            </a:prstGeom>
            <a:solidFill>
              <a:srgbClr val="F4F6F8">
                <a:alpha val="1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>
                <a:solidFill>
                  <a:schemeClr val="bg1"/>
                </a:solidFill>
                <a:latin typeface="Adobe Clean ExtraBold" panose="020B0903020404020204" pitchFamily="34" charset="0"/>
              </a:endParaRPr>
            </a:p>
          </p:txBody>
        </p:sp>
      </p:grpSp>
      <p:sp>
        <p:nvSpPr>
          <p:cNvPr id="23" name="Content Placeholder 15">
            <a:extLst>
              <a:ext uri="{FF2B5EF4-FFF2-40B4-BE49-F238E27FC236}">
                <a16:creationId xmlns:a16="http://schemas.microsoft.com/office/drawing/2014/main" id="{713C8A8D-6E99-44E4-A350-F3FF0B8BB1F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00414" y="834632"/>
            <a:ext cx="2883897" cy="1092904"/>
          </a:xfrm>
        </p:spPr>
        <p:txBody>
          <a:bodyPr lIns="45720" rIns="45720" anchor="ctr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lang="en-US" sz="1800" kern="1200" dirty="0" smtClean="0">
                <a:solidFill>
                  <a:schemeClr val="bg1"/>
                </a:solidFill>
                <a:latin typeface="Adobe Clean ExtraBold" panose="020B0903020404020204" pitchFamily="34" charset="0"/>
                <a:ea typeface="+mn-ea"/>
                <a:cs typeface="+mn-cs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>
                <a:solidFill>
                  <a:schemeClr val="bg1"/>
                </a:solidFill>
                <a:effectLst/>
                <a:latin typeface="Adobe Clean ExtraBold" panose="020B0903020404020204" pitchFamily="34" charset="0"/>
                <a:ea typeface="+mn-ea"/>
                <a:cs typeface="+mn-cs"/>
              </a:rPr>
              <a:t>Lorem Ipsum</a:t>
            </a:r>
            <a:endParaRPr lang="en-US" b="0" i="0">
              <a:solidFill>
                <a:srgbClr val="000000"/>
              </a:solidFill>
              <a:effectLst/>
              <a:latin typeface="Open San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E5545A7-0569-4307-85F7-7EB3F9ED5043}"/>
              </a:ext>
            </a:extLst>
          </p:cNvPr>
          <p:cNvGrpSpPr/>
          <p:nvPr userDrawn="1"/>
        </p:nvGrpSpPr>
        <p:grpSpPr>
          <a:xfrm>
            <a:off x="7469767" y="1122033"/>
            <a:ext cx="2891445" cy="595901"/>
            <a:chOff x="168020" y="1078172"/>
            <a:chExt cx="2891445" cy="67759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31B3C29-4FF5-4FEE-B1EC-F928329D0A9D}"/>
                </a:ext>
              </a:extLst>
            </p:cNvPr>
            <p:cNvSpPr/>
            <p:nvPr/>
          </p:nvSpPr>
          <p:spPr>
            <a:xfrm>
              <a:off x="168020" y="1078172"/>
              <a:ext cx="2891444" cy="677592"/>
            </a:xfrm>
            <a:prstGeom prst="roundRect">
              <a:avLst>
                <a:gd name="adj" fmla="val 50000"/>
              </a:avLst>
            </a:prstGeom>
            <a:solidFill>
              <a:srgbClr val="F70F00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0D45204-576B-4159-B8B7-C30922D5D2D4}"/>
                </a:ext>
              </a:extLst>
            </p:cNvPr>
            <p:cNvSpPr/>
            <p:nvPr/>
          </p:nvSpPr>
          <p:spPr>
            <a:xfrm>
              <a:off x="168021" y="1078172"/>
              <a:ext cx="2891444" cy="677592"/>
            </a:xfrm>
            <a:prstGeom prst="roundRect">
              <a:avLst>
                <a:gd name="adj" fmla="val 50000"/>
              </a:avLst>
            </a:prstGeom>
            <a:solidFill>
              <a:srgbClr val="F4F6F8">
                <a:alpha val="1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>
                <a:solidFill>
                  <a:schemeClr val="bg1"/>
                </a:solidFill>
                <a:latin typeface="Adobe Clean ExtraBold" panose="020B0903020404020204" pitchFamily="34" charset="0"/>
              </a:endParaRPr>
            </a:p>
          </p:txBody>
        </p:sp>
      </p:grpSp>
      <p:sp>
        <p:nvSpPr>
          <p:cNvPr id="27" name="Content Placeholder 15">
            <a:extLst>
              <a:ext uri="{FF2B5EF4-FFF2-40B4-BE49-F238E27FC236}">
                <a16:creationId xmlns:a16="http://schemas.microsoft.com/office/drawing/2014/main" id="{7B4F4892-EC59-4719-AFF5-6A207BC0EB6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86768" y="834632"/>
            <a:ext cx="2883897" cy="1092904"/>
          </a:xfrm>
        </p:spPr>
        <p:txBody>
          <a:bodyPr lIns="45720" rIns="45720" anchor="ctr">
            <a:noAutofit/>
          </a:bodyPr>
          <a:lstStyle>
            <a:lvl1pPr marL="233363" indent="-233363" algn="ctr">
              <a:lnSpc>
                <a:spcPct val="100000"/>
              </a:lnSpc>
              <a:buFont typeface="Arial" panose="020B0604020202020204" pitchFamily="34" charset="0"/>
              <a:buNone/>
              <a:defRPr lang="en-US" sz="1800" kern="1200" dirty="0" smtClean="0">
                <a:solidFill>
                  <a:schemeClr val="bg1"/>
                </a:solidFill>
                <a:latin typeface="Adobe Clean ExtraBold" panose="020B0903020404020204" pitchFamily="34" charset="0"/>
                <a:ea typeface="+mn-ea"/>
                <a:cs typeface="+mn-cs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>
                <a:solidFill>
                  <a:schemeClr val="bg1"/>
                </a:solidFill>
                <a:effectLst/>
                <a:latin typeface="Adobe Clean ExtraBold" panose="020B0903020404020204" pitchFamily="34" charset="0"/>
                <a:ea typeface="+mn-ea"/>
                <a:cs typeface="+mn-cs"/>
              </a:rPr>
              <a:t>Lorem Ipsum</a:t>
            </a:r>
            <a:endParaRPr lang="en-US" b="0" i="0">
              <a:solidFill>
                <a:srgbClr val="000000"/>
              </a:solidFill>
              <a:effectLst/>
              <a:latin typeface="Open San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7022C2-6E7E-4372-86A0-9292B31C5F8C}"/>
              </a:ext>
            </a:extLst>
          </p:cNvPr>
          <p:cNvSpPr/>
          <p:nvPr userDrawn="1"/>
        </p:nvSpPr>
        <p:spPr>
          <a:xfrm>
            <a:off x="714778" y="1870284"/>
            <a:ext cx="5047622" cy="272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15">
            <a:extLst>
              <a:ext uri="{FF2B5EF4-FFF2-40B4-BE49-F238E27FC236}">
                <a16:creationId xmlns:a16="http://schemas.microsoft.com/office/drawing/2014/main" id="{69EA8831-6D97-4BE1-921B-971C193A907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284391" y="2007062"/>
            <a:ext cx="4080296" cy="3442346"/>
          </a:xfrm>
        </p:spPr>
        <p:txBody>
          <a:bodyPr lIns="45720" rIns="45720" anchor="t">
            <a:noAutofit/>
          </a:bodyPr>
          <a:lstStyle>
            <a:lvl1pPr marL="233363" indent="-233363" algn="l">
              <a:lnSpc>
                <a:spcPct val="100000"/>
              </a:lnSpc>
              <a:buFont typeface="Arial" panose="020B0604020202020204" pitchFamily="34" charset="0"/>
              <a:buNone/>
              <a:defRPr lang="en-US" sz="1600" kern="1200" dirty="0">
                <a:solidFill>
                  <a:srgbClr val="2C2C2C"/>
                </a:solidFill>
                <a:latin typeface="Adobe Clean SemiLight" panose="020B0403020404020204" pitchFamily="34" charset="0"/>
                <a:ea typeface="+mn-ea"/>
                <a:cs typeface="+mn-cs"/>
              </a:defRPr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66807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6A6C-8376-1E41-BD5C-E20A762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12661"/>
            <a:ext cx="11494008" cy="646189"/>
          </a:xfrm>
        </p:spPr>
        <p:txBody>
          <a:bodyPr lIns="45720" r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3472C-7D95-F84A-A3A5-3FF355EE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559241" y="6921699"/>
            <a:ext cx="632759" cy="267660"/>
          </a:xfrm>
        </p:spPr>
        <p:txBody>
          <a:bodyPr/>
          <a:lstStyle/>
          <a:p>
            <a:fld id="{7FB06A93-9C55-4C50-BCFB-614F9FEF2C6E}" type="datetime1">
              <a:rPr lang="en-US" smtClean="0"/>
              <a:t>7/8/22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F410-CCC2-8C42-B73A-A90343E1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D366-50A2-F340-B9DD-C9E73E92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1199F8-42B4-4DDF-BF7E-F4EC13443B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EE18BCB-5B0C-CC43-82F4-E212011C84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1060" y="1394086"/>
            <a:ext cx="11521440" cy="4636008"/>
          </a:xfrm>
        </p:spPr>
        <p:txBody>
          <a:bodyPr lIns="45720" rIns="45720" anchor="t">
            <a:noAutofit/>
          </a:bodyPr>
          <a:lstStyle>
            <a:lvl1pPr marL="2333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1pPr>
            <a:lvl2pPr marL="6905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11477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6049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2062163" indent="-233363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713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7B56F46-A6CE-664B-A333-C2ABA8BB0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559241" y="6921698"/>
            <a:ext cx="632759" cy="26766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00" b="0" i="0">
                <a:solidFill>
                  <a:srgbClr val="6E6E6E"/>
                </a:solidFill>
                <a:latin typeface="Adobe Clean" panose="020B0503020404020204" pitchFamily="34" charset="0"/>
              </a:defRPr>
            </a:lvl1pPr>
          </a:lstStyle>
          <a:p>
            <a:fld id="{235FB2CE-0434-4276-931A-3FA4E508B495}" type="datetime1">
              <a:rPr lang="en-US" smtClean="0"/>
              <a:t>7/8/22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E3A79FF-5E5A-2542-8EE6-C0AC5DC24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44499" y="6560363"/>
            <a:ext cx="4348378" cy="26766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lnSpc>
                <a:spcPct val="100000"/>
              </a:lnSpc>
              <a:defRPr sz="800" b="0" i="0">
                <a:solidFill>
                  <a:srgbClr val="6E6E6E"/>
                </a:solidFill>
                <a:latin typeface="Adobe Clean" panose="020B0503020404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984DC9-2E6F-4F4D-995A-3BDA04912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95407" y="6560363"/>
            <a:ext cx="401186" cy="26766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800" b="0" i="0">
                <a:solidFill>
                  <a:schemeClr val="tx1">
                    <a:tint val="75000"/>
                  </a:schemeClr>
                </a:solidFill>
                <a:latin typeface="Adobe Clean" panose="020B0503020404020204" pitchFamily="34" charset="0"/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353DCA3C-5094-B14F-B080-18DFB21F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50" y="312660"/>
            <a:ext cx="11494008" cy="647458"/>
          </a:xfrm>
          <a:prstGeom prst="rect">
            <a:avLst/>
          </a:prstGeom>
        </p:spPr>
        <p:txBody>
          <a:bodyPr vert="horz" lIns="45720" tIns="45720" rIns="4572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4EB161B-A0C5-1C48-A3B3-3D947E982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612" y="1401699"/>
            <a:ext cx="11518083" cy="46329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DD2B9E-6BA2-414A-A3E6-165875CDED8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8923" y="6578695"/>
            <a:ext cx="566078" cy="147131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3C8BD2E-F820-48C1-9E0B-681BB0E8517D}"/>
              </a:ext>
            </a:extLst>
          </p:cNvPr>
          <p:cNvSpPr txBox="1">
            <a:spLocks/>
          </p:cNvSpPr>
          <p:nvPr/>
        </p:nvSpPr>
        <p:spPr>
          <a:xfrm>
            <a:off x="9302847" y="6560363"/>
            <a:ext cx="2599605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>
                <a:solidFill>
                  <a:srgbClr val="6E6E6E"/>
                </a:solidFill>
                <a:latin typeface="Adobe Clean" panose="020B0503020404020204" pitchFamily="34" charset="0"/>
              </a:rPr>
              <a:t>©2020 Adobe. All Rights Reserved. Adobe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07726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rgbClr val="FA0F00"/>
          </a:solidFill>
          <a:latin typeface="Adobe Clean ExtraBold" panose="020B05030204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22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04">
          <p15:clr>
            <a:srgbClr val="F26B43"/>
          </p15:clr>
        </p15:guide>
        <p15:guide id="2" orient="horz" pos="4055">
          <p15:clr>
            <a:srgbClr val="F26B43"/>
          </p15:clr>
        </p15:guide>
        <p15:guide id="3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7B56F46-A6CE-664B-A333-C2ABA8BB0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559241" y="6921698"/>
            <a:ext cx="632759" cy="26766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00" b="0" i="0">
                <a:solidFill>
                  <a:srgbClr val="6E6E6E"/>
                </a:solidFill>
                <a:latin typeface="Adobe Clean" panose="020B0503020404020204" pitchFamily="34" charset="0"/>
              </a:defRPr>
            </a:lvl1pPr>
          </a:lstStyle>
          <a:p>
            <a:fld id="{C13374DE-F523-4144-90A2-C47F06AF466D}" type="datetime1">
              <a:rPr lang="en-US" smtClean="0"/>
              <a:t>7/8/22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E3A79FF-5E5A-2542-8EE6-C0AC5DC24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44499" y="6560363"/>
            <a:ext cx="4348378" cy="26766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lnSpc>
                <a:spcPct val="100000"/>
              </a:lnSpc>
              <a:defRPr sz="800" b="0" i="0">
                <a:solidFill>
                  <a:srgbClr val="6E6E6E"/>
                </a:solidFill>
                <a:latin typeface="Adobe Clean" panose="020B0503020404020204" pitchFamily="34" charset="0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984DC9-2E6F-4F4D-995A-3BDA04912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95407" y="6560363"/>
            <a:ext cx="401186" cy="26766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800" b="0" i="0">
                <a:solidFill>
                  <a:schemeClr val="tx1">
                    <a:tint val="75000"/>
                  </a:schemeClr>
                </a:solidFill>
                <a:latin typeface="Adobe Clean" panose="020B0503020404020204" pitchFamily="34" charset="0"/>
              </a:defRPr>
            </a:lvl1pPr>
          </a:lstStyle>
          <a:p>
            <a:fld id="{2D54ABF7-EC33-204F-A680-BCCE3CA241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353DCA3C-5094-B14F-B080-18DFB21F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50" y="312660"/>
            <a:ext cx="11494008" cy="647458"/>
          </a:xfrm>
          <a:prstGeom prst="rect">
            <a:avLst/>
          </a:prstGeom>
        </p:spPr>
        <p:txBody>
          <a:bodyPr vert="horz" lIns="45720" tIns="45720" rIns="4572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4EB161B-A0C5-1C48-A3B3-3D947E982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612" y="1401699"/>
            <a:ext cx="11518083" cy="46329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DD2B9E-6BA2-414A-A3E6-165875CDED8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923" y="6578695"/>
            <a:ext cx="566078" cy="147131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3C8BD2E-F820-48C1-9E0B-681BB0E8517D}"/>
              </a:ext>
            </a:extLst>
          </p:cNvPr>
          <p:cNvSpPr txBox="1">
            <a:spLocks/>
          </p:cNvSpPr>
          <p:nvPr userDrawn="1"/>
        </p:nvSpPr>
        <p:spPr>
          <a:xfrm>
            <a:off x="9302847" y="6560363"/>
            <a:ext cx="2599605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>
                <a:solidFill>
                  <a:srgbClr val="6E6E6E"/>
                </a:solidFill>
                <a:latin typeface="Adobe Clean" panose="020B0503020404020204" pitchFamily="34" charset="0"/>
              </a:rPr>
              <a:t>©2021 Adobe. All Rights Reserved. Adobe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33634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rgbClr val="FA0F00"/>
          </a:solidFill>
          <a:latin typeface="Adobe Clean ExtraBold" panose="020B05030204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22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800"/>
        </a:spcBef>
        <a:buSzPct val="70000"/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dobe Clean SemiLight" panose="020B04030204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04">
          <p15:clr>
            <a:srgbClr val="F26B43"/>
          </p15:clr>
        </p15:guide>
        <p15:guide id="2" orient="horz" pos="4055">
          <p15:clr>
            <a:srgbClr val="F26B43"/>
          </p15:clr>
        </p15:guide>
        <p15:guide id="3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sitting around a table&#10;&#10;Description automatically generated with medium confidence">
            <a:extLst>
              <a:ext uri="{FF2B5EF4-FFF2-40B4-BE49-F238E27FC236}">
                <a16:creationId xmlns:a16="http://schemas.microsoft.com/office/drawing/2014/main" id="{B1C6808C-FF29-49C6-8D37-D20C3DE359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" y="-108857"/>
            <a:ext cx="12190915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8E4DC75-68B1-4982-9B3F-B81052D1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299" y="2651676"/>
            <a:ext cx="6338481" cy="1213050"/>
          </a:xfrm>
        </p:spPr>
        <p:txBody>
          <a:bodyPr/>
          <a:lstStyle/>
          <a:p>
            <a:r>
              <a:rPr lang="en-US" dirty="0">
                <a:latin typeface="Adobe Clean ExtraBold"/>
              </a:rPr>
              <a:t>Technical Sales Workshop Template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1F90D9-0635-46E9-8453-58FEB28FB01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latin typeface="Adobe Clean"/>
              </a:rPr>
              <a:t>July 2022</a:t>
            </a:r>
            <a:endParaRPr lang="en-US" sz="2000" dirty="0">
              <a:latin typeface="Adobe Clean" panose="020B05030204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50FBC0-1E8C-49D4-8C37-374E9AD6C28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99" y="2904989"/>
            <a:ext cx="703952" cy="9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9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FC383EC0-E873-4954-BA33-0CC9DCF0C656}"/>
              </a:ext>
            </a:extLst>
          </p:cNvPr>
          <p:cNvSpPr/>
          <p:nvPr/>
        </p:nvSpPr>
        <p:spPr>
          <a:xfrm>
            <a:off x="350369" y="2780424"/>
            <a:ext cx="2724973" cy="3344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9676F-7B7A-4BE0-A546-CC826FED3917}"/>
              </a:ext>
            </a:extLst>
          </p:cNvPr>
          <p:cNvSpPr/>
          <p:nvPr/>
        </p:nvSpPr>
        <p:spPr>
          <a:xfrm>
            <a:off x="3272579" y="2780424"/>
            <a:ext cx="2724973" cy="3344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2889F30-B29A-4ECF-AFAC-C0C510B5BB41}"/>
              </a:ext>
            </a:extLst>
          </p:cNvPr>
          <p:cNvSpPr/>
          <p:nvPr/>
        </p:nvSpPr>
        <p:spPr>
          <a:xfrm>
            <a:off x="6194789" y="2780424"/>
            <a:ext cx="2724973" cy="3344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1D45EB7-7419-4310-B591-54EA13D8F584}"/>
              </a:ext>
            </a:extLst>
          </p:cNvPr>
          <p:cNvSpPr/>
          <p:nvPr/>
        </p:nvSpPr>
        <p:spPr>
          <a:xfrm>
            <a:off x="9116998" y="2780424"/>
            <a:ext cx="2724973" cy="3344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A6633-4B3B-4A0D-9921-E38539CD1DC9}"/>
              </a:ext>
            </a:extLst>
          </p:cNvPr>
          <p:cNvGrpSpPr/>
          <p:nvPr/>
        </p:nvGrpSpPr>
        <p:grpSpPr>
          <a:xfrm>
            <a:off x="885395" y="1927803"/>
            <a:ext cx="1654920" cy="1654920"/>
            <a:chOff x="941399" y="1708059"/>
            <a:chExt cx="2094408" cy="209440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7A2B894-E335-4093-A3D1-7FA9DB205D8C}"/>
                </a:ext>
              </a:extLst>
            </p:cNvPr>
            <p:cNvGrpSpPr/>
            <p:nvPr/>
          </p:nvGrpSpPr>
          <p:grpSpPr>
            <a:xfrm>
              <a:off x="941399" y="1708059"/>
              <a:ext cx="2094408" cy="2094408"/>
              <a:chOff x="5378677" y="2730500"/>
              <a:chExt cx="2095500" cy="209550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E76337A-09B4-40F4-B628-A8D520989FC8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 w="25400" cap="flat" cmpd="sng" algn="ctr">
                <a:noFill/>
                <a:prstDash val="solid"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1742EED-1271-4F9E-8F2C-191BFF6A333B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56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63500" dist="50800" dir="13500000">
                  <a:srgbClr val="FFFFFF">
                    <a:lumMod val="85000"/>
                    <a:alpha val="84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E7D4187-693D-4FDD-8A2F-49962A33F3ED}"/>
                </a:ext>
              </a:extLst>
            </p:cNvPr>
            <p:cNvSpPr/>
            <p:nvPr/>
          </p:nvSpPr>
          <p:spPr>
            <a:xfrm>
              <a:off x="1237022" y="2003683"/>
              <a:ext cx="1503164" cy="1503162"/>
            </a:xfrm>
            <a:prstGeom prst="ellipse">
              <a:avLst/>
            </a:prstGeom>
            <a:solidFill>
              <a:srgbClr val="1A1A1A"/>
            </a:solidFill>
            <a:ln w="25400" cap="flat" cmpd="sng" algn="ctr">
              <a:noFill/>
              <a:prstDash val="solid"/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9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0E1D495-DD0D-4D6B-839E-3E46D1C32B9D}"/>
                </a:ext>
              </a:extLst>
            </p:cNvPr>
            <p:cNvGrpSpPr/>
            <p:nvPr/>
          </p:nvGrpSpPr>
          <p:grpSpPr>
            <a:xfrm>
              <a:off x="1512601" y="2279261"/>
              <a:ext cx="952004" cy="952004"/>
              <a:chOff x="8356600" y="2730500"/>
              <a:chExt cx="2095500" cy="209550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17CC964-2821-4395-A490-D06331A23140}"/>
                  </a:ext>
                </a:extLst>
              </p:cNvPr>
              <p:cNvSpPr/>
              <p:nvPr/>
            </p:nvSpPr>
            <p:spPr>
              <a:xfrm>
                <a:off x="8356600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 w="25400" cap="flat" cmpd="sng" algn="ctr">
                <a:noFill/>
                <a:prstDash val="solid"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746E662-2F7B-4DDF-A4E3-C53A86DDC572}"/>
                  </a:ext>
                </a:extLst>
              </p:cNvPr>
              <p:cNvSpPr/>
              <p:nvPr/>
            </p:nvSpPr>
            <p:spPr>
              <a:xfrm>
                <a:off x="8356600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42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177800" dist="50800" dir="13500000">
                  <a:srgbClr val="FFFFFF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10BAD5-9774-4EF3-8A42-745CC8D12460}"/>
                </a:ext>
              </a:extLst>
            </p:cNvPr>
            <p:cNvSpPr txBox="1"/>
            <p:nvPr/>
          </p:nvSpPr>
          <p:spPr>
            <a:xfrm>
              <a:off x="1766147" y="2372684"/>
              <a:ext cx="408175" cy="817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598" b="1" i="0" u="none" strike="noStrike" kern="1200" cap="none" spc="-150" normalizeH="0" baseline="0" noProof="0">
                  <a:ln>
                    <a:noFill/>
                  </a:ln>
                  <a:solidFill>
                    <a:srgbClr val="2C2C2C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EEBA309-6455-4F86-A236-59D2051021C9}"/>
              </a:ext>
            </a:extLst>
          </p:cNvPr>
          <p:cNvGrpSpPr/>
          <p:nvPr/>
        </p:nvGrpSpPr>
        <p:grpSpPr>
          <a:xfrm>
            <a:off x="3807605" y="1927803"/>
            <a:ext cx="1654920" cy="1654920"/>
            <a:chOff x="941399" y="1708059"/>
            <a:chExt cx="2094408" cy="209440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AF0E204-4B05-459E-A774-614BA5283941}"/>
                </a:ext>
              </a:extLst>
            </p:cNvPr>
            <p:cNvGrpSpPr/>
            <p:nvPr/>
          </p:nvGrpSpPr>
          <p:grpSpPr>
            <a:xfrm>
              <a:off x="941399" y="1708059"/>
              <a:ext cx="2094408" cy="2094408"/>
              <a:chOff x="5378677" y="2730500"/>
              <a:chExt cx="2095500" cy="209550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DC68585-FE8F-4C61-B030-DC1661499007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 w="25400" cap="flat" cmpd="sng" algn="ctr">
                <a:noFill/>
                <a:prstDash val="solid"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8DF19AFA-968B-4997-8FAE-F2E5B1143410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56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63500" dist="50800" dir="13500000">
                  <a:srgbClr val="FFFFFF">
                    <a:lumMod val="85000"/>
                    <a:alpha val="84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8C9311E-E4E6-444C-B360-6E845BAB4B4F}"/>
                </a:ext>
              </a:extLst>
            </p:cNvPr>
            <p:cNvSpPr/>
            <p:nvPr/>
          </p:nvSpPr>
          <p:spPr>
            <a:xfrm>
              <a:off x="1237022" y="2003683"/>
              <a:ext cx="1503164" cy="1503162"/>
            </a:xfrm>
            <a:prstGeom prst="ellipse">
              <a:avLst/>
            </a:prstGeom>
            <a:solidFill>
              <a:srgbClr val="F8271A"/>
            </a:solidFill>
            <a:ln w="25400" cap="flat" cmpd="sng" algn="ctr">
              <a:noFill/>
              <a:prstDash val="solid"/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9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3ACB8CE-C36F-4BE0-AC99-2D580665620D}"/>
                </a:ext>
              </a:extLst>
            </p:cNvPr>
            <p:cNvGrpSpPr/>
            <p:nvPr/>
          </p:nvGrpSpPr>
          <p:grpSpPr>
            <a:xfrm>
              <a:off x="1512601" y="2279261"/>
              <a:ext cx="952004" cy="952004"/>
              <a:chOff x="8356600" y="2730500"/>
              <a:chExt cx="2095500" cy="209550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D8FC371-5933-45BB-9F50-D0C20809C6CC}"/>
                  </a:ext>
                </a:extLst>
              </p:cNvPr>
              <p:cNvSpPr/>
              <p:nvPr/>
            </p:nvSpPr>
            <p:spPr>
              <a:xfrm>
                <a:off x="8356600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 w="25400" cap="flat" cmpd="sng" algn="ctr">
                <a:noFill/>
                <a:prstDash val="solid"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DC1851D-7DDA-45E7-861A-22DB4E237163}"/>
                  </a:ext>
                </a:extLst>
              </p:cNvPr>
              <p:cNvSpPr/>
              <p:nvPr/>
            </p:nvSpPr>
            <p:spPr>
              <a:xfrm>
                <a:off x="8356600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42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177800" dist="50800" dir="13500000">
                  <a:srgbClr val="FFFFFF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7991BFA-21D7-4A92-AF8B-CFEBBE715992}"/>
                </a:ext>
              </a:extLst>
            </p:cNvPr>
            <p:cNvSpPr txBox="1"/>
            <p:nvPr/>
          </p:nvSpPr>
          <p:spPr>
            <a:xfrm>
              <a:off x="1722529" y="2372684"/>
              <a:ext cx="495410" cy="817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598" b="1" i="0" u="none" strike="noStrike" kern="1200" cap="none" spc="-150" normalizeH="0" baseline="0" noProof="0">
                  <a:ln>
                    <a:noFill/>
                  </a:ln>
                  <a:solidFill>
                    <a:srgbClr val="2C2C2C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C8F1DF9-F94C-433A-A8F8-07C5E35DE317}"/>
              </a:ext>
            </a:extLst>
          </p:cNvPr>
          <p:cNvGrpSpPr/>
          <p:nvPr/>
        </p:nvGrpSpPr>
        <p:grpSpPr>
          <a:xfrm>
            <a:off x="6729815" y="1927803"/>
            <a:ext cx="1654920" cy="1654920"/>
            <a:chOff x="941399" y="1708059"/>
            <a:chExt cx="2094408" cy="209440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A1AAFB9-604C-4F76-A573-6F29E5FB247E}"/>
                </a:ext>
              </a:extLst>
            </p:cNvPr>
            <p:cNvGrpSpPr/>
            <p:nvPr/>
          </p:nvGrpSpPr>
          <p:grpSpPr>
            <a:xfrm>
              <a:off x="941399" y="1708059"/>
              <a:ext cx="2094408" cy="2094408"/>
              <a:chOff x="5378677" y="2730500"/>
              <a:chExt cx="2095500" cy="2095500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1DD7F6C-F241-484E-A82E-4B460DCF1F05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 w="25400" cap="flat" cmpd="sng" algn="ctr">
                <a:noFill/>
                <a:prstDash val="solid"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89C2F4F-03B6-4AD7-AE18-E81F37C2AC43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56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63500" dist="50800" dir="13500000">
                  <a:srgbClr val="FFFFFF">
                    <a:lumMod val="85000"/>
                    <a:alpha val="84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403EDB2-630F-438D-ACEF-C9F571CED6EE}"/>
                </a:ext>
              </a:extLst>
            </p:cNvPr>
            <p:cNvSpPr/>
            <p:nvPr/>
          </p:nvSpPr>
          <p:spPr>
            <a:xfrm>
              <a:off x="1237022" y="2003683"/>
              <a:ext cx="1503164" cy="1503162"/>
            </a:xfrm>
            <a:prstGeom prst="ellipse">
              <a:avLst/>
            </a:prstGeom>
            <a:solidFill>
              <a:srgbClr val="A8BAC1"/>
            </a:solidFill>
            <a:ln w="25400" cap="flat" cmpd="sng" algn="ctr">
              <a:noFill/>
              <a:prstDash val="solid"/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9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2F97864-B4CA-4187-A6D0-2A0307B56545}"/>
                </a:ext>
              </a:extLst>
            </p:cNvPr>
            <p:cNvGrpSpPr/>
            <p:nvPr/>
          </p:nvGrpSpPr>
          <p:grpSpPr>
            <a:xfrm>
              <a:off x="1512601" y="2279261"/>
              <a:ext cx="952004" cy="952004"/>
              <a:chOff x="8356600" y="2730500"/>
              <a:chExt cx="2095500" cy="209550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957BE04-16D8-48A6-8B85-9E7A04164D2A}"/>
                  </a:ext>
                </a:extLst>
              </p:cNvPr>
              <p:cNvSpPr/>
              <p:nvPr/>
            </p:nvSpPr>
            <p:spPr>
              <a:xfrm>
                <a:off x="8356600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 w="25400" cap="flat" cmpd="sng" algn="ctr">
                <a:noFill/>
                <a:prstDash val="solid"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9442E17-48AA-459A-9267-ACD1174ED94E}"/>
                  </a:ext>
                </a:extLst>
              </p:cNvPr>
              <p:cNvSpPr/>
              <p:nvPr/>
            </p:nvSpPr>
            <p:spPr>
              <a:xfrm>
                <a:off x="8356600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42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177800" dist="50800" dir="13500000">
                  <a:srgbClr val="FFFFFF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3D5E4CC-67D8-44B5-A72E-F82CCB6DD60B}"/>
                </a:ext>
              </a:extLst>
            </p:cNvPr>
            <p:cNvSpPr txBox="1"/>
            <p:nvPr/>
          </p:nvSpPr>
          <p:spPr>
            <a:xfrm>
              <a:off x="1718472" y="2372684"/>
              <a:ext cx="503525" cy="817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598" b="1" i="0" u="none" strike="noStrike" kern="1200" cap="none" spc="-150" normalizeH="0" baseline="0" noProof="0">
                  <a:ln>
                    <a:noFill/>
                  </a:ln>
                  <a:solidFill>
                    <a:srgbClr val="2C2C2C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7C06F56-EF89-483B-85DD-EFC348CEDE4A}"/>
              </a:ext>
            </a:extLst>
          </p:cNvPr>
          <p:cNvGrpSpPr/>
          <p:nvPr/>
        </p:nvGrpSpPr>
        <p:grpSpPr>
          <a:xfrm>
            <a:off x="9652024" y="1927803"/>
            <a:ext cx="1654920" cy="1654920"/>
            <a:chOff x="941399" y="1708059"/>
            <a:chExt cx="2094408" cy="2094408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BF35D29-0352-4339-A045-029412E8B748}"/>
                </a:ext>
              </a:extLst>
            </p:cNvPr>
            <p:cNvGrpSpPr/>
            <p:nvPr/>
          </p:nvGrpSpPr>
          <p:grpSpPr>
            <a:xfrm>
              <a:off x="941399" y="1708059"/>
              <a:ext cx="2094408" cy="2094408"/>
              <a:chOff x="5378677" y="2730500"/>
              <a:chExt cx="2095500" cy="209550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503AABD8-C350-4AEB-B27F-6782497FEF90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 w="25400" cap="flat" cmpd="sng" algn="ctr">
                <a:noFill/>
                <a:prstDash val="solid"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D949B0E7-D72A-4509-A5E1-3A82B5FAA787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56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63500" dist="50800" dir="13500000">
                  <a:srgbClr val="FFFFFF">
                    <a:lumMod val="85000"/>
                    <a:alpha val="84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5BDBE03-6F72-4DB3-AC14-B96DDD1ED523}"/>
                </a:ext>
              </a:extLst>
            </p:cNvPr>
            <p:cNvSpPr/>
            <p:nvPr/>
          </p:nvSpPr>
          <p:spPr>
            <a:xfrm>
              <a:off x="1237022" y="2003683"/>
              <a:ext cx="1503164" cy="1503162"/>
            </a:xfrm>
            <a:prstGeom prst="ellipse">
              <a:avLst/>
            </a:prstGeom>
            <a:solidFill>
              <a:srgbClr val="414141"/>
            </a:solidFill>
            <a:ln w="25400" cap="flat" cmpd="sng" algn="ctr">
              <a:noFill/>
              <a:prstDash val="solid"/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9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FEE1029-3DC4-4E63-A0FB-F3E89B4371DB}"/>
                </a:ext>
              </a:extLst>
            </p:cNvPr>
            <p:cNvGrpSpPr/>
            <p:nvPr/>
          </p:nvGrpSpPr>
          <p:grpSpPr>
            <a:xfrm>
              <a:off x="1512601" y="2279261"/>
              <a:ext cx="952004" cy="952004"/>
              <a:chOff x="8356600" y="2730500"/>
              <a:chExt cx="2095500" cy="209550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6D9274CE-55B1-46D6-AC5E-0A7AA8440392}"/>
                  </a:ext>
                </a:extLst>
              </p:cNvPr>
              <p:cNvSpPr/>
              <p:nvPr/>
            </p:nvSpPr>
            <p:spPr>
              <a:xfrm>
                <a:off x="8356600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 w="25400" cap="flat" cmpd="sng" algn="ctr">
                <a:noFill/>
                <a:prstDash val="solid"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581D5F88-FC06-45D1-9730-37A1EAC55B35}"/>
                  </a:ext>
                </a:extLst>
              </p:cNvPr>
              <p:cNvSpPr/>
              <p:nvPr/>
            </p:nvSpPr>
            <p:spPr>
              <a:xfrm>
                <a:off x="8356600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42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177800" dist="50800" dir="13500000">
                  <a:srgbClr val="FFFFFF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38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7FDD1A0-99ED-435A-875A-87288AC2A79C}"/>
                </a:ext>
              </a:extLst>
            </p:cNvPr>
            <p:cNvSpPr txBox="1"/>
            <p:nvPr/>
          </p:nvSpPr>
          <p:spPr>
            <a:xfrm>
              <a:off x="1714415" y="2372684"/>
              <a:ext cx="511640" cy="817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598" b="1" i="0" u="none" strike="noStrike" kern="1200" cap="none" spc="-150" normalizeH="0" baseline="0" noProof="0">
                  <a:ln>
                    <a:noFill/>
                  </a:ln>
                  <a:solidFill>
                    <a:srgbClr val="2C2C2C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AB6A0AF-4CE5-461C-819A-1EE778D6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9033361-8A31-4ADB-9C80-0D06005BA71C}"/>
              </a:ext>
            </a:extLst>
          </p:cNvPr>
          <p:cNvGrpSpPr/>
          <p:nvPr/>
        </p:nvGrpSpPr>
        <p:grpSpPr>
          <a:xfrm>
            <a:off x="2295780" y="947638"/>
            <a:ext cx="7580788" cy="509608"/>
            <a:chOff x="4000500" y="1895754"/>
            <a:chExt cx="1000125" cy="2664807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FE43E0F-642F-4484-ADEF-835793510B06}"/>
                </a:ext>
              </a:extLst>
            </p:cNvPr>
            <p:cNvSpPr/>
            <p:nvPr/>
          </p:nvSpPr>
          <p:spPr>
            <a:xfrm>
              <a:off x="4000500" y="1895754"/>
              <a:ext cx="1000125" cy="2664807"/>
            </a:xfrm>
            <a:prstGeom prst="roundRect">
              <a:avLst>
                <a:gd name="adj" fmla="val 50000"/>
              </a:avLst>
            </a:prstGeom>
            <a:solidFill>
              <a:srgbClr val="F70F00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9A317D5E-5DBB-474B-9D7C-CF6C3FF08AC3}"/>
                </a:ext>
              </a:extLst>
            </p:cNvPr>
            <p:cNvSpPr/>
            <p:nvPr/>
          </p:nvSpPr>
          <p:spPr>
            <a:xfrm>
              <a:off x="4000500" y="1895754"/>
              <a:ext cx="831359" cy="2664807"/>
            </a:xfrm>
            <a:prstGeom prst="roundRect">
              <a:avLst>
                <a:gd name="adj" fmla="val 50000"/>
              </a:avLst>
            </a:prstGeom>
            <a:solidFill>
              <a:srgbClr val="F4F6F8">
                <a:alpha val="1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8890" indent="0" algn="ctr">
                <a:buNone/>
              </a:pPr>
              <a:r>
                <a:rPr lang="en-US" sz="2000">
                  <a:solidFill>
                    <a:schemeClr val="bg1"/>
                  </a:solidFill>
                  <a:latin typeface="Adobe Clean ExtraBold" panose="020B0903020404020204" pitchFamily="34" charset="0"/>
                </a:rPr>
                <a:t>              Desired Outcomes </a:t>
              </a:r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8373E861-82C6-4FB7-ADFE-40D32A49F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4963" y="1021119"/>
            <a:ext cx="298066" cy="3626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4A947A-3E80-4079-BD69-7AEFEA7A0FD8}"/>
              </a:ext>
            </a:extLst>
          </p:cNvPr>
          <p:cNvSpPr txBox="1"/>
          <p:nvPr/>
        </p:nvSpPr>
        <p:spPr>
          <a:xfrm>
            <a:off x="350029" y="4507000"/>
            <a:ext cx="272497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algn="ctr"/>
            <a:r>
              <a:rPr lang="en-US" sz="1400" dirty="0">
                <a:solidFill>
                  <a:schemeClr val="tx1"/>
                </a:solidFill>
              </a:rPr>
              <a:t>Use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 the conversation as an opportunity to learn about, validate, and document what outcomes are most important to the customer and write down discovery questions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D485CC-8AFD-453E-B991-0F233D78D786}"/>
              </a:ext>
            </a:extLst>
          </p:cNvPr>
          <p:cNvSpPr txBox="1"/>
          <p:nvPr/>
        </p:nvSpPr>
        <p:spPr>
          <a:xfrm>
            <a:off x="350029" y="3672905"/>
            <a:ext cx="2725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algn="ctr"/>
            <a:r>
              <a:rPr lang="en-US" sz="1600" dirty="0">
                <a:solidFill>
                  <a:srgbClr val="1A1A1A"/>
                </a:solidFill>
                <a:latin typeface="+mj-lt"/>
              </a:rPr>
              <a:t>Identify customer's objectives &amp; pain points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2D9B0C-80DA-4691-9C1C-AE7461DB079C}"/>
              </a:ext>
            </a:extLst>
          </p:cNvPr>
          <p:cNvSpPr txBox="1"/>
          <p:nvPr/>
        </p:nvSpPr>
        <p:spPr>
          <a:xfrm>
            <a:off x="3272239" y="4507000"/>
            <a:ext cx="272497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algn="ctr"/>
            <a:r>
              <a:rPr lang="en-US" sz="1400">
                <a:solidFill>
                  <a:schemeClr val="tx1"/>
                </a:solidFill>
              </a:rPr>
              <a:t>Educate customer by providing an introductory solution overview. This is not intended to be a product deep dive, but a high-level pitch to qualify the customer's interest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12EDFD5-E527-4B97-A1CE-B8B3CCD8549F}"/>
              </a:ext>
            </a:extLst>
          </p:cNvPr>
          <p:cNvSpPr txBox="1"/>
          <p:nvPr/>
        </p:nvSpPr>
        <p:spPr>
          <a:xfrm>
            <a:off x="3272239" y="3672905"/>
            <a:ext cx="2725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algn="ctr"/>
            <a:r>
              <a:rPr lang="en-US" sz="1600" dirty="0">
                <a:solidFill>
                  <a:srgbClr val="1A1A1A"/>
                </a:solidFill>
                <a:latin typeface="+mj-lt"/>
              </a:rPr>
              <a:t>Share Adobe's vision and qualify the customer’s interest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1FCADCC-2CAC-4455-98C2-5F0FC20A9C24}"/>
              </a:ext>
            </a:extLst>
          </p:cNvPr>
          <p:cNvSpPr txBox="1"/>
          <p:nvPr/>
        </p:nvSpPr>
        <p:spPr>
          <a:xfrm>
            <a:off x="6194449" y="4507000"/>
            <a:ext cx="27249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algn="ctr"/>
            <a:r>
              <a:rPr lang="en-US" sz="1400">
                <a:solidFill>
                  <a:schemeClr val="tx1"/>
                </a:solidFill>
              </a:rPr>
              <a:t>Have a position on what the customer should do (solutions, use cases, tactics) to realize their objectives.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DBE5713-5C27-46A2-896D-67922B038C90}"/>
              </a:ext>
            </a:extLst>
          </p:cNvPr>
          <p:cNvSpPr txBox="1"/>
          <p:nvPr/>
        </p:nvSpPr>
        <p:spPr>
          <a:xfrm>
            <a:off x="6194449" y="3672905"/>
            <a:ext cx="2725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algn="ctr"/>
            <a:r>
              <a:rPr lang="en-US" sz="1600" dirty="0">
                <a:solidFill>
                  <a:srgbClr val="1A1A1A"/>
                </a:solidFill>
                <a:latin typeface="+mj-lt"/>
              </a:rPr>
              <a:t>Present a hypothesis on how Adobe and show the demo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F3B3FCF-AA06-472F-99C6-7056D746173E}"/>
              </a:ext>
            </a:extLst>
          </p:cNvPr>
          <p:cNvSpPr txBox="1"/>
          <p:nvPr/>
        </p:nvSpPr>
        <p:spPr>
          <a:xfrm>
            <a:off x="9116658" y="4507000"/>
            <a:ext cx="272497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algn="ctr"/>
            <a:r>
              <a:rPr lang="en-US" sz="1400">
                <a:solidFill>
                  <a:schemeClr val="tx1"/>
                </a:solidFill>
              </a:rPr>
              <a:t>End meeting by agreeing on tangible next steps (“how Adobe can partner”) such as a full demo, deeper discovery, technical case development, etc.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07BA4AE-6203-4A44-80A5-38D0BFBCB1F4}"/>
              </a:ext>
            </a:extLst>
          </p:cNvPr>
          <p:cNvSpPr txBox="1"/>
          <p:nvPr/>
        </p:nvSpPr>
        <p:spPr>
          <a:xfrm>
            <a:off x="9116658" y="3672905"/>
            <a:ext cx="2725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algn="ctr"/>
            <a:r>
              <a:rPr lang="en-US" sz="1600">
                <a:solidFill>
                  <a:srgbClr val="1A1A1A"/>
                </a:solidFill>
                <a:latin typeface="+mj-lt"/>
              </a:rPr>
              <a:t>Align on clear next steps to progress the opportunity</a:t>
            </a:r>
          </a:p>
        </p:txBody>
      </p:sp>
    </p:spTree>
    <p:extLst>
      <p:ext uri="{BB962C8B-B14F-4D97-AF65-F5344CB8AC3E}">
        <p14:creationId xmlns:p14="http://schemas.microsoft.com/office/powerpoint/2010/main" val="9508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EFD3171-18A9-49F5-A709-C48621AF2868}"/>
              </a:ext>
            </a:extLst>
          </p:cNvPr>
          <p:cNvSpPr/>
          <p:nvPr/>
        </p:nvSpPr>
        <p:spPr>
          <a:xfrm>
            <a:off x="0" y="0"/>
            <a:ext cx="12192000" cy="18864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094773F-461C-409F-A6C5-E41091794FCA}"/>
              </a:ext>
            </a:extLst>
          </p:cNvPr>
          <p:cNvSpPr/>
          <p:nvPr/>
        </p:nvSpPr>
        <p:spPr>
          <a:xfrm>
            <a:off x="0" y="1886466"/>
            <a:ext cx="12192000" cy="8246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kumimoji="0" lang="en-GB" b="0" i="0" u="none" strike="noStrike" kern="1200" cap="none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F20DADB-EE72-4993-80E0-313B25176856}"/>
              </a:ext>
            </a:extLst>
          </p:cNvPr>
          <p:cNvGrpSpPr/>
          <p:nvPr/>
        </p:nvGrpSpPr>
        <p:grpSpPr>
          <a:xfrm>
            <a:off x="310896" y="997553"/>
            <a:ext cx="576816" cy="576816"/>
            <a:chOff x="-264303" y="1332970"/>
            <a:chExt cx="1463040" cy="146304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C52DFF5-78F9-4A86-A5C1-1E70D29E8408}"/>
                </a:ext>
              </a:extLst>
            </p:cNvPr>
            <p:cNvSpPr/>
            <p:nvPr/>
          </p:nvSpPr>
          <p:spPr>
            <a:xfrm>
              <a:off x="-264303" y="1332970"/>
              <a:ext cx="1463040" cy="146304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accent6"/>
              </a:solidFill>
              <a:prstDash val="solid"/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90C84DC0-ABCC-498A-B9AB-7530F6B2A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198" y="1656471"/>
              <a:ext cx="816038" cy="816038"/>
            </a:xfrm>
            <a:prstGeom prst="rect">
              <a:avLst/>
            </a:prstGeom>
          </p:spPr>
        </p:pic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C798528E-5E89-4B9B-9BCE-73D029E62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4747" y="2084515"/>
            <a:ext cx="428530" cy="42853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E3925FC9-C280-4360-93B4-6383D02DBA85}"/>
              </a:ext>
            </a:extLst>
          </p:cNvPr>
          <p:cNvSpPr txBox="1"/>
          <p:nvPr/>
        </p:nvSpPr>
        <p:spPr>
          <a:xfrm>
            <a:off x="2448026" y="2114114"/>
            <a:ext cx="3236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1.  Role play your persona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53412A2-8E8A-41D1-A960-116A47192509}"/>
              </a:ext>
            </a:extLst>
          </p:cNvPr>
          <p:cNvSpPr txBox="1"/>
          <p:nvPr/>
        </p:nvSpPr>
        <p:spPr>
          <a:xfrm>
            <a:off x="5414026" y="211411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2.  Answer seller discovery questions in turn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EBEBAC5-A861-4E5B-BFEE-8FBCB769FF14}"/>
              </a:ext>
            </a:extLst>
          </p:cNvPr>
          <p:cNvSpPr txBox="1"/>
          <p:nvPr/>
        </p:nvSpPr>
        <p:spPr>
          <a:xfrm>
            <a:off x="995989" y="1055129"/>
            <a:ext cx="883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2400">
                <a:solidFill>
                  <a:schemeClr val="bg1"/>
                </a:solidFill>
                <a:latin typeface="+mj-lt"/>
              </a:rPr>
              <a:t>Objective:  </a:t>
            </a:r>
            <a:r>
              <a:rPr lang="en-US" sz="2400">
                <a:solidFill>
                  <a:schemeClr val="bg1"/>
                </a:solidFill>
              </a:rPr>
              <a:t>Role play the discovery conversation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5A2C602-675E-4BF3-B78E-01A32DFD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12661"/>
            <a:ext cx="8369022" cy="6461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dobe Clean ExtraBold" panose="020B0903020404020204" pitchFamily="34" charset="0"/>
              </a:rPr>
              <a:t>Discovery Conversation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5B9EE89-16D8-4A48-A211-A39E9086901F}"/>
              </a:ext>
            </a:extLst>
          </p:cNvPr>
          <p:cNvGrpSpPr/>
          <p:nvPr/>
        </p:nvGrpSpPr>
        <p:grpSpPr>
          <a:xfrm>
            <a:off x="519065" y="3746472"/>
            <a:ext cx="5511676" cy="1470524"/>
            <a:chOff x="395374" y="4187171"/>
            <a:chExt cx="5511676" cy="147052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8FE290-92AB-4A45-8E91-F8476C89EDD3}"/>
                </a:ext>
              </a:extLst>
            </p:cNvPr>
            <p:cNvSpPr txBox="1"/>
            <p:nvPr/>
          </p:nvSpPr>
          <p:spPr>
            <a:xfrm>
              <a:off x="1890926" y="4522324"/>
              <a:ext cx="401612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42900"/>
              <a:r>
                <a:rPr lang="en-US">
                  <a:solidFill>
                    <a:srgbClr val="000000"/>
                  </a:solidFill>
                  <a:latin typeface="+mj-lt"/>
                </a:rPr>
                <a:t>Discovery Conversation</a:t>
              </a:r>
            </a:p>
            <a:p>
              <a:pPr defTabSz="342900"/>
              <a:r>
                <a:rPr lang="en-US" sz="1400">
                  <a:solidFill>
                    <a:srgbClr val="000000"/>
                  </a:solidFill>
                </a:rPr>
                <a:t>A few notes about the </a:t>
              </a:r>
              <a:br>
                <a:rPr lang="en-US" sz="1400">
                  <a:solidFill>
                    <a:srgbClr val="000000"/>
                  </a:solidFill>
                </a:rPr>
              </a:br>
              <a:r>
                <a:rPr lang="en-US" sz="1400">
                  <a:solidFill>
                    <a:srgbClr val="000000"/>
                  </a:solidFill>
                </a:rPr>
                <a:t>discovery conversation: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B686527-371D-4627-9435-9CADCBA196D2}"/>
                </a:ext>
              </a:extLst>
            </p:cNvPr>
            <p:cNvGrpSpPr/>
            <p:nvPr/>
          </p:nvGrpSpPr>
          <p:grpSpPr>
            <a:xfrm>
              <a:off x="395374" y="4366491"/>
              <a:ext cx="1111884" cy="1111884"/>
              <a:chOff x="808908" y="1731662"/>
              <a:chExt cx="2381098" cy="2381098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91C6CC3-484F-4F13-8702-A19F314912E8}"/>
                  </a:ext>
                </a:extLst>
              </p:cNvPr>
              <p:cNvGrpSpPr/>
              <p:nvPr/>
            </p:nvGrpSpPr>
            <p:grpSpPr>
              <a:xfrm>
                <a:off x="808908" y="1731662"/>
                <a:ext cx="2381098" cy="2381098"/>
                <a:chOff x="5378677" y="2730500"/>
                <a:chExt cx="2095500" cy="2095500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C997EE49-A235-4768-A922-A9F07744D911}"/>
                    </a:ext>
                  </a:extLst>
                </p:cNvPr>
                <p:cNvSpPr/>
                <p:nvPr/>
              </p:nvSpPr>
              <p:spPr>
                <a:xfrm>
                  <a:off x="5378677" y="2730500"/>
                  <a:ext cx="2095500" cy="2095500"/>
                </a:xfrm>
                <a:prstGeom prst="ellipse">
                  <a:avLst/>
                </a:prstGeom>
                <a:solidFill>
                  <a:srgbClr val="F4F6F8"/>
                </a:solidFill>
                <a:ln w="25400" cap="flat" cmpd="sng" algn="ctr">
                  <a:noFill/>
                  <a:prstDash val="solid"/>
                </a:ln>
                <a:effectLst>
                  <a:outerShdw blurRad="889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1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799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dobe Clean SemiLight" panose="020B04030204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04A1827E-EF96-43F8-901E-5C194D02B699}"/>
                    </a:ext>
                  </a:extLst>
                </p:cNvPr>
                <p:cNvSpPr/>
                <p:nvPr/>
              </p:nvSpPr>
              <p:spPr>
                <a:xfrm>
                  <a:off x="5378677" y="2730500"/>
                  <a:ext cx="2095500" cy="2095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EEEEE"/>
                    </a:gs>
                    <a:gs pos="56000">
                      <a:srgbClr val="F4F6F8">
                        <a:alpha val="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innerShdw blurRad="63500" dist="50800" dir="13500000">
                    <a:srgbClr val="FFFFFF">
                      <a:lumMod val="85000"/>
                      <a:alpha val="84000"/>
                    </a:srgb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1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799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dobe Clean SemiLight" panose="020B0403020404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7466BD7-F368-45EA-A1C8-CD2BF1D52BA5}"/>
                  </a:ext>
                </a:extLst>
              </p:cNvPr>
              <p:cNvSpPr/>
              <p:nvPr/>
            </p:nvSpPr>
            <p:spPr>
              <a:xfrm>
                <a:off x="933384" y="1856140"/>
                <a:ext cx="2132146" cy="2132144"/>
              </a:xfrm>
              <a:prstGeom prst="ellipse">
                <a:avLst/>
              </a:prstGeom>
              <a:solidFill>
                <a:schemeClr val="tx2"/>
              </a:solidFill>
              <a:ln w="25400" cap="flat" cmpd="sng" algn="ctr">
                <a:noFill/>
                <a:prstDash val="solid"/>
              </a:ln>
              <a:effectLst>
                <a:innerShdw blurRad="114300">
                  <a:prstClr val="black">
                    <a:alpha val="2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9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FD52BAD-C6AB-403A-8F0A-570EE691FE53}"/>
                </a:ext>
              </a:extLst>
            </p:cNvPr>
            <p:cNvGrpSpPr/>
            <p:nvPr/>
          </p:nvGrpSpPr>
          <p:grpSpPr>
            <a:xfrm rot="16200000">
              <a:off x="1000724" y="4858937"/>
              <a:ext cx="1470524" cy="126992"/>
              <a:chOff x="663576" y="4442944"/>
              <a:chExt cx="1470524" cy="126992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FA680D1-7C58-4F48-A228-5539BCCF07F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398838" y="3707682"/>
                <a:ext cx="0" cy="1470524"/>
              </a:xfrm>
              <a:prstGeom prst="line">
                <a:avLst/>
              </a:prstGeom>
              <a:ln w="25400" cap="rnd">
                <a:solidFill>
                  <a:srgbClr val="FA0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F93824EC-0678-4393-ACC3-DFF98079C87C}"/>
                  </a:ext>
                </a:extLst>
              </p:cNvPr>
              <p:cNvSpPr/>
              <p:nvPr/>
            </p:nvSpPr>
            <p:spPr>
              <a:xfrm rot="10800000">
                <a:off x="1302012" y="4442944"/>
                <a:ext cx="193652" cy="126992"/>
              </a:xfrm>
              <a:custGeom>
                <a:avLst/>
                <a:gdLst>
                  <a:gd name="connsiteX0" fmla="*/ 193652 w 193652"/>
                  <a:gd name="connsiteY0" fmla="*/ 126992 h 126992"/>
                  <a:gd name="connsiteX1" fmla="*/ 0 w 193652"/>
                  <a:gd name="connsiteY1" fmla="*/ 126992 h 126992"/>
                  <a:gd name="connsiteX2" fmla="*/ 11475 w 193652"/>
                  <a:gd name="connsiteY2" fmla="*/ 99804 h 126992"/>
                  <a:gd name="connsiteX3" fmla="*/ 49470 w 193652"/>
                  <a:gd name="connsiteY3" fmla="*/ 9777 h 126992"/>
                  <a:gd name="connsiteX4" fmla="*/ 64113 w 193652"/>
                  <a:gd name="connsiteY4" fmla="*/ 0 h 126992"/>
                  <a:gd name="connsiteX5" fmla="*/ 130005 w 193652"/>
                  <a:gd name="connsiteY5" fmla="*/ 0 h 126992"/>
                  <a:gd name="connsiteX6" fmla="*/ 144445 w 193652"/>
                  <a:gd name="connsiteY6" fmla="*/ 9777 h 126992"/>
                  <a:gd name="connsiteX7" fmla="*/ 192749 w 193652"/>
                  <a:gd name="connsiteY7" fmla="*/ 124842 h 126992"/>
                  <a:gd name="connsiteX8" fmla="*/ 193652 w 193652"/>
                  <a:gd name="connsiteY8" fmla="*/ 126992 h 126992"/>
                  <a:gd name="connsiteX9" fmla="*/ 147794 w 193652"/>
                  <a:gd name="connsiteY9" fmla="*/ 113440 h 126992"/>
                  <a:gd name="connsiteX10" fmla="*/ 147319 w 193652"/>
                  <a:gd name="connsiteY10" fmla="*/ 112308 h 126992"/>
                  <a:gd name="connsiteX11" fmla="*/ 121892 w 193652"/>
                  <a:gd name="connsiteY11" fmla="*/ 51739 h 126992"/>
                  <a:gd name="connsiteX12" fmla="*/ 114291 w 193652"/>
                  <a:gd name="connsiteY12" fmla="*/ 46593 h 126992"/>
                  <a:gd name="connsiteX13" fmla="*/ 79606 w 193652"/>
                  <a:gd name="connsiteY13" fmla="*/ 46593 h 126992"/>
                  <a:gd name="connsiteX14" fmla="*/ 71898 w 193652"/>
                  <a:gd name="connsiteY14" fmla="*/ 51739 h 126992"/>
                  <a:gd name="connsiteX15" fmla="*/ 51898 w 193652"/>
                  <a:gd name="connsiteY15" fmla="*/ 99128 h 126992"/>
                  <a:gd name="connsiteX16" fmla="*/ 45858 w 193652"/>
                  <a:gd name="connsiteY16" fmla="*/ 113440 h 126992"/>
                  <a:gd name="connsiteX17" fmla="*/ 147794 w 193652"/>
                  <a:gd name="connsiteY17" fmla="*/ 113440 h 126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3652" h="126992">
                    <a:moveTo>
                      <a:pt x="193652" y="126992"/>
                    </a:moveTo>
                    <a:lnTo>
                      <a:pt x="0" y="126992"/>
                    </a:lnTo>
                    <a:lnTo>
                      <a:pt x="11475" y="99804"/>
                    </a:lnTo>
                    <a:cubicBezTo>
                      <a:pt x="22491" y="73702"/>
                      <a:pt x="35081" y="43870"/>
                      <a:pt x="49470" y="9777"/>
                    </a:cubicBezTo>
                    <a:cubicBezTo>
                      <a:pt x="51910" y="3870"/>
                      <a:pt x="57605" y="0"/>
                      <a:pt x="64113" y="0"/>
                    </a:cubicBezTo>
                    <a:cubicBezTo>
                      <a:pt x="64113" y="0"/>
                      <a:pt x="64113" y="0"/>
                      <a:pt x="130005" y="0"/>
                    </a:cubicBezTo>
                    <a:cubicBezTo>
                      <a:pt x="136310" y="0"/>
                      <a:pt x="142208" y="3870"/>
                      <a:pt x="144445" y="9777"/>
                    </a:cubicBezTo>
                    <a:cubicBezTo>
                      <a:pt x="144445" y="9777"/>
                      <a:pt x="144445" y="9777"/>
                      <a:pt x="192749" y="124842"/>
                    </a:cubicBezTo>
                    <a:lnTo>
                      <a:pt x="193652" y="126992"/>
                    </a:lnTo>
                    <a:close/>
                    <a:moveTo>
                      <a:pt x="147794" y="113440"/>
                    </a:moveTo>
                    <a:lnTo>
                      <a:pt x="147319" y="112308"/>
                    </a:lnTo>
                    <a:cubicBezTo>
                      <a:pt x="121892" y="51739"/>
                      <a:pt x="121892" y="51739"/>
                      <a:pt x="121892" y="51739"/>
                    </a:cubicBezTo>
                    <a:cubicBezTo>
                      <a:pt x="120714" y="48630"/>
                      <a:pt x="117610" y="46593"/>
                      <a:pt x="114291" y="46593"/>
                    </a:cubicBezTo>
                    <a:cubicBezTo>
                      <a:pt x="79606" y="46593"/>
                      <a:pt x="79606" y="46593"/>
                      <a:pt x="79606" y="46593"/>
                    </a:cubicBezTo>
                    <a:cubicBezTo>
                      <a:pt x="76180" y="46593"/>
                      <a:pt x="73183" y="48630"/>
                      <a:pt x="71898" y="51739"/>
                    </a:cubicBezTo>
                    <a:cubicBezTo>
                      <a:pt x="64324" y="69685"/>
                      <a:pt x="57697" y="85389"/>
                      <a:pt x="51898" y="99128"/>
                    </a:cubicBezTo>
                    <a:lnTo>
                      <a:pt x="45858" y="113440"/>
                    </a:lnTo>
                    <a:lnTo>
                      <a:pt x="147794" y="113440"/>
                    </a:lnTo>
                    <a:close/>
                  </a:path>
                </a:pathLst>
              </a:custGeom>
              <a:solidFill>
                <a:srgbClr val="FA0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dobe Clean SemiLight"/>
                  <a:ea typeface="+mn-ea"/>
                  <a:cs typeface="+mn-cs"/>
                </a:endParaRPr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A906970-9DED-4460-B7ED-BE2FB5FED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1034" y="4612151"/>
              <a:ext cx="620565" cy="620565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F601E77-7553-4CC0-9EEF-7DE50D2ACC2D}"/>
              </a:ext>
            </a:extLst>
          </p:cNvPr>
          <p:cNvSpPr txBox="1"/>
          <p:nvPr/>
        </p:nvSpPr>
        <p:spPr>
          <a:xfrm>
            <a:off x="4698752" y="3429000"/>
            <a:ext cx="7101882" cy="212365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13995" indent="-213995" defTabSz="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For the discovery call, a representative from each working subgroup will be asking discovery questions in order, with the ability to ask one short follow-up question per turn.</a:t>
            </a:r>
            <a:endParaRPr lang="en-US" dirty="0"/>
          </a:p>
          <a:p>
            <a:pPr marL="213995" indent="-213995" defTabSz="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Designate a subgroup to begin write the discovery questions.</a:t>
            </a:r>
          </a:p>
          <a:p>
            <a:pPr marL="213995" indent="-213995" defTabSz="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Discuss internally and build your hypothesis and assumption. Play to your persona. For example, don’t be afraid to give a differing opinion from another persona if it fits the scenario and will make discovery stronger.</a:t>
            </a:r>
          </a:p>
        </p:txBody>
      </p:sp>
    </p:spTree>
    <p:extLst>
      <p:ext uri="{BB962C8B-B14F-4D97-AF65-F5344CB8AC3E}">
        <p14:creationId xmlns:p14="http://schemas.microsoft.com/office/powerpoint/2010/main" val="265044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630EB4-842B-4AD7-95E3-FCBFBE70D357}"/>
              </a:ext>
            </a:extLst>
          </p:cNvPr>
          <p:cNvSpPr/>
          <p:nvPr/>
        </p:nvSpPr>
        <p:spPr>
          <a:xfrm>
            <a:off x="0" y="0"/>
            <a:ext cx="12192000" cy="18864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C0CF7FA-BE10-4BE9-9DDF-8B17924B7CCF}"/>
              </a:ext>
            </a:extLst>
          </p:cNvPr>
          <p:cNvSpPr/>
          <p:nvPr/>
        </p:nvSpPr>
        <p:spPr>
          <a:xfrm>
            <a:off x="0" y="1886466"/>
            <a:ext cx="12192000" cy="8246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0B335DA-2B93-402D-AE1A-9D15C940A955}"/>
              </a:ext>
            </a:extLst>
          </p:cNvPr>
          <p:cNvGrpSpPr/>
          <p:nvPr/>
        </p:nvGrpSpPr>
        <p:grpSpPr>
          <a:xfrm>
            <a:off x="310896" y="997553"/>
            <a:ext cx="576816" cy="576816"/>
            <a:chOff x="-264303" y="1332970"/>
            <a:chExt cx="1463040" cy="146304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DAFE2D-50CA-48DC-8E6E-265FB780F043}"/>
                </a:ext>
              </a:extLst>
            </p:cNvPr>
            <p:cNvSpPr/>
            <p:nvPr/>
          </p:nvSpPr>
          <p:spPr>
            <a:xfrm>
              <a:off x="-264303" y="1332970"/>
              <a:ext cx="1463040" cy="146304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accent6"/>
              </a:solidFill>
              <a:prstDash val="solid"/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7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F6D3CF8-CF3C-4481-B60E-09C1C2BEF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198" y="1656471"/>
              <a:ext cx="816038" cy="816038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326E9EF-19DA-487D-BEC5-75EB1CB9079C}"/>
              </a:ext>
            </a:extLst>
          </p:cNvPr>
          <p:cNvSpPr txBox="1"/>
          <p:nvPr/>
        </p:nvSpPr>
        <p:spPr>
          <a:xfrm>
            <a:off x="995989" y="1055129"/>
            <a:ext cx="883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Objective: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Develop your discovery questions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D60D446-25FF-4064-BE21-D71F60703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198" y="2056044"/>
            <a:ext cx="428530" cy="42853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F8A2AE4-A347-4B80-9F0A-AC63A66DBDCB}"/>
              </a:ext>
            </a:extLst>
          </p:cNvPr>
          <p:cNvSpPr txBox="1"/>
          <p:nvPr/>
        </p:nvSpPr>
        <p:spPr>
          <a:xfrm>
            <a:off x="1496477" y="2085643"/>
            <a:ext cx="493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1. Create discovery questions based off your scenario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983980C-A168-4356-AFC9-B95E761E6619}"/>
              </a:ext>
            </a:extLst>
          </p:cNvPr>
          <p:cNvSpPr txBox="1"/>
          <p:nvPr/>
        </p:nvSpPr>
        <p:spPr>
          <a:xfrm>
            <a:off x="6533634" y="2085643"/>
            <a:ext cx="4792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2. Designate a group member to ask the questions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5B9EE89-16D8-4A48-A211-A39E9086901F}"/>
              </a:ext>
            </a:extLst>
          </p:cNvPr>
          <p:cNvGrpSpPr/>
          <p:nvPr/>
        </p:nvGrpSpPr>
        <p:grpSpPr>
          <a:xfrm>
            <a:off x="519065" y="3822415"/>
            <a:ext cx="3437303" cy="1470524"/>
            <a:chOff x="395374" y="4187171"/>
            <a:chExt cx="3437303" cy="147052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8FE290-92AB-4A45-8E91-F8476C89EDD3}"/>
                </a:ext>
              </a:extLst>
            </p:cNvPr>
            <p:cNvSpPr txBox="1"/>
            <p:nvPr/>
          </p:nvSpPr>
          <p:spPr>
            <a:xfrm>
              <a:off x="1890926" y="4476355"/>
              <a:ext cx="19417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dobe Clean ExtraBold"/>
                  <a:ea typeface="+mn-ea"/>
                  <a:cs typeface="+mn-cs"/>
                </a:rPr>
                <a:t>Write Your Discovery Questions Here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B686527-371D-4627-9435-9CADCBA196D2}"/>
                </a:ext>
              </a:extLst>
            </p:cNvPr>
            <p:cNvGrpSpPr/>
            <p:nvPr/>
          </p:nvGrpSpPr>
          <p:grpSpPr>
            <a:xfrm>
              <a:off x="395374" y="4366491"/>
              <a:ext cx="1111884" cy="1111884"/>
              <a:chOff x="808908" y="1731662"/>
              <a:chExt cx="2381098" cy="2381098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91C6CC3-484F-4F13-8702-A19F314912E8}"/>
                  </a:ext>
                </a:extLst>
              </p:cNvPr>
              <p:cNvGrpSpPr/>
              <p:nvPr/>
            </p:nvGrpSpPr>
            <p:grpSpPr>
              <a:xfrm>
                <a:off x="808908" y="1731662"/>
                <a:ext cx="2381098" cy="2381098"/>
                <a:chOff x="5378677" y="2730500"/>
                <a:chExt cx="2095500" cy="2095500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C997EE49-A235-4768-A922-A9F07744D911}"/>
                    </a:ext>
                  </a:extLst>
                </p:cNvPr>
                <p:cNvSpPr/>
                <p:nvPr/>
              </p:nvSpPr>
              <p:spPr>
                <a:xfrm>
                  <a:off x="5378677" y="2730500"/>
                  <a:ext cx="2095500" cy="2095500"/>
                </a:xfrm>
                <a:prstGeom prst="ellipse">
                  <a:avLst/>
                </a:prstGeom>
                <a:solidFill>
                  <a:srgbClr val="F4F6F8"/>
                </a:solidFill>
                <a:ln w="25400" cap="flat" cmpd="sng" algn="ctr">
                  <a:noFill/>
                  <a:prstDash val="solid"/>
                </a:ln>
                <a:effectLst>
                  <a:outerShdw blurRad="889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1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799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dobe Clean SemiLight" panose="020B0403020404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04A1827E-EF96-43F8-901E-5C194D02B699}"/>
                    </a:ext>
                  </a:extLst>
                </p:cNvPr>
                <p:cNvSpPr/>
                <p:nvPr/>
              </p:nvSpPr>
              <p:spPr>
                <a:xfrm>
                  <a:off x="5378677" y="2730500"/>
                  <a:ext cx="2095500" cy="2095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EEEEE"/>
                    </a:gs>
                    <a:gs pos="56000">
                      <a:srgbClr val="F4F6F8">
                        <a:alpha val="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innerShdw blurRad="63500" dist="50800" dir="13500000">
                    <a:srgbClr val="FFFFFF">
                      <a:lumMod val="85000"/>
                      <a:alpha val="84000"/>
                    </a:srgb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12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799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dobe Clean SemiLight" panose="020B0403020404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7466BD7-F368-45EA-A1C8-CD2BF1D52BA5}"/>
                  </a:ext>
                </a:extLst>
              </p:cNvPr>
              <p:cNvSpPr/>
              <p:nvPr/>
            </p:nvSpPr>
            <p:spPr>
              <a:xfrm>
                <a:off x="933384" y="1856140"/>
                <a:ext cx="2132146" cy="2132144"/>
              </a:xfrm>
              <a:prstGeom prst="ellipse">
                <a:avLst/>
              </a:prstGeom>
              <a:solidFill>
                <a:schemeClr val="tx2"/>
              </a:solidFill>
              <a:ln w="25400" cap="flat" cmpd="sng" algn="ctr">
                <a:noFill/>
                <a:prstDash val="solid"/>
              </a:ln>
              <a:effectLst>
                <a:innerShdw blurRad="114300">
                  <a:prstClr val="black">
                    <a:alpha val="2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9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FD52BAD-C6AB-403A-8F0A-570EE691FE53}"/>
                </a:ext>
              </a:extLst>
            </p:cNvPr>
            <p:cNvGrpSpPr/>
            <p:nvPr/>
          </p:nvGrpSpPr>
          <p:grpSpPr>
            <a:xfrm rot="16200000">
              <a:off x="1000724" y="4858937"/>
              <a:ext cx="1470524" cy="126992"/>
              <a:chOff x="663576" y="4442944"/>
              <a:chExt cx="1470524" cy="126992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FA680D1-7C58-4F48-A228-5539BCCF07F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398838" y="3707682"/>
                <a:ext cx="0" cy="1470524"/>
              </a:xfrm>
              <a:prstGeom prst="line">
                <a:avLst/>
              </a:prstGeom>
              <a:ln w="25400" cap="rnd">
                <a:solidFill>
                  <a:srgbClr val="FA0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F93824EC-0678-4393-ACC3-DFF98079C87C}"/>
                  </a:ext>
                </a:extLst>
              </p:cNvPr>
              <p:cNvSpPr/>
              <p:nvPr/>
            </p:nvSpPr>
            <p:spPr>
              <a:xfrm rot="10800000">
                <a:off x="1302012" y="4442944"/>
                <a:ext cx="193652" cy="126992"/>
              </a:xfrm>
              <a:custGeom>
                <a:avLst/>
                <a:gdLst>
                  <a:gd name="connsiteX0" fmla="*/ 193652 w 193652"/>
                  <a:gd name="connsiteY0" fmla="*/ 126992 h 126992"/>
                  <a:gd name="connsiteX1" fmla="*/ 0 w 193652"/>
                  <a:gd name="connsiteY1" fmla="*/ 126992 h 126992"/>
                  <a:gd name="connsiteX2" fmla="*/ 11475 w 193652"/>
                  <a:gd name="connsiteY2" fmla="*/ 99804 h 126992"/>
                  <a:gd name="connsiteX3" fmla="*/ 49470 w 193652"/>
                  <a:gd name="connsiteY3" fmla="*/ 9777 h 126992"/>
                  <a:gd name="connsiteX4" fmla="*/ 64113 w 193652"/>
                  <a:gd name="connsiteY4" fmla="*/ 0 h 126992"/>
                  <a:gd name="connsiteX5" fmla="*/ 130005 w 193652"/>
                  <a:gd name="connsiteY5" fmla="*/ 0 h 126992"/>
                  <a:gd name="connsiteX6" fmla="*/ 144445 w 193652"/>
                  <a:gd name="connsiteY6" fmla="*/ 9777 h 126992"/>
                  <a:gd name="connsiteX7" fmla="*/ 192749 w 193652"/>
                  <a:gd name="connsiteY7" fmla="*/ 124842 h 126992"/>
                  <a:gd name="connsiteX8" fmla="*/ 193652 w 193652"/>
                  <a:gd name="connsiteY8" fmla="*/ 126992 h 126992"/>
                  <a:gd name="connsiteX9" fmla="*/ 147794 w 193652"/>
                  <a:gd name="connsiteY9" fmla="*/ 113440 h 126992"/>
                  <a:gd name="connsiteX10" fmla="*/ 147319 w 193652"/>
                  <a:gd name="connsiteY10" fmla="*/ 112308 h 126992"/>
                  <a:gd name="connsiteX11" fmla="*/ 121892 w 193652"/>
                  <a:gd name="connsiteY11" fmla="*/ 51739 h 126992"/>
                  <a:gd name="connsiteX12" fmla="*/ 114291 w 193652"/>
                  <a:gd name="connsiteY12" fmla="*/ 46593 h 126992"/>
                  <a:gd name="connsiteX13" fmla="*/ 79606 w 193652"/>
                  <a:gd name="connsiteY13" fmla="*/ 46593 h 126992"/>
                  <a:gd name="connsiteX14" fmla="*/ 71898 w 193652"/>
                  <a:gd name="connsiteY14" fmla="*/ 51739 h 126992"/>
                  <a:gd name="connsiteX15" fmla="*/ 51898 w 193652"/>
                  <a:gd name="connsiteY15" fmla="*/ 99128 h 126992"/>
                  <a:gd name="connsiteX16" fmla="*/ 45858 w 193652"/>
                  <a:gd name="connsiteY16" fmla="*/ 113440 h 126992"/>
                  <a:gd name="connsiteX17" fmla="*/ 147794 w 193652"/>
                  <a:gd name="connsiteY17" fmla="*/ 113440 h 126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3652" h="126992">
                    <a:moveTo>
                      <a:pt x="193652" y="126992"/>
                    </a:moveTo>
                    <a:lnTo>
                      <a:pt x="0" y="126992"/>
                    </a:lnTo>
                    <a:lnTo>
                      <a:pt x="11475" y="99804"/>
                    </a:lnTo>
                    <a:cubicBezTo>
                      <a:pt x="22491" y="73702"/>
                      <a:pt x="35081" y="43870"/>
                      <a:pt x="49470" y="9777"/>
                    </a:cubicBezTo>
                    <a:cubicBezTo>
                      <a:pt x="51910" y="3870"/>
                      <a:pt x="57605" y="0"/>
                      <a:pt x="64113" y="0"/>
                    </a:cubicBezTo>
                    <a:cubicBezTo>
                      <a:pt x="64113" y="0"/>
                      <a:pt x="64113" y="0"/>
                      <a:pt x="130005" y="0"/>
                    </a:cubicBezTo>
                    <a:cubicBezTo>
                      <a:pt x="136310" y="0"/>
                      <a:pt x="142208" y="3870"/>
                      <a:pt x="144445" y="9777"/>
                    </a:cubicBezTo>
                    <a:cubicBezTo>
                      <a:pt x="144445" y="9777"/>
                      <a:pt x="144445" y="9777"/>
                      <a:pt x="192749" y="124842"/>
                    </a:cubicBezTo>
                    <a:lnTo>
                      <a:pt x="193652" y="126992"/>
                    </a:lnTo>
                    <a:close/>
                    <a:moveTo>
                      <a:pt x="147794" y="113440"/>
                    </a:moveTo>
                    <a:lnTo>
                      <a:pt x="147319" y="112308"/>
                    </a:lnTo>
                    <a:cubicBezTo>
                      <a:pt x="121892" y="51739"/>
                      <a:pt x="121892" y="51739"/>
                      <a:pt x="121892" y="51739"/>
                    </a:cubicBezTo>
                    <a:cubicBezTo>
                      <a:pt x="120714" y="48630"/>
                      <a:pt x="117610" y="46593"/>
                      <a:pt x="114291" y="46593"/>
                    </a:cubicBezTo>
                    <a:cubicBezTo>
                      <a:pt x="79606" y="46593"/>
                      <a:pt x="79606" y="46593"/>
                      <a:pt x="79606" y="46593"/>
                    </a:cubicBezTo>
                    <a:cubicBezTo>
                      <a:pt x="76180" y="46593"/>
                      <a:pt x="73183" y="48630"/>
                      <a:pt x="71898" y="51739"/>
                    </a:cubicBezTo>
                    <a:cubicBezTo>
                      <a:pt x="64324" y="69685"/>
                      <a:pt x="57697" y="85389"/>
                      <a:pt x="51898" y="99128"/>
                    </a:cubicBezTo>
                    <a:lnTo>
                      <a:pt x="45858" y="113440"/>
                    </a:lnTo>
                    <a:lnTo>
                      <a:pt x="147794" y="113440"/>
                    </a:lnTo>
                    <a:close/>
                  </a:path>
                </a:pathLst>
              </a:custGeom>
              <a:solidFill>
                <a:srgbClr val="FA0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dobe Clean SemiLight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129D1C82-450B-42B7-BE9C-F13928C9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242" y="4281429"/>
            <a:ext cx="559642" cy="559642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1A122B-D120-224A-A94C-267B40112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647807"/>
              </p:ext>
            </p:extLst>
          </p:nvPr>
        </p:nvGraphicFramePr>
        <p:xfrm>
          <a:off x="3811815" y="3497596"/>
          <a:ext cx="8115300" cy="2120162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1985754618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3347647073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dobe Clean SemiLight" panose="020B0403020404020204"/>
                        </a:rPr>
                        <a:t>​</a:t>
                      </a:r>
                    </a:p>
                  </a:txBody>
                  <a:tcPr>
                    <a:lnL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0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0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dobe Clean SemiLight" panose="020B0403020404020204"/>
                        </a:rPr>
                        <a:t>Questions​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0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0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980700"/>
                  </a:ext>
                </a:extLst>
              </a:tr>
              <a:tr h="27802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dobe Clean SemiLight" panose="020B0403020404020204"/>
                        </a:rPr>
                        <a:t>1.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0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Adobe Clean SemiLight"/>
                      </a:endParaRPr>
                    </a:p>
                  </a:txBody>
                  <a:tcPr>
                    <a:lnL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0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53053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dobe Clean SemiLight" panose="020B0403020404020204"/>
                        </a:rPr>
                        <a:t>2..​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dobe Clean SemiLight" panose="020B0403020404020204"/>
                        </a:rPr>
                        <a:t>​</a:t>
                      </a:r>
                    </a:p>
                  </a:txBody>
                  <a:tcPr>
                    <a:lnL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22824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dobe Clean SemiLight" panose="020B0403020404020204"/>
                        </a:rPr>
                        <a:t>3.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dobe Clean SemiLight" panose="020B0403020404020204"/>
                        </a:rPr>
                        <a:t>​</a:t>
                      </a:r>
                    </a:p>
                  </a:txBody>
                  <a:tcPr>
                    <a:lnL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44846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dobe Clean SemiLight" panose="020B0403020404020204"/>
                        </a:rPr>
                        <a:t>4.​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dobe Clean SemiLight" panose="020B0403020404020204"/>
                        </a:rPr>
                        <a:t>​</a:t>
                      </a:r>
                    </a:p>
                  </a:txBody>
                  <a:tcPr>
                    <a:lnL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71143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dobe Clean SemiLight" panose="020B0403020404020204"/>
                        </a:rPr>
                        <a:t>5.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dobe Clean SemiLight" panose="020B0403020404020204"/>
                        </a:rPr>
                        <a:t>​</a:t>
                      </a:r>
                    </a:p>
                  </a:txBody>
                  <a:tcPr>
                    <a:lnL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0166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dobe Clean SemiLight" panose="020B0403020404020204"/>
                        </a:rPr>
                        <a:t>6..​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dobe Clean SemiLight" panose="020B0403020404020204"/>
                        </a:rPr>
                        <a:t>​</a:t>
                      </a:r>
                    </a:p>
                  </a:txBody>
                  <a:tcPr>
                    <a:lnL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0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1525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D88E73A-DBEC-174A-B7F1-E5015110E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815" y="30235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itchFamily="2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590B1B-CB49-4FA7-F2D8-A0804E21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obe Clean ExtraBold" panose="020B0903020404020204" pitchFamily="34" charset="0"/>
              </a:rPr>
              <a:t>Discovery Conversation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0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E695866-089E-4949-A708-DB4A8EBA1677}"/>
              </a:ext>
            </a:extLst>
          </p:cNvPr>
          <p:cNvSpPr/>
          <p:nvPr/>
        </p:nvSpPr>
        <p:spPr>
          <a:xfrm>
            <a:off x="485211" y="1517424"/>
            <a:ext cx="5516579" cy="50152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7656E98-70F1-425A-8282-AAA881C5EF93}"/>
              </a:ext>
            </a:extLst>
          </p:cNvPr>
          <p:cNvSpPr/>
          <p:nvPr/>
        </p:nvSpPr>
        <p:spPr>
          <a:xfrm>
            <a:off x="6235686" y="1517424"/>
            <a:ext cx="5629919" cy="50019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03C7A4-CBC7-4D5E-B94D-3C3EFC197CD1}"/>
              </a:ext>
            </a:extLst>
          </p:cNvPr>
          <p:cNvSpPr txBox="1"/>
          <p:nvPr/>
        </p:nvSpPr>
        <p:spPr>
          <a:xfrm>
            <a:off x="1668735" y="2022543"/>
            <a:ext cx="3149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dobe Clean ExtraBold" panose="020B0903020404020204" pitchFamily="34" charset="0"/>
                <a:ea typeface="+mn-ea"/>
                <a:cs typeface="+mn-cs"/>
                <a:sym typeface="Arial"/>
              </a:rPr>
              <a:t>Challenges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4F96CC7-BA13-44B9-A5BA-0904712F3735}"/>
              </a:ext>
            </a:extLst>
          </p:cNvPr>
          <p:cNvSpPr txBox="1"/>
          <p:nvPr/>
        </p:nvSpPr>
        <p:spPr>
          <a:xfrm>
            <a:off x="7475880" y="2022543"/>
            <a:ext cx="3149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ctr" defTabSz="10882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dobe Clean ExtraBold" panose="020B0903020404020204" pitchFamily="34" charset="0"/>
                <a:ea typeface="+mn-ea"/>
                <a:cs typeface="+mn-cs"/>
              </a:rPr>
              <a:t>Business Impact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57F14B7-39D6-45E3-B9BB-AFEC7CDBC5D8}"/>
              </a:ext>
            </a:extLst>
          </p:cNvPr>
          <p:cNvGrpSpPr/>
          <p:nvPr/>
        </p:nvGrpSpPr>
        <p:grpSpPr>
          <a:xfrm>
            <a:off x="784866" y="2438868"/>
            <a:ext cx="4917268" cy="141697"/>
            <a:chOff x="343044" y="1157704"/>
            <a:chExt cx="4917268" cy="141697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C2A275A-156D-45DE-9E89-1499E377D39A}"/>
                </a:ext>
              </a:extLst>
            </p:cNvPr>
            <p:cNvCxnSpPr>
              <a:cxnSpLocks/>
            </p:cNvCxnSpPr>
            <p:nvPr/>
          </p:nvCxnSpPr>
          <p:spPr>
            <a:xfrm>
              <a:off x="343044" y="1157704"/>
              <a:ext cx="4917268" cy="0"/>
            </a:xfrm>
            <a:prstGeom prst="line">
              <a:avLst/>
            </a:prstGeom>
            <a:ln w="25400" cap="rnd">
              <a:solidFill>
                <a:srgbClr val="1B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F3C2D58-3156-4772-B992-3D33768F145B}"/>
                </a:ext>
              </a:extLst>
            </p:cNvPr>
            <p:cNvSpPr/>
            <p:nvPr/>
          </p:nvSpPr>
          <p:spPr>
            <a:xfrm rot="10800000">
              <a:off x="2704852" y="1172409"/>
              <a:ext cx="193652" cy="126992"/>
            </a:xfrm>
            <a:custGeom>
              <a:avLst/>
              <a:gdLst>
                <a:gd name="connsiteX0" fmla="*/ 193652 w 193652"/>
                <a:gd name="connsiteY0" fmla="*/ 126992 h 126992"/>
                <a:gd name="connsiteX1" fmla="*/ 0 w 193652"/>
                <a:gd name="connsiteY1" fmla="*/ 126992 h 126992"/>
                <a:gd name="connsiteX2" fmla="*/ 11475 w 193652"/>
                <a:gd name="connsiteY2" fmla="*/ 99804 h 126992"/>
                <a:gd name="connsiteX3" fmla="*/ 49470 w 193652"/>
                <a:gd name="connsiteY3" fmla="*/ 9777 h 126992"/>
                <a:gd name="connsiteX4" fmla="*/ 64113 w 193652"/>
                <a:gd name="connsiteY4" fmla="*/ 0 h 126992"/>
                <a:gd name="connsiteX5" fmla="*/ 130005 w 193652"/>
                <a:gd name="connsiteY5" fmla="*/ 0 h 126992"/>
                <a:gd name="connsiteX6" fmla="*/ 144445 w 193652"/>
                <a:gd name="connsiteY6" fmla="*/ 9777 h 126992"/>
                <a:gd name="connsiteX7" fmla="*/ 192749 w 193652"/>
                <a:gd name="connsiteY7" fmla="*/ 124842 h 126992"/>
                <a:gd name="connsiteX8" fmla="*/ 193652 w 193652"/>
                <a:gd name="connsiteY8" fmla="*/ 126992 h 126992"/>
                <a:gd name="connsiteX9" fmla="*/ 147794 w 193652"/>
                <a:gd name="connsiteY9" fmla="*/ 113440 h 126992"/>
                <a:gd name="connsiteX10" fmla="*/ 147319 w 193652"/>
                <a:gd name="connsiteY10" fmla="*/ 112308 h 126992"/>
                <a:gd name="connsiteX11" fmla="*/ 121892 w 193652"/>
                <a:gd name="connsiteY11" fmla="*/ 51739 h 126992"/>
                <a:gd name="connsiteX12" fmla="*/ 114291 w 193652"/>
                <a:gd name="connsiteY12" fmla="*/ 46593 h 126992"/>
                <a:gd name="connsiteX13" fmla="*/ 79606 w 193652"/>
                <a:gd name="connsiteY13" fmla="*/ 46593 h 126992"/>
                <a:gd name="connsiteX14" fmla="*/ 71898 w 193652"/>
                <a:gd name="connsiteY14" fmla="*/ 51739 h 126992"/>
                <a:gd name="connsiteX15" fmla="*/ 51898 w 193652"/>
                <a:gd name="connsiteY15" fmla="*/ 99128 h 126992"/>
                <a:gd name="connsiteX16" fmla="*/ 45858 w 193652"/>
                <a:gd name="connsiteY16" fmla="*/ 113440 h 126992"/>
                <a:gd name="connsiteX17" fmla="*/ 147794 w 193652"/>
                <a:gd name="connsiteY17" fmla="*/ 113440 h 12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3652" h="126992">
                  <a:moveTo>
                    <a:pt x="193652" y="126992"/>
                  </a:moveTo>
                  <a:lnTo>
                    <a:pt x="0" y="126992"/>
                  </a:lnTo>
                  <a:lnTo>
                    <a:pt x="11475" y="99804"/>
                  </a:lnTo>
                  <a:cubicBezTo>
                    <a:pt x="22491" y="73702"/>
                    <a:pt x="35081" y="43870"/>
                    <a:pt x="49470" y="9777"/>
                  </a:cubicBezTo>
                  <a:cubicBezTo>
                    <a:pt x="51910" y="3870"/>
                    <a:pt x="57605" y="0"/>
                    <a:pt x="64113" y="0"/>
                  </a:cubicBezTo>
                  <a:cubicBezTo>
                    <a:pt x="64113" y="0"/>
                    <a:pt x="64113" y="0"/>
                    <a:pt x="130005" y="0"/>
                  </a:cubicBezTo>
                  <a:cubicBezTo>
                    <a:pt x="136310" y="0"/>
                    <a:pt x="142208" y="3870"/>
                    <a:pt x="144445" y="9777"/>
                  </a:cubicBezTo>
                  <a:cubicBezTo>
                    <a:pt x="144445" y="9777"/>
                    <a:pt x="144445" y="9777"/>
                    <a:pt x="192749" y="124842"/>
                  </a:cubicBezTo>
                  <a:lnTo>
                    <a:pt x="193652" y="126992"/>
                  </a:lnTo>
                  <a:close/>
                  <a:moveTo>
                    <a:pt x="147794" y="113440"/>
                  </a:moveTo>
                  <a:lnTo>
                    <a:pt x="147319" y="112308"/>
                  </a:lnTo>
                  <a:cubicBezTo>
                    <a:pt x="121892" y="51739"/>
                    <a:pt x="121892" y="51739"/>
                    <a:pt x="121892" y="51739"/>
                  </a:cubicBezTo>
                  <a:cubicBezTo>
                    <a:pt x="120714" y="48630"/>
                    <a:pt x="117610" y="46593"/>
                    <a:pt x="114291" y="46593"/>
                  </a:cubicBezTo>
                  <a:cubicBezTo>
                    <a:pt x="79606" y="46593"/>
                    <a:pt x="79606" y="46593"/>
                    <a:pt x="79606" y="46593"/>
                  </a:cubicBezTo>
                  <a:cubicBezTo>
                    <a:pt x="76180" y="46593"/>
                    <a:pt x="73183" y="48630"/>
                    <a:pt x="71898" y="51739"/>
                  </a:cubicBezTo>
                  <a:cubicBezTo>
                    <a:pt x="64324" y="69685"/>
                    <a:pt x="57697" y="85389"/>
                    <a:pt x="51898" y="99128"/>
                  </a:cubicBezTo>
                  <a:lnTo>
                    <a:pt x="45858" y="113440"/>
                  </a:lnTo>
                  <a:lnTo>
                    <a:pt x="147794" y="11344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6A0EBFD-6B42-4D96-AE0D-2EB950F7441B}"/>
              </a:ext>
            </a:extLst>
          </p:cNvPr>
          <p:cNvGrpSpPr/>
          <p:nvPr/>
        </p:nvGrpSpPr>
        <p:grpSpPr>
          <a:xfrm>
            <a:off x="6592011" y="2438868"/>
            <a:ext cx="4917268" cy="141697"/>
            <a:chOff x="343044" y="1157704"/>
            <a:chExt cx="4917268" cy="14169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004989C-AD99-4457-89C9-5C8C6C57CF21}"/>
                </a:ext>
              </a:extLst>
            </p:cNvPr>
            <p:cNvCxnSpPr>
              <a:cxnSpLocks/>
            </p:cNvCxnSpPr>
            <p:nvPr/>
          </p:nvCxnSpPr>
          <p:spPr>
            <a:xfrm>
              <a:off x="343044" y="1157704"/>
              <a:ext cx="4917268" cy="0"/>
            </a:xfrm>
            <a:prstGeom prst="line">
              <a:avLst/>
            </a:prstGeom>
            <a:ln w="25400" cap="rnd">
              <a:solidFill>
                <a:srgbClr val="1B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2976B46-5FEC-47F1-84D7-AABCB80B1E7B}"/>
                </a:ext>
              </a:extLst>
            </p:cNvPr>
            <p:cNvSpPr/>
            <p:nvPr/>
          </p:nvSpPr>
          <p:spPr>
            <a:xfrm rot="10800000">
              <a:off x="2704852" y="1172409"/>
              <a:ext cx="193652" cy="126992"/>
            </a:xfrm>
            <a:custGeom>
              <a:avLst/>
              <a:gdLst>
                <a:gd name="connsiteX0" fmla="*/ 193652 w 193652"/>
                <a:gd name="connsiteY0" fmla="*/ 126992 h 126992"/>
                <a:gd name="connsiteX1" fmla="*/ 0 w 193652"/>
                <a:gd name="connsiteY1" fmla="*/ 126992 h 126992"/>
                <a:gd name="connsiteX2" fmla="*/ 11475 w 193652"/>
                <a:gd name="connsiteY2" fmla="*/ 99804 h 126992"/>
                <a:gd name="connsiteX3" fmla="*/ 49470 w 193652"/>
                <a:gd name="connsiteY3" fmla="*/ 9777 h 126992"/>
                <a:gd name="connsiteX4" fmla="*/ 64113 w 193652"/>
                <a:gd name="connsiteY4" fmla="*/ 0 h 126992"/>
                <a:gd name="connsiteX5" fmla="*/ 130005 w 193652"/>
                <a:gd name="connsiteY5" fmla="*/ 0 h 126992"/>
                <a:gd name="connsiteX6" fmla="*/ 144445 w 193652"/>
                <a:gd name="connsiteY6" fmla="*/ 9777 h 126992"/>
                <a:gd name="connsiteX7" fmla="*/ 192749 w 193652"/>
                <a:gd name="connsiteY7" fmla="*/ 124842 h 126992"/>
                <a:gd name="connsiteX8" fmla="*/ 193652 w 193652"/>
                <a:gd name="connsiteY8" fmla="*/ 126992 h 126992"/>
                <a:gd name="connsiteX9" fmla="*/ 147794 w 193652"/>
                <a:gd name="connsiteY9" fmla="*/ 113440 h 126992"/>
                <a:gd name="connsiteX10" fmla="*/ 147319 w 193652"/>
                <a:gd name="connsiteY10" fmla="*/ 112308 h 126992"/>
                <a:gd name="connsiteX11" fmla="*/ 121892 w 193652"/>
                <a:gd name="connsiteY11" fmla="*/ 51739 h 126992"/>
                <a:gd name="connsiteX12" fmla="*/ 114291 w 193652"/>
                <a:gd name="connsiteY12" fmla="*/ 46593 h 126992"/>
                <a:gd name="connsiteX13" fmla="*/ 79606 w 193652"/>
                <a:gd name="connsiteY13" fmla="*/ 46593 h 126992"/>
                <a:gd name="connsiteX14" fmla="*/ 71898 w 193652"/>
                <a:gd name="connsiteY14" fmla="*/ 51739 h 126992"/>
                <a:gd name="connsiteX15" fmla="*/ 51898 w 193652"/>
                <a:gd name="connsiteY15" fmla="*/ 99128 h 126992"/>
                <a:gd name="connsiteX16" fmla="*/ 45858 w 193652"/>
                <a:gd name="connsiteY16" fmla="*/ 113440 h 126992"/>
                <a:gd name="connsiteX17" fmla="*/ 147794 w 193652"/>
                <a:gd name="connsiteY17" fmla="*/ 113440 h 12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3652" h="126992">
                  <a:moveTo>
                    <a:pt x="193652" y="126992"/>
                  </a:moveTo>
                  <a:lnTo>
                    <a:pt x="0" y="126992"/>
                  </a:lnTo>
                  <a:lnTo>
                    <a:pt x="11475" y="99804"/>
                  </a:lnTo>
                  <a:cubicBezTo>
                    <a:pt x="22491" y="73702"/>
                    <a:pt x="35081" y="43870"/>
                    <a:pt x="49470" y="9777"/>
                  </a:cubicBezTo>
                  <a:cubicBezTo>
                    <a:pt x="51910" y="3870"/>
                    <a:pt x="57605" y="0"/>
                    <a:pt x="64113" y="0"/>
                  </a:cubicBezTo>
                  <a:cubicBezTo>
                    <a:pt x="64113" y="0"/>
                    <a:pt x="64113" y="0"/>
                    <a:pt x="130005" y="0"/>
                  </a:cubicBezTo>
                  <a:cubicBezTo>
                    <a:pt x="136310" y="0"/>
                    <a:pt x="142208" y="3870"/>
                    <a:pt x="144445" y="9777"/>
                  </a:cubicBezTo>
                  <a:cubicBezTo>
                    <a:pt x="144445" y="9777"/>
                    <a:pt x="144445" y="9777"/>
                    <a:pt x="192749" y="124842"/>
                  </a:cubicBezTo>
                  <a:lnTo>
                    <a:pt x="193652" y="126992"/>
                  </a:lnTo>
                  <a:close/>
                  <a:moveTo>
                    <a:pt x="147794" y="113440"/>
                  </a:moveTo>
                  <a:lnTo>
                    <a:pt x="147319" y="112308"/>
                  </a:lnTo>
                  <a:cubicBezTo>
                    <a:pt x="121892" y="51739"/>
                    <a:pt x="121892" y="51739"/>
                    <a:pt x="121892" y="51739"/>
                  </a:cubicBezTo>
                  <a:cubicBezTo>
                    <a:pt x="120714" y="48630"/>
                    <a:pt x="117610" y="46593"/>
                    <a:pt x="114291" y="46593"/>
                  </a:cubicBezTo>
                  <a:cubicBezTo>
                    <a:pt x="79606" y="46593"/>
                    <a:pt x="79606" y="46593"/>
                    <a:pt x="79606" y="46593"/>
                  </a:cubicBezTo>
                  <a:cubicBezTo>
                    <a:pt x="76180" y="46593"/>
                    <a:pt x="73183" y="48630"/>
                    <a:pt x="71898" y="51739"/>
                  </a:cubicBezTo>
                  <a:cubicBezTo>
                    <a:pt x="64324" y="69685"/>
                    <a:pt x="57697" y="85389"/>
                    <a:pt x="51898" y="99128"/>
                  </a:cubicBezTo>
                  <a:lnTo>
                    <a:pt x="45858" y="113440"/>
                  </a:lnTo>
                  <a:lnTo>
                    <a:pt x="147794" y="11344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B3DFCC3-B92E-4D6F-9926-D035BA0712E8}"/>
              </a:ext>
            </a:extLst>
          </p:cNvPr>
          <p:cNvGrpSpPr/>
          <p:nvPr/>
        </p:nvGrpSpPr>
        <p:grpSpPr>
          <a:xfrm>
            <a:off x="2737342" y="992065"/>
            <a:ext cx="1012317" cy="1012317"/>
            <a:chOff x="427395" y="1874316"/>
            <a:chExt cx="1197417" cy="119741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FB74CAE-E291-4859-ABBA-86723468F8AD}"/>
                </a:ext>
              </a:extLst>
            </p:cNvPr>
            <p:cNvGrpSpPr/>
            <p:nvPr/>
          </p:nvGrpSpPr>
          <p:grpSpPr>
            <a:xfrm>
              <a:off x="427395" y="1874316"/>
              <a:ext cx="1197417" cy="1197417"/>
              <a:chOff x="5378677" y="2730500"/>
              <a:chExt cx="2095500" cy="209550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193F129-9FFE-4E60-B071-B834E4B9DAA7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 w="25400" cap="flat" cmpd="sng" algn="ctr">
                <a:noFill/>
                <a:prstDash val="solid"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9" b="0" i="0" u="none" strike="noStrike" kern="0" cap="none" spc="0" normalizeH="0" baseline="0" noProof="0">
                  <a:ln>
                    <a:noFill/>
                  </a:ln>
                  <a:solidFill>
                    <a:srgbClr val="1B1B1B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A9FE0CB-90C9-4708-9716-8F58D156714D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56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63500" dist="50800" dir="13500000">
                  <a:srgbClr val="FFFFFF">
                    <a:lumMod val="85000"/>
                    <a:alpha val="84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9" b="0" i="0" u="none" strike="noStrike" kern="0" cap="none" spc="0" normalizeH="0" baseline="0" noProof="0">
                  <a:ln>
                    <a:noFill/>
                  </a:ln>
                  <a:solidFill>
                    <a:srgbClr val="1B1B1B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DA746B0-48F4-4857-9192-C1A32F0D6198}"/>
                </a:ext>
              </a:extLst>
            </p:cNvPr>
            <p:cNvSpPr/>
            <p:nvPr/>
          </p:nvSpPr>
          <p:spPr>
            <a:xfrm>
              <a:off x="503993" y="1950914"/>
              <a:ext cx="1044221" cy="1044221"/>
            </a:xfrm>
            <a:prstGeom prst="ellipse">
              <a:avLst/>
            </a:prstGeom>
            <a:solidFill>
              <a:srgbClr val="6B737B"/>
            </a:solidFill>
            <a:ln w="25400" cap="flat" cmpd="sng" algn="ctr">
              <a:noFill/>
              <a:prstDash val="solid"/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621CA81-CD56-4730-97E6-B8FEA6DCD7A6}"/>
              </a:ext>
            </a:extLst>
          </p:cNvPr>
          <p:cNvGrpSpPr/>
          <p:nvPr/>
        </p:nvGrpSpPr>
        <p:grpSpPr>
          <a:xfrm>
            <a:off x="8544487" y="992065"/>
            <a:ext cx="1012317" cy="1012317"/>
            <a:chOff x="427395" y="1874316"/>
            <a:chExt cx="1197417" cy="119741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92AC952-D27D-4F3D-8795-9E3F23336932}"/>
                </a:ext>
              </a:extLst>
            </p:cNvPr>
            <p:cNvGrpSpPr/>
            <p:nvPr/>
          </p:nvGrpSpPr>
          <p:grpSpPr>
            <a:xfrm>
              <a:off x="427395" y="1874316"/>
              <a:ext cx="1197417" cy="1197417"/>
              <a:chOff x="5378677" y="2730500"/>
              <a:chExt cx="2095500" cy="20955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BAEAB1A-3251-420E-934A-D453290FA425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solidFill>
                <a:srgbClr val="F4F6F8"/>
              </a:solidFill>
              <a:ln w="25400" cap="flat" cmpd="sng" algn="ctr">
                <a:noFill/>
                <a:prstDash val="solid"/>
              </a:ln>
              <a:effectLst>
                <a:outerShdw blurRad="889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9" b="0" i="0" u="none" strike="noStrike" kern="0" cap="none" spc="0" normalizeH="0" baseline="0" noProof="0">
                  <a:ln>
                    <a:noFill/>
                  </a:ln>
                  <a:solidFill>
                    <a:srgbClr val="1B1B1B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54CBAA8-381B-4E52-A3D3-15CBCC8F0389}"/>
                  </a:ext>
                </a:extLst>
              </p:cNvPr>
              <p:cNvSpPr/>
              <p:nvPr/>
            </p:nvSpPr>
            <p:spPr>
              <a:xfrm>
                <a:off x="5378677" y="2730500"/>
                <a:ext cx="2095500" cy="2095500"/>
              </a:xfrm>
              <a:prstGeom prst="ellipse">
                <a:avLst/>
              </a:prstGeom>
              <a:gradFill flip="none" rotWithShape="1">
                <a:gsLst>
                  <a:gs pos="0">
                    <a:srgbClr val="EEEEEE"/>
                  </a:gs>
                  <a:gs pos="56000">
                    <a:srgbClr val="F4F6F8"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63500" dist="50800" dir="13500000">
                  <a:srgbClr val="FFFFFF">
                    <a:lumMod val="85000"/>
                    <a:alpha val="84000"/>
                  </a:srgb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799" b="0" i="0" u="none" strike="noStrike" kern="0" cap="none" spc="0" normalizeH="0" baseline="0" noProof="0">
                  <a:ln>
                    <a:noFill/>
                  </a:ln>
                  <a:solidFill>
                    <a:srgbClr val="1B1B1B"/>
                  </a:solidFill>
                  <a:effectLst/>
                  <a:uLnTx/>
                  <a:uFillTx/>
                  <a:latin typeface="Adobe Clean SemiLight" panose="020B0403020404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CA2BBFB-E6FD-4006-B074-C7532CA28D48}"/>
                </a:ext>
              </a:extLst>
            </p:cNvPr>
            <p:cNvSpPr/>
            <p:nvPr/>
          </p:nvSpPr>
          <p:spPr>
            <a:xfrm>
              <a:off x="503993" y="1950914"/>
              <a:ext cx="1044221" cy="1044221"/>
            </a:xfrm>
            <a:prstGeom prst="ellipse">
              <a:avLst/>
            </a:prstGeom>
            <a:solidFill>
              <a:srgbClr val="F70F00"/>
            </a:solidFill>
            <a:ln w="25400" cap="flat" cmpd="sng" algn="ctr">
              <a:noFill/>
              <a:prstDash val="solid"/>
            </a:ln>
            <a:effectLst>
              <a:innerShdw blurRad="1143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19DFEB-D61A-5B4B-B49F-A325571D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087965"/>
            <a:r>
              <a:rPr lang="en-US"/>
              <a:t>Our understanding of your 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FB70D-4DBC-4448-85FF-79D1CFC4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56F56-D5AE-4C6F-B826-C69D1BC521B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Clean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obe Clean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5FF215-710E-4DBA-A271-0C0136CF7B0A}"/>
              </a:ext>
            </a:extLst>
          </p:cNvPr>
          <p:cNvSpPr/>
          <p:nvPr/>
        </p:nvSpPr>
        <p:spPr>
          <a:xfrm>
            <a:off x="771493" y="2635980"/>
            <a:ext cx="4944014" cy="3756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More customer interactions have moved online faster than anyone could have foreseen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dobe Clean SemiLight" panose="020B04030204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Siloed data and organizational divisions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Hard to create content at the necessary pace and scale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Difficulty delivering connected customer experiences across touchpoints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Continually evolving regulations around security, privacy, and trust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EC533B5-FF9A-4DD7-BB69-9B85054813CE}"/>
              </a:ext>
            </a:extLst>
          </p:cNvPr>
          <p:cNvGrpSpPr/>
          <p:nvPr/>
        </p:nvGrpSpPr>
        <p:grpSpPr>
          <a:xfrm>
            <a:off x="5864476" y="3612217"/>
            <a:ext cx="489795" cy="489795"/>
            <a:chOff x="2156577" y="7997604"/>
            <a:chExt cx="1551988" cy="1551988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0EC8F19-3DC7-4100-A662-4B07155D1A55}"/>
                </a:ext>
              </a:extLst>
            </p:cNvPr>
            <p:cNvSpPr/>
            <p:nvPr/>
          </p:nvSpPr>
          <p:spPr>
            <a:xfrm>
              <a:off x="2156577" y="7997604"/>
              <a:ext cx="1551988" cy="1551988"/>
            </a:xfrm>
            <a:custGeom>
              <a:avLst/>
              <a:gdLst>
                <a:gd name="connsiteX0" fmla="*/ 612031 w 1551988"/>
                <a:gd name="connsiteY0" fmla="*/ 331050 h 1551988"/>
                <a:gd name="connsiteX1" fmla="*/ 580837 w 1551988"/>
                <a:gd name="connsiteY1" fmla="*/ 337120 h 1551988"/>
                <a:gd name="connsiteX2" fmla="*/ 553414 w 1551988"/>
                <a:gd name="connsiteY2" fmla="*/ 355331 h 1551988"/>
                <a:gd name="connsiteX3" fmla="*/ 535203 w 1551988"/>
                <a:gd name="connsiteY3" fmla="*/ 382754 h 1551988"/>
                <a:gd name="connsiteX4" fmla="*/ 553414 w 1551988"/>
                <a:gd name="connsiteY4" fmla="*/ 472566 h 1551988"/>
                <a:gd name="connsiteX5" fmla="*/ 856839 w 1551988"/>
                <a:gd name="connsiteY5" fmla="*/ 775994 h 1551988"/>
                <a:gd name="connsiteX6" fmla="*/ 553414 w 1551988"/>
                <a:gd name="connsiteY6" fmla="*/ 1079420 h 1551988"/>
                <a:gd name="connsiteX7" fmla="*/ 535203 w 1551988"/>
                <a:gd name="connsiteY7" fmla="*/ 1169233 h 1551988"/>
                <a:gd name="connsiteX8" fmla="*/ 553414 w 1551988"/>
                <a:gd name="connsiteY8" fmla="*/ 1196656 h 1551988"/>
                <a:gd name="connsiteX9" fmla="*/ 580837 w 1551988"/>
                <a:gd name="connsiteY9" fmla="*/ 1214866 h 1551988"/>
                <a:gd name="connsiteX10" fmla="*/ 670650 w 1551988"/>
                <a:gd name="connsiteY10" fmla="*/ 1196656 h 1551988"/>
                <a:gd name="connsiteX11" fmla="*/ 1031612 w 1551988"/>
                <a:gd name="connsiteY11" fmla="*/ 835695 h 1551988"/>
                <a:gd name="connsiteX12" fmla="*/ 1055894 w 1551988"/>
                <a:gd name="connsiteY12" fmla="*/ 777076 h 1551988"/>
                <a:gd name="connsiteX13" fmla="*/ 1055682 w 1551988"/>
                <a:gd name="connsiteY13" fmla="*/ 775994 h 1551988"/>
                <a:gd name="connsiteX14" fmla="*/ 1055893 w 1551988"/>
                <a:gd name="connsiteY14" fmla="*/ 774912 h 1551988"/>
                <a:gd name="connsiteX15" fmla="*/ 1031611 w 1551988"/>
                <a:gd name="connsiteY15" fmla="*/ 716293 h 1551988"/>
                <a:gd name="connsiteX16" fmla="*/ 670649 w 1551988"/>
                <a:gd name="connsiteY16" fmla="*/ 355331 h 1551988"/>
                <a:gd name="connsiteX17" fmla="*/ 612031 w 1551988"/>
                <a:gd name="connsiteY17" fmla="*/ 331050 h 1551988"/>
                <a:gd name="connsiteX18" fmla="*/ 150714 w 1551988"/>
                <a:gd name="connsiteY18" fmla="*/ 0 h 1551988"/>
                <a:gd name="connsiteX19" fmla="*/ 1401274 w 1551988"/>
                <a:gd name="connsiteY19" fmla="*/ 0 h 1551988"/>
                <a:gd name="connsiteX20" fmla="*/ 1551988 w 1551988"/>
                <a:gd name="connsiteY20" fmla="*/ 150714 h 1551988"/>
                <a:gd name="connsiteX21" fmla="*/ 1551988 w 1551988"/>
                <a:gd name="connsiteY21" fmla="*/ 1401274 h 1551988"/>
                <a:gd name="connsiteX22" fmla="*/ 1401274 w 1551988"/>
                <a:gd name="connsiteY22" fmla="*/ 1551988 h 1551988"/>
                <a:gd name="connsiteX23" fmla="*/ 150714 w 1551988"/>
                <a:gd name="connsiteY23" fmla="*/ 1551988 h 1551988"/>
                <a:gd name="connsiteX24" fmla="*/ 0 w 1551988"/>
                <a:gd name="connsiteY24" fmla="*/ 1401274 h 1551988"/>
                <a:gd name="connsiteX25" fmla="*/ 0 w 1551988"/>
                <a:gd name="connsiteY25" fmla="*/ 150714 h 1551988"/>
                <a:gd name="connsiteX26" fmla="*/ 150714 w 1551988"/>
                <a:gd name="connsiteY26" fmla="*/ 0 h 155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51988" h="1551988">
                  <a:moveTo>
                    <a:pt x="612031" y="331050"/>
                  </a:moveTo>
                  <a:cubicBezTo>
                    <a:pt x="601423" y="331050"/>
                    <a:pt x="590815" y="333074"/>
                    <a:pt x="580837" y="337120"/>
                  </a:cubicBezTo>
                  <a:lnTo>
                    <a:pt x="553414" y="355331"/>
                  </a:lnTo>
                  <a:lnTo>
                    <a:pt x="535203" y="382754"/>
                  </a:lnTo>
                  <a:cubicBezTo>
                    <a:pt x="523063" y="412691"/>
                    <a:pt x="529133" y="448286"/>
                    <a:pt x="553414" y="472566"/>
                  </a:cubicBezTo>
                  <a:lnTo>
                    <a:pt x="856839" y="775994"/>
                  </a:lnTo>
                  <a:lnTo>
                    <a:pt x="553414" y="1079420"/>
                  </a:lnTo>
                  <a:cubicBezTo>
                    <a:pt x="529133" y="1103700"/>
                    <a:pt x="523062" y="1139295"/>
                    <a:pt x="535203" y="1169233"/>
                  </a:cubicBezTo>
                  <a:lnTo>
                    <a:pt x="553414" y="1196656"/>
                  </a:lnTo>
                  <a:lnTo>
                    <a:pt x="580837" y="1214866"/>
                  </a:lnTo>
                  <a:cubicBezTo>
                    <a:pt x="610774" y="1227007"/>
                    <a:pt x="646369" y="1220936"/>
                    <a:pt x="670650" y="1196656"/>
                  </a:cubicBezTo>
                  <a:lnTo>
                    <a:pt x="1031612" y="835695"/>
                  </a:lnTo>
                  <a:cubicBezTo>
                    <a:pt x="1047799" y="819508"/>
                    <a:pt x="1055893" y="798292"/>
                    <a:pt x="1055894" y="777076"/>
                  </a:cubicBezTo>
                  <a:lnTo>
                    <a:pt x="1055682" y="775994"/>
                  </a:lnTo>
                  <a:lnTo>
                    <a:pt x="1055893" y="774912"/>
                  </a:lnTo>
                  <a:cubicBezTo>
                    <a:pt x="1055893" y="753696"/>
                    <a:pt x="1047800" y="732480"/>
                    <a:pt x="1031611" y="716293"/>
                  </a:cubicBezTo>
                  <a:lnTo>
                    <a:pt x="670649" y="355331"/>
                  </a:lnTo>
                  <a:cubicBezTo>
                    <a:pt x="654462" y="339144"/>
                    <a:pt x="633247" y="331050"/>
                    <a:pt x="612031" y="331050"/>
                  </a:cubicBezTo>
                  <a:close/>
                  <a:moveTo>
                    <a:pt x="150714" y="0"/>
                  </a:moveTo>
                  <a:lnTo>
                    <a:pt x="1401274" y="0"/>
                  </a:lnTo>
                  <a:cubicBezTo>
                    <a:pt x="1484511" y="0"/>
                    <a:pt x="1551988" y="67477"/>
                    <a:pt x="1551988" y="150714"/>
                  </a:cubicBezTo>
                  <a:lnTo>
                    <a:pt x="1551988" y="1401274"/>
                  </a:lnTo>
                  <a:cubicBezTo>
                    <a:pt x="1551988" y="1484511"/>
                    <a:pt x="1484511" y="1551988"/>
                    <a:pt x="1401274" y="1551988"/>
                  </a:cubicBezTo>
                  <a:lnTo>
                    <a:pt x="150714" y="1551988"/>
                  </a:lnTo>
                  <a:cubicBezTo>
                    <a:pt x="67477" y="1551988"/>
                    <a:pt x="0" y="1484511"/>
                    <a:pt x="0" y="1401274"/>
                  </a:cubicBezTo>
                  <a:lnTo>
                    <a:pt x="0" y="150714"/>
                  </a:lnTo>
                  <a:cubicBezTo>
                    <a:pt x="0" y="67477"/>
                    <a:pt x="67477" y="0"/>
                    <a:pt x="150714" y="0"/>
                  </a:cubicBezTo>
                  <a:close/>
                </a:path>
              </a:pathLst>
            </a:custGeom>
            <a:solidFill>
              <a:srgbClr val="0D0D0D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16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A5CF3B7-AE36-4107-A0F7-93FF96E163B9}"/>
                </a:ext>
              </a:extLst>
            </p:cNvPr>
            <p:cNvSpPr/>
            <p:nvPr/>
          </p:nvSpPr>
          <p:spPr>
            <a:xfrm>
              <a:off x="2156577" y="7997604"/>
              <a:ext cx="1551988" cy="1551988"/>
            </a:xfrm>
            <a:custGeom>
              <a:avLst/>
              <a:gdLst>
                <a:gd name="connsiteX0" fmla="*/ 612031 w 1551988"/>
                <a:gd name="connsiteY0" fmla="*/ 331050 h 1551988"/>
                <a:gd name="connsiteX1" fmla="*/ 580837 w 1551988"/>
                <a:gd name="connsiteY1" fmla="*/ 337120 h 1551988"/>
                <a:gd name="connsiteX2" fmla="*/ 553414 w 1551988"/>
                <a:gd name="connsiteY2" fmla="*/ 355331 h 1551988"/>
                <a:gd name="connsiteX3" fmla="*/ 535203 w 1551988"/>
                <a:gd name="connsiteY3" fmla="*/ 382754 h 1551988"/>
                <a:gd name="connsiteX4" fmla="*/ 553414 w 1551988"/>
                <a:gd name="connsiteY4" fmla="*/ 472566 h 1551988"/>
                <a:gd name="connsiteX5" fmla="*/ 856839 w 1551988"/>
                <a:gd name="connsiteY5" fmla="*/ 775994 h 1551988"/>
                <a:gd name="connsiteX6" fmla="*/ 553414 w 1551988"/>
                <a:gd name="connsiteY6" fmla="*/ 1079420 h 1551988"/>
                <a:gd name="connsiteX7" fmla="*/ 535203 w 1551988"/>
                <a:gd name="connsiteY7" fmla="*/ 1169233 h 1551988"/>
                <a:gd name="connsiteX8" fmla="*/ 553414 w 1551988"/>
                <a:gd name="connsiteY8" fmla="*/ 1196656 h 1551988"/>
                <a:gd name="connsiteX9" fmla="*/ 580837 w 1551988"/>
                <a:gd name="connsiteY9" fmla="*/ 1214866 h 1551988"/>
                <a:gd name="connsiteX10" fmla="*/ 670650 w 1551988"/>
                <a:gd name="connsiteY10" fmla="*/ 1196656 h 1551988"/>
                <a:gd name="connsiteX11" fmla="*/ 1031612 w 1551988"/>
                <a:gd name="connsiteY11" fmla="*/ 835695 h 1551988"/>
                <a:gd name="connsiteX12" fmla="*/ 1055894 w 1551988"/>
                <a:gd name="connsiteY12" fmla="*/ 777076 h 1551988"/>
                <a:gd name="connsiteX13" fmla="*/ 1055682 w 1551988"/>
                <a:gd name="connsiteY13" fmla="*/ 775994 h 1551988"/>
                <a:gd name="connsiteX14" fmla="*/ 1055893 w 1551988"/>
                <a:gd name="connsiteY14" fmla="*/ 774912 h 1551988"/>
                <a:gd name="connsiteX15" fmla="*/ 1031611 w 1551988"/>
                <a:gd name="connsiteY15" fmla="*/ 716293 h 1551988"/>
                <a:gd name="connsiteX16" fmla="*/ 670649 w 1551988"/>
                <a:gd name="connsiteY16" fmla="*/ 355331 h 1551988"/>
                <a:gd name="connsiteX17" fmla="*/ 612031 w 1551988"/>
                <a:gd name="connsiteY17" fmla="*/ 331050 h 1551988"/>
                <a:gd name="connsiteX18" fmla="*/ 150714 w 1551988"/>
                <a:gd name="connsiteY18" fmla="*/ 0 h 1551988"/>
                <a:gd name="connsiteX19" fmla="*/ 1401274 w 1551988"/>
                <a:gd name="connsiteY19" fmla="*/ 0 h 1551988"/>
                <a:gd name="connsiteX20" fmla="*/ 1551988 w 1551988"/>
                <a:gd name="connsiteY20" fmla="*/ 150714 h 1551988"/>
                <a:gd name="connsiteX21" fmla="*/ 1551988 w 1551988"/>
                <a:gd name="connsiteY21" fmla="*/ 1401274 h 1551988"/>
                <a:gd name="connsiteX22" fmla="*/ 1401274 w 1551988"/>
                <a:gd name="connsiteY22" fmla="*/ 1551988 h 1551988"/>
                <a:gd name="connsiteX23" fmla="*/ 150714 w 1551988"/>
                <a:gd name="connsiteY23" fmla="*/ 1551988 h 1551988"/>
                <a:gd name="connsiteX24" fmla="*/ 0 w 1551988"/>
                <a:gd name="connsiteY24" fmla="*/ 1401274 h 1551988"/>
                <a:gd name="connsiteX25" fmla="*/ 0 w 1551988"/>
                <a:gd name="connsiteY25" fmla="*/ 150714 h 1551988"/>
                <a:gd name="connsiteX26" fmla="*/ 150714 w 1551988"/>
                <a:gd name="connsiteY26" fmla="*/ 0 h 155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51988" h="1551988">
                  <a:moveTo>
                    <a:pt x="612031" y="331050"/>
                  </a:moveTo>
                  <a:cubicBezTo>
                    <a:pt x="601423" y="331050"/>
                    <a:pt x="590815" y="333074"/>
                    <a:pt x="580837" y="337120"/>
                  </a:cubicBezTo>
                  <a:lnTo>
                    <a:pt x="553414" y="355331"/>
                  </a:lnTo>
                  <a:lnTo>
                    <a:pt x="535203" y="382754"/>
                  </a:lnTo>
                  <a:cubicBezTo>
                    <a:pt x="523063" y="412691"/>
                    <a:pt x="529133" y="448286"/>
                    <a:pt x="553414" y="472566"/>
                  </a:cubicBezTo>
                  <a:lnTo>
                    <a:pt x="856839" y="775994"/>
                  </a:lnTo>
                  <a:lnTo>
                    <a:pt x="553414" y="1079420"/>
                  </a:lnTo>
                  <a:cubicBezTo>
                    <a:pt x="529133" y="1103700"/>
                    <a:pt x="523062" y="1139295"/>
                    <a:pt x="535203" y="1169233"/>
                  </a:cubicBezTo>
                  <a:lnTo>
                    <a:pt x="553414" y="1196656"/>
                  </a:lnTo>
                  <a:lnTo>
                    <a:pt x="580837" y="1214866"/>
                  </a:lnTo>
                  <a:cubicBezTo>
                    <a:pt x="610774" y="1227007"/>
                    <a:pt x="646369" y="1220936"/>
                    <a:pt x="670650" y="1196656"/>
                  </a:cubicBezTo>
                  <a:lnTo>
                    <a:pt x="1031612" y="835695"/>
                  </a:lnTo>
                  <a:cubicBezTo>
                    <a:pt x="1047799" y="819508"/>
                    <a:pt x="1055893" y="798292"/>
                    <a:pt x="1055894" y="777076"/>
                  </a:cubicBezTo>
                  <a:lnTo>
                    <a:pt x="1055682" y="775994"/>
                  </a:lnTo>
                  <a:lnTo>
                    <a:pt x="1055893" y="774912"/>
                  </a:lnTo>
                  <a:cubicBezTo>
                    <a:pt x="1055893" y="753696"/>
                    <a:pt x="1047800" y="732480"/>
                    <a:pt x="1031611" y="716293"/>
                  </a:cubicBezTo>
                  <a:lnTo>
                    <a:pt x="670649" y="355331"/>
                  </a:lnTo>
                  <a:cubicBezTo>
                    <a:pt x="654462" y="339144"/>
                    <a:pt x="633247" y="331050"/>
                    <a:pt x="612031" y="331050"/>
                  </a:cubicBezTo>
                  <a:close/>
                  <a:moveTo>
                    <a:pt x="150714" y="0"/>
                  </a:moveTo>
                  <a:lnTo>
                    <a:pt x="1401274" y="0"/>
                  </a:lnTo>
                  <a:cubicBezTo>
                    <a:pt x="1484511" y="0"/>
                    <a:pt x="1551988" y="67477"/>
                    <a:pt x="1551988" y="150714"/>
                  </a:cubicBezTo>
                  <a:lnTo>
                    <a:pt x="1551988" y="1401274"/>
                  </a:lnTo>
                  <a:cubicBezTo>
                    <a:pt x="1551988" y="1484511"/>
                    <a:pt x="1484511" y="1551988"/>
                    <a:pt x="1401274" y="1551988"/>
                  </a:cubicBezTo>
                  <a:lnTo>
                    <a:pt x="150714" y="1551988"/>
                  </a:lnTo>
                  <a:cubicBezTo>
                    <a:pt x="67477" y="1551988"/>
                    <a:pt x="0" y="1484511"/>
                    <a:pt x="0" y="1401274"/>
                  </a:cubicBezTo>
                  <a:lnTo>
                    <a:pt x="0" y="150714"/>
                  </a:lnTo>
                  <a:cubicBezTo>
                    <a:pt x="0" y="67477"/>
                    <a:pt x="67477" y="0"/>
                    <a:pt x="150714" y="0"/>
                  </a:cubicBezTo>
                  <a:close/>
                </a:path>
              </a:pathLst>
            </a:custGeom>
            <a:solidFill>
              <a:srgbClr val="F4F6F8">
                <a:alpha val="10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0800" h="12700" prst="softRound"/>
            </a:sp3d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SemiLight" panose="020B04030204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AD9F305-065E-4A74-A8E2-8A2A766AE533}"/>
              </a:ext>
            </a:extLst>
          </p:cNvPr>
          <p:cNvSpPr/>
          <p:nvPr/>
        </p:nvSpPr>
        <p:spPr>
          <a:xfrm>
            <a:off x="6545072" y="2635980"/>
            <a:ext cx="5011146" cy="3883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Overwhelmed digital channels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  <a:sym typeface="Wingdings" pitchFamily="2" charset="2"/>
              </a:rPr>
              <a:t>and inconsistent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experiences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Disjointed experiences, ineffective at driving deeper funnel engagement and conversion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Poor personalization, leading to missed revenue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Disjointed experiences, lower customer loyalty, 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lower revenue</a:t>
            </a:r>
            <a:endParaRPr kumimoji="0" lang="en-US" sz="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Higher costs for updated security, need for 1</a:t>
            </a:r>
            <a:r>
              <a: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st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-party data activation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F08660-2C8F-A94F-9496-D01F911DE2D5}"/>
              </a:ext>
            </a:extLst>
          </p:cNvPr>
          <p:cNvGrpSpPr/>
          <p:nvPr/>
        </p:nvGrpSpPr>
        <p:grpSpPr>
          <a:xfrm>
            <a:off x="10048277" y="247561"/>
            <a:ext cx="1832827" cy="316051"/>
            <a:chOff x="10181278" y="6069032"/>
            <a:chExt cx="1833782" cy="31621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BFE1EAB-76D1-C04B-8EB5-1B13F96A7FBB}"/>
                </a:ext>
              </a:extLst>
            </p:cNvPr>
            <p:cNvSpPr/>
            <p:nvPr/>
          </p:nvSpPr>
          <p:spPr>
            <a:xfrm>
              <a:off x="10487328" y="6069032"/>
              <a:ext cx="15277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A0F00"/>
                  </a:solidFill>
                  <a:effectLst/>
                  <a:uLnTx/>
                  <a:uFillTx/>
                  <a:latin typeface="Adobe Clean ExtraBold" panose="020B0503020404020204" pitchFamily="34" charset="0"/>
                  <a:ea typeface="+mn-ea"/>
                  <a:cs typeface="+mn-cs"/>
                </a:rPr>
                <a:t>FOR DISCUSSION</a:t>
              </a:r>
            </a:p>
          </p:txBody>
        </p:sp>
        <p:grpSp>
          <p:nvGrpSpPr>
            <p:cNvPr id="37" name="Graphic 3">
              <a:extLst>
                <a:ext uri="{FF2B5EF4-FFF2-40B4-BE49-F238E27FC236}">
                  <a16:creationId xmlns:a16="http://schemas.microsoft.com/office/drawing/2014/main" id="{70288FE1-D54E-414C-B36A-740319047BE1}"/>
                </a:ext>
              </a:extLst>
            </p:cNvPr>
            <p:cNvGrpSpPr/>
            <p:nvPr/>
          </p:nvGrpSpPr>
          <p:grpSpPr>
            <a:xfrm>
              <a:off x="10181278" y="6093913"/>
              <a:ext cx="318147" cy="291334"/>
              <a:chOff x="10462276" y="6212112"/>
              <a:chExt cx="191273" cy="175153"/>
            </a:xfrm>
          </p:grpSpPr>
          <p:sp>
            <p:nvSpPr>
              <p:cNvPr id="38" name="Freeform: Shape 163">
                <a:extLst>
                  <a:ext uri="{FF2B5EF4-FFF2-40B4-BE49-F238E27FC236}">
                    <a16:creationId xmlns:a16="http://schemas.microsoft.com/office/drawing/2014/main" id="{03DA3821-BC8A-904E-9646-B218184FD0F8}"/>
                  </a:ext>
                </a:extLst>
              </p:cNvPr>
              <p:cNvSpPr/>
              <p:nvPr/>
            </p:nvSpPr>
            <p:spPr>
              <a:xfrm>
                <a:off x="10462276" y="6212112"/>
                <a:ext cx="191273" cy="175153"/>
              </a:xfrm>
              <a:custGeom>
                <a:avLst/>
                <a:gdLst>
                  <a:gd name="connsiteX0" fmla="*/ 179343 w 191273"/>
                  <a:gd name="connsiteY0" fmla="*/ 0 h 175153"/>
                  <a:gd name="connsiteX1" fmla="*/ 59714 w 191273"/>
                  <a:gd name="connsiteY1" fmla="*/ 0 h 175153"/>
                  <a:gd name="connsiteX2" fmla="*/ 47782 w 191273"/>
                  <a:gd name="connsiteY2" fmla="*/ 11960 h 175153"/>
                  <a:gd name="connsiteX3" fmla="*/ 47782 w 191273"/>
                  <a:gd name="connsiteY3" fmla="*/ 47782 h 175153"/>
                  <a:gd name="connsiteX4" fmla="*/ 11931 w 191273"/>
                  <a:gd name="connsiteY4" fmla="*/ 47782 h 175153"/>
                  <a:gd name="connsiteX5" fmla="*/ 0 w 191273"/>
                  <a:gd name="connsiteY5" fmla="*/ 59742 h 175153"/>
                  <a:gd name="connsiteX6" fmla="*/ 0 w 191273"/>
                  <a:gd name="connsiteY6" fmla="*/ 131416 h 175153"/>
                  <a:gd name="connsiteX7" fmla="*/ 11931 w 191273"/>
                  <a:gd name="connsiteY7" fmla="*/ 143376 h 175153"/>
                  <a:gd name="connsiteX8" fmla="*/ 23891 w 191273"/>
                  <a:gd name="connsiteY8" fmla="*/ 143376 h 175153"/>
                  <a:gd name="connsiteX9" fmla="*/ 23891 w 191273"/>
                  <a:gd name="connsiteY9" fmla="*/ 175154 h 175153"/>
                  <a:gd name="connsiteX10" fmla="*/ 63787 w 191273"/>
                  <a:gd name="connsiteY10" fmla="*/ 143376 h 175153"/>
                  <a:gd name="connsiteX11" fmla="*/ 107525 w 191273"/>
                  <a:gd name="connsiteY11" fmla="*/ 143376 h 175153"/>
                  <a:gd name="connsiteX12" fmla="*/ 119456 w 191273"/>
                  <a:gd name="connsiteY12" fmla="*/ 131416 h 175153"/>
                  <a:gd name="connsiteX13" fmla="*/ 119456 w 191273"/>
                  <a:gd name="connsiteY13" fmla="*/ 103538 h 175153"/>
                  <a:gd name="connsiteX14" fmla="*/ 167238 w 191273"/>
                  <a:gd name="connsiteY14" fmla="*/ 143376 h 175153"/>
                  <a:gd name="connsiteX15" fmla="*/ 167238 w 191273"/>
                  <a:gd name="connsiteY15" fmla="*/ 103538 h 175153"/>
                  <a:gd name="connsiteX16" fmla="*/ 179343 w 191273"/>
                  <a:gd name="connsiteY16" fmla="*/ 103538 h 175153"/>
                  <a:gd name="connsiteX17" fmla="*/ 191274 w 191273"/>
                  <a:gd name="connsiteY17" fmla="*/ 91607 h 175153"/>
                  <a:gd name="connsiteX18" fmla="*/ 191274 w 191273"/>
                  <a:gd name="connsiteY18" fmla="*/ 11960 h 175153"/>
                  <a:gd name="connsiteX19" fmla="*/ 179343 w 191273"/>
                  <a:gd name="connsiteY19" fmla="*/ 0 h 175153"/>
                  <a:gd name="connsiteX20" fmla="*/ 175212 w 191273"/>
                  <a:gd name="connsiteY20" fmla="*/ 85627 h 175153"/>
                  <a:gd name="connsiteX21" fmla="*/ 173276 w 191273"/>
                  <a:gd name="connsiteY21" fmla="*/ 87620 h 175153"/>
                  <a:gd name="connsiteX22" fmla="*/ 173218 w 191273"/>
                  <a:gd name="connsiteY22" fmla="*/ 87620 h 175153"/>
                  <a:gd name="connsiteX23" fmla="*/ 151321 w 191273"/>
                  <a:gd name="connsiteY23" fmla="*/ 87620 h 175153"/>
                  <a:gd name="connsiteX24" fmla="*/ 151321 w 191273"/>
                  <a:gd name="connsiteY24" fmla="*/ 109200 h 175153"/>
                  <a:gd name="connsiteX25" fmla="*/ 127343 w 191273"/>
                  <a:gd name="connsiteY25" fmla="*/ 87620 h 175153"/>
                  <a:gd name="connsiteX26" fmla="*/ 65694 w 191273"/>
                  <a:gd name="connsiteY26" fmla="*/ 87620 h 175153"/>
                  <a:gd name="connsiteX27" fmla="*/ 63700 w 191273"/>
                  <a:gd name="connsiteY27" fmla="*/ 85685 h 175153"/>
                  <a:gd name="connsiteX28" fmla="*/ 63700 w 191273"/>
                  <a:gd name="connsiteY28" fmla="*/ 85627 h 175153"/>
                  <a:gd name="connsiteX29" fmla="*/ 63700 w 191273"/>
                  <a:gd name="connsiteY29" fmla="*/ 17940 h 175153"/>
                  <a:gd name="connsiteX30" fmla="*/ 65635 w 191273"/>
                  <a:gd name="connsiteY30" fmla="*/ 15947 h 175153"/>
                  <a:gd name="connsiteX31" fmla="*/ 65694 w 191273"/>
                  <a:gd name="connsiteY31" fmla="*/ 15947 h 175153"/>
                  <a:gd name="connsiteX32" fmla="*/ 173218 w 191273"/>
                  <a:gd name="connsiteY32" fmla="*/ 15947 h 175153"/>
                  <a:gd name="connsiteX33" fmla="*/ 175212 w 191273"/>
                  <a:gd name="connsiteY33" fmla="*/ 17882 h 175153"/>
                  <a:gd name="connsiteX34" fmla="*/ 175212 w 191273"/>
                  <a:gd name="connsiteY34" fmla="*/ 17940 h 17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91273" h="175153">
                    <a:moveTo>
                      <a:pt x="179343" y="0"/>
                    </a:moveTo>
                    <a:lnTo>
                      <a:pt x="59714" y="0"/>
                    </a:lnTo>
                    <a:cubicBezTo>
                      <a:pt x="51779" y="0"/>
                      <a:pt x="47802" y="3987"/>
                      <a:pt x="47782" y="11960"/>
                    </a:cubicBezTo>
                    <a:lnTo>
                      <a:pt x="47782" y="47782"/>
                    </a:lnTo>
                    <a:lnTo>
                      <a:pt x="11931" y="47782"/>
                    </a:lnTo>
                    <a:cubicBezTo>
                      <a:pt x="3958" y="47782"/>
                      <a:pt x="0" y="51769"/>
                      <a:pt x="0" y="59742"/>
                    </a:cubicBezTo>
                    <a:lnTo>
                      <a:pt x="0" y="131416"/>
                    </a:lnTo>
                    <a:cubicBezTo>
                      <a:pt x="0" y="139389"/>
                      <a:pt x="3958" y="143376"/>
                      <a:pt x="11931" y="143376"/>
                    </a:cubicBezTo>
                    <a:lnTo>
                      <a:pt x="23891" y="143376"/>
                    </a:lnTo>
                    <a:lnTo>
                      <a:pt x="23891" y="175154"/>
                    </a:lnTo>
                    <a:lnTo>
                      <a:pt x="63787" y="143376"/>
                    </a:lnTo>
                    <a:lnTo>
                      <a:pt x="107525" y="143376"/>
                    </a:lnTo>
                    <a:cubicBezTo>
                      <a:pt x="115479" y="143376"/>
                      <a:pt x="119456" y="139389"/>
                      <a:pt x="119456" y="131416"/>
                    </a:cubicBezTo>
                    <a:lnTo>
                      <a:pt x="119456" y="103538"/>
                    </a:lnTo>
                    <a:lnTo>
                      <a:pt x="167238" y="143376"/>
                    </a:lnTo>
                    <a:lnTo>
                      <a:pt x="167238" y="103538"/>
                    </a:lnTo>
                    <a:lnTo>
                      <a:pt x="179343" y="103538"/>
                    </a:lnTo>
                    <a:cubicBezTo>
                      <a:pt x="187297" y="103538"/>
                      <a:pt x="191274" y="99561"/>
                      <a:pt x="191274" y="91607"/>
                    </a:cubicBezTo>
                    <a:lnTo>
                      <a:pt x="191274" y="11960"/>
                    </a:lnTo>
                    <a:cubicBezTo>
                      <a:pt x="191274" y="3987"/>
                      <a:pt x="187297" y="0"/>
                      <a:pt x="179343" y="0"/>
                    </a:cubicBezTo>
                    <a:moveTo>
                      <a:pt x="175212" y="85627"/>
                    </a:moveTo>
                    <a:cubicBezTo>
                      <a:pt x="175228" y="86712"/>
                      <a:pt x="174362" y="87604"/>
                      <a:pt x="173276" y="87620"/>
                    </a:cubicBezTo>
                    <a:cubicBezTo>
                      <a:pt x="173257" y="87620"/>
                      <a:pt x="173238" y="87620"/>
                      <a:pt x="173218" y="87620"/>
                    </a:cubicBezTo>
                    <a:lnTo>
                      <a:pt x="151321" y="87620"/>
                    </a:lnTo>
                    <a:lnTo>
                      <a:pt x="151321" y="109200"/>
                    </a:lnTo>
                    <a:lnTo>
                      <a:pt x="127343" y="87620"/>
                    </a:lnTo>
                    <a:lnTo>
                      <a:pt x="65694" y="87620"/>
                    </a:lnTo>
                    <a:cubicBezTo>
                      <a:pt x="64609" y="87636"/>
                      <a:pt x="63716" y="86770"/>
                      <a:pt x="63700" y="85685"/>
                    </a:cubicBezTo>
                    <a:cubicBezTo>
                      <a:pt x="63700" y="85665"/>
                      <a:pt x="63700" y="85646"/>
                      <a:pt x="63700" y="85627"/>
                    </a:cubicBezTo>
                    <a:lnTo>
                      <a:pt x="63700" y="17940"/>
                    </a:lnTo>
                    <a:cubicBezTo>
                      <a:pt x="63684" y="16855"/>
                      <a:pt x="64550" y="15963"/>
                      <a:pt x="65635" y="15947"/>
                    </a:cubicBezTo>
                    <a:cubicBezTo>
                      <a:pt x="65655" y="15946"/>
                      <a:pt x="65674" y="15946"/>
                      <a:pt x="65694" y="15947"/>
                    </a:cubicBezTo>
                    <a:lnTo>
                      <a:pt x="173218" y="15947"/>
                    </a:lnTo>
                    <a:cubicBezTo>
                      <a:pt x="174303" y="15931"/>
                      <a:pt x="175196" y="16797"/>
                      <a:pt x="175212" y="17882"/>
                    </a:cubicBezTo>
                    <a:cubicBezTo>
                      <a:pt x="175212" y="17901"/>
                      <a:pt x="175212" y="17921"/>
                      <a:pt x="175212" y="17940"/>
                    </a:cubicBezTo>
                    <a:close/>
                  </a:path>
                </a:pathLst>
              </a:custGeom>
              <a:noFill/>
              <a:ln w="1905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8" b="0" i="0" u="none" strike="noStrike" kern="1200" cap="none" spc="0" normalizeH="0" baseline="0" noProof="0">
                  <a:ln>
                    <a:noFill/>
                  </a:ln>
                  <a:solidFill>
                    <a:srgbClr val="2C2C2C"/>
                  </a:solidFill>
                  <a:effectLst/>
                  <a:uLnTx/>
                  <a:uFillTx/>
                  <a:latin typeface="Adobe Clean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164">
                <a:extLst>
                  <a:ext uri="{FF2B5EF4-FFF2-40B4-BE49-F238E27FC236}">
                    <a16:creationId xmlns:a16="http://schemas.microsoft.com/office/drawing/2014/main" id="{0E5E3DD3-DBFF-E945-9152-850D0D93FC89}"/>
                  </a:ext>
                </a:extLst>
              </p:cNvPr>
              <p:cNvSpPr/>
              <p:nvPr/>
            </p:nvSpPr>
            <p:spPr>
              <a:xfrm>
                <a:off x="10541806" y="6251949"/>
                <a:ext cx="21990" cy="21990"/>
              </a:xfrm>
              <a:custGeom>
                <a:avLst/>
                <a:gdLst>
                  <a:gd name="connsiteX0" fmla="*/ 0 w 15917"/>
                  <a:gd name="connsiteY0" fmla="*/ 0 h 15917"/>
                  <a:gd name="connsiteX1" fmla="*/ 15918 w 15917"/>
                  <a:gd name="connsiteY1" fmla="*/ 0 h 15917"/>
                  <a:gd name="connsiteX2" fmla="*/ 15918 w 15917"/>
                  <a:gd name="connsiteY2" fmla="*/ 15918 h 15917"/>
                  <a:gd name="connsiteX3" fmla="*/ 0 w 15917"/>
                  <a:gd name="connsiteY3" fmla="*/ 15918 h 15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17" h="15917">
                    <a:moveTo>
                      <a:pt x="0" y="0"/>
                    </a:moveTo>
                    <a:lnTo>
                      <a:pt x="15918" y="0"/>
                    </a:lnTo>
                    <a:lnTo>
                      <a:pt x="15918" y="15918"/>
                    </a:lnTo>
                    <a:lnTo>
                      <a:pt x="0" y="15918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8" b="0" i="0" u="none" strike="noStrike" kern="1200" cap="none" spc="0" normalizeH="0" baseline="0" noProof="0">
                  <a:ln>
                    <a:noFill/>
                  </a:ln>
                  <a:solidFill>
                    <a:srgbClr val="2C2C2C"/>
                  </a:solidFill>
                  <a:effectLst/>
                  <a:uLnTx/>
                  <a:uFillTx/>
                  <a:latin typeface="Adobe Clean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165">
                <a:extLst>
                  <a:ext uri="{FF2B5EF4-FFF2-40B4-BE49-F238E27FC236}">
                    <a16:creationId xmlns:a16="http://schemas.microsoft.com/office/drawing/2014/main" id="{FD7093E2-EF7C-B940-8DC4-7687AE9B311B}"/>
                  </a:ext>
                </a:extLst>
              </p:cNvPr>
              <p:cNvSpPr/>
              <p:nvPr/>
            </p:nvSpPr>
            <p:spPr>
              <a:xfrm>
                <a:off x="10571664" y="6251949"/>
                <a:ext cx="21990" cy="21990"/>
              </a:xfrm>
              <a:custGeom>
                <a:avLst/>
                <a:gdLst>
                  <a:gd name="connsiteX0" fmla="*/ 0 w 15917"/>
                  <a:gd name="connsiteY0" fmla="*/ 0 h 15917"/>
                  <a:gd name="connsiteX1" fmla="*/ 15918 w 15917"/>
                  <a:gd name="connsiteY1" fmla="*/ 0 h 15917"/>
                  <a:gd name="connsiteX2" fmla="*/ 15918 w 15917"/>
                  <a:gd name="connsiteY2" fmla="*/ 15918 h 15917"/>
                  <a:gd name="connsiteX3" fmla="*/ 0 w 15917"/>
                  <a:gd name="connsiteY3" fmla="*/ 15918 h 15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17" h="15917">
                    <a:moveTo>
                      <a:pt x="0" y="0"/>
                    </a:moveTo>
                    <a:lnTo>
                      <a:pt x="15918" y="0"/>
                    </a:lnTo>
                    <a:lnTo>
                      <a:pt x="15918" y="15918"/>
                    </a:lnTo>
                    <a:lnTo>
                      <a:pt x="0" y="15918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8" b="0" i="0" u="none" strike="noStrike" kern="1200" cap="none" spc="0" normalizeH="0" baseline="0" noProof="0">
                  <a:ln>
                    <a:noFill/>
                  </a:ln>
                  <a:solidFill>
                    <a:srgbClr val="2C2C2C"/>
                  </a:solidFill>
                  <a:effectLst/>
                  <a:uLnTx/>
                  <a:uFillTx/>
                  <a:latin typeface="Adobe Clean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166">
                <a:extLst>
                  <a:ext uri="{FF2B5EF4-FFF2-40B4-BE49-F238E27FC236}">
                    <a16:creationId xmlns:a16="http://schemas.microsoft.com/office/drawing/2014/main" id="{288ACD22-BD6A-594F-91FC-25CFD9E7C268}"/>
                  </a:ext>
                </a:extLst>
              </p:cNvPr>
              <p:cNvSpPr/>
              <p:nvPr/>
            </p:nvSpPr>
            <p:spPr>
              <a:xfrm>
                <a:off x="10601523" y="6251949"/>
                <a:ext cx="21990" cy="21990"/>
              </a:xfrm>
              <a:custGeom>
                <a:avLst/>
                <a:gdLst>
                  <a:gd name="connsiteX0" fmla="*/ 0 w 15917"/>
                  <a:gd name="connsiteY0" fmla="*/ 0 h 15917"/>
                  <a:gd name="connsiteX1" fmla="*/ 15918 w 15917"/>
                  <a:gd name="connsiteY1" fmla="*/ 0 h 15917"/>
                  <a:gd name="connsiteX2" fmla="*/ 15918 w 15917"/>
                  <a:gd name="connsiteY2" fmla="*/ 15918 h 15917"/>
                  <a:gd name="connsiteX3" fmla="*/ 0 w 15917"/>
                  <a:gd name="connsiteY3" fmla="*/ 15918 h 15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17" h="15917">
                    <a:moveTo>
                      <a:pt x="0" y="0"/>
                    </a:moveTo>
                    <a:lnTo>
                      <a:pt x="15918" y="0"/>
                    </a:lnTo>
                    <a:lnTo>
                      <a:pt x="15918" y="15918"/>
                    </a:lnTo>
                    <a:lnTo>
                      <a:pt x="0" y="15918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8" b="0" i="0" u="none" strike="noStrike" kern="1200" cap="none" spc="0" normalizeH="0" baseline="0" noProof="0">
                  <a:ln>
                    <a:noFill/>
                  </a:ln>
                  <a:solidFill>
                    <a:srgbClr val="2C2C2C"/>
                  </a:solidFill>
                  <a:effectLst/>
                  <a:uLnTx/>
                  <a:uFillTx/>
                  <a:latin typeface="Adobe Clean"/>
                  <a:ea typeface="+mn-ea"/>
                  <a:cs typeface="+mn-cs"/>
                </a:endParaRPr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CDE786E-FA07-6143-8B58-0DB01494DDF5}"/>
              </a:ext>
            </a:extLst>
          </p:cNvPr>
          <p:cNvSpPr txBox="1"/>
          <p:nvPr/>
        </p:nvSpPr>
        <p:spPr>
          <a:xfrm>
            <a:off x="8859940" y="121972"/>
            <a:ext cx="3332060" cy="7511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A0F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[CUSTOMIZE TO CLIENT]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94BAD-C1A1-F94A-B87C-B9D3A7F46C07}"/>
              </a:ext>
            </a:extLst>
          </p:cNvPr>
          <p:cNvSpPr txBox="1"/>
          <p:nvPr/>
        </p:nvSpPr>
        <p:spPr>
          <a:xfrm>
            <a:off x="-3612573" y="-585724"/>
            <a:ext cx="2335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The issue you have to solve is you have a variety of customers in a variety of circumstances and channels, makes 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difficutl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 to speak to all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fo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 the different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kins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 of customers about all their customers in relevant and compelling ways. Requires a lot of content. 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87F75891-CF42-49E7-B23D-6C76C4755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9175" y="1173660"/>
            <a:ext cx="628650" cy="628650"/>
          </a:xfrm>
          <a:prstGeom prst="rect">
            <a:avLst/>
          </a:prstGeom>
        </p:spPr>
      </p:pic>
      <p:pic>
        <p:nvPicPr>
          <p:cNvPr id="74" name="Graphic 73" descr="Downward trend graph with solid fill">
            <a:extLst>
              <a:ext uri="{FF2B5EF4-FFF2-40B4-BE49-F238E27FC236}">
                <a16:creationId xmlns:a16="http://schemas.microsoft.com/office/drawing/2014/main" id="{896C9D4E-4433-4845-82B1-7C2B6F33D6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87573" y="1135245"/>
            <a:ext cx="726144" cy="7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4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630C-8104-3142-8C2F-F81F5551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09" y="343421"/>
            <a:ext cx="11579384" cy="674518"/>
          </a:xfrm>
        </p:spPr>
        <p:txBody>
          <a:bodyPr/>
          <a:lstStyle/>
          <a:p>
            <a:pPr algn="ctr"/>
            <a:r>
              <a:rPr lang="en-US"/>
              <a:t>Adobe Experience Platform: </a:t>
            </a:r>
            <a:br>
              <a:rPr lang="en-US" b="1"/>
            </a:br>
            <a:r>
              <a:rPr lang="en-US" sz="2200" b="1"/>
              <a:t>A Next-Generation Platform for Real-Time Analysis &amp; Actionable Profiles</a:t>
            </a:r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A099A1B5-C168-4910-AECF-48BF06740DB3}"/>
              </a:ext>
            </a:extLst>
          </p:cNvPr>
          <p:cNvSpPr/>
          <p:nvPr/>
        </p:nvSpPr>
        <p:spPr>
          <a:xfrm>
            <a:off x="1239455" y="1405647"/>
            <a:ext cx="10720777" cy="4385716"/>
          </a:xfrm>
          <a:prstGeom prst="round1Rect">
            <a:avLst>
              <a:gd name="adj" fmla="val 6245"/>
            </a:avLst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" tIns="45708" rIns="45708" bIns="45708" rtlCol="0" anchor="ctr"/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933BF-0389-44E8-AAF7-7EAB0CB5CDC6}"/>
              </a:ext>
            </a:extLst>
          </p:cNvPr>
          <p:cNvSpPr txBox="1"/>
          <p:nvPr/>
        </p:nvSpPr>
        <p:spPr>
          <a:xfrm>
            <a:off x="265217" y="1829949"/>
            <a:ext cx="435903" cy="1692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CLOUD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C4195-BA5F-4ECD-AE74-D254E5D36659}"/>
              </a:ext>
            </a:extLst>
          </p:cNvPr>
          <p:cNvSpPr txBox="1"/>
          <p:nvPr/>
        </p:nvSpPr>
        <p:spPr>
          <a:xfrm>
            <a:off x="265215" y="3427344"/>
            <a:ext cx="910269" cy="1692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APPLICATIONS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2F490-03BD-40BF-AFEE-D82CF68374AD}"/>
              </a:ext>
            </a:extLst>
          </p:cNvPr>
          <p:cNvSpPr txBox="1"/>
          <p:nvPr/>
        </p:nvSpPr>
        <p:spPr>
          <a:xfrm>
            <a:off x="265215" y="2482695"/>
            <a:ext cx="780460" cy="1692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CATEGORIES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3FD37F-3D14-4EF0-B65A-61AA73A4BAE0}"/>
              </a:ext>
            </a:extLst>
          </p:cNvPr>
          <p:cNvSpPr txBox="1"/>
          <p:nvPr/>
        </p:nvSpPr>
        <p:spPr>
          <a:xfrm>
            <a:off x="265216" y="4830907"/>
            <a:ext cx="690715" cy="1692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PLATFORM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F573-2636-4DF9-AB28-C65B3A89110F}"/>
              </a:ext>
            </a:extLst>
          </p:cNvPr>
          <p:cNvSpPr txBox="1"/>
          <p:nvPr/>
        </p:nvSpPr>
        <p:spPr>
          <a:xfrm>
            <a:off x="265215" y="4387838"/>
            <a:ext cx="584945" cy="1692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SERVICES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D80937-5FD7-47EB-9486-C45D4C701B8B}"/>
              </a:ext>
            </a:extLst>
          </p:cNvPr>
          <p:cNvSpPr/>
          <p:nvPr/>
        </p:nvSpPr>
        <p:spPr>
          <a:xfrm>
            <a:off x="1335742" y="4158719"/>
            <a:ext cx="10528207" cy="1512591"/>
          </a:xfrm>
          <a:prstGeom prst="rect">
            <a:avLst/>
          </a:prstGeom>
          <a:solidFill>
            <a:srgbClr val="EB1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8" tIns="45708" rIns="45708" bIns="45708" rtlCol="0" anchor="ctr"/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dobe Clean SemiLigh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4E87ED-5117-42E7-9FEE-D4254832DA07}"/>
              </a:ext>
            </a:extLst>
          </p:cNvPr>
          <p:cNvSpPr txBox="1"/>
          <p:nvPr/>
        </p:nvSpPr>
        <p:spPr>
          <a:xfrm>
            <a:off x="5242544" y="5216544"/>
            <a:ext cx="2780830" cy="3302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Data   |   Sensei   |   Content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863FF2-B2AD-436A-8E9C-0B7BE4251D80}"/>
              </a:ext>
            </a:extLst>
          </p:cNvPr>
          <p:cNvSpPr txBox="1"/>
          <p:nvPr/>
        </p:nvSpPr>
        <p:spPr>
          <a:xfrm>
            <a:off x="4747963" y="4811199"/>
            <a:ext cx="3769992" cy="377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Adobe Experience Platform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55B7AD-0156-42B9-9F9F-446B10E030C9}"/>
              </a:ext>
            </a:extLst>
          </p:cNvPr>
          <p:cNvSpPr txBox="1"/>
          <p:nvPr/>
        </p:nvSpPr>
        <p:spPr>
          <a:xfrm>
            <a:off x="3263175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Adobe </a:t>
            </a:r>
            <a:b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</a:b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Analytics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3FD2E7-02F6-4A7C-AF18-10CA7283A8C4}"/>
              </a:ext>
            </a:extLst>
          </p:cNvPr>
          <p:cNvSpPr txBox="1"/>
          <p:nvPr/>
        </p:nvSpPr>
        <p:spPr>
          <a:xfrm>
            <a:off x="4226892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Adobe Customer Journey Analytics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34A3EC-5166-41AE-96DD-7379A73D4B0B}"/>
              </a:ext>
            </a:extLst>
          </p:cNvPr>
          <p:cNvSpPr txBox="1"/>
          <p:nvPr/>
        </p:nvSpPr>
        <p:spPr>
          <a:xfrm>
            <a:off x="6154326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Adobe Audience Manager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377975-D878-4352-8B3E-0969C5C8B220}"/>
              </a:ext>
            </a:extLst>
          </p:cNvPr>
          <p:cNvSpPr txBox="1"/>
          <p:nvPr/>
        </p:nvSpPr>
        <p:spPr>
          <a:xfrm>
            <a:off x="8081760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Adobe Campaign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CEF091-37F3-4AD6-B1D6-5AFCA5FFB8EE}"/>
              </a:ext>
            </a:extLst>
          </p:cNvPr>
          <p:cNvSpPr txBox="1"/>
          <p:nvPr/>
        </p:nvSpPr>
        <p:spPr>
          <a:xfrm>
            <a:off x="1335740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Adobe Experience Manager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39CC6E-4394-4D1A-84D0-395900CD26E1}"/>
              </a:ext>
            </a:extLst>
          </p:cNvPr>
          <p:cNvSpPr txBox="1"/>
          <p:nvPr/>
        </p:nvSpPr>
        <p:spPr>
          <a:xfrm>
            <a:off x="2299458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Adobe</a:t>
            </a:r>
            <a:b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</a:b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Commerce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055505-691C-4815-8E31-6F65141EAA2C}"/>
              </a:ext>
            </a:extLst>
          </p:cNvPr>
          <p:cNvSpPr txBox="1"/>
          <p:nvPr/>
        </p:nvSpPr>
        <p:spPr>
          <a:xfrm>
            <a:off x="10009196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Adobe Marketo</a:t>
            </a:r>
          </a:p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Engage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9D067C-2F57-4FFF-9CB2-8CF2026367DB}"/>
              </a:ext>
            </a:extLst>
          </p:cNvPr>
          <p:cNvSpPr txBox="1"/>
          <p:nvPr/>
        </p:nvSpPr>
        <p:spPr>
          <a:xfrm>
            <a:off x="9045478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tIns="45708" rIns="91416" bIns="45708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/>
                <a:ea typeface="Adobe Clean Light" charset="0"/>
                <a:cs typeface="Adobe Clean Light" charset="0"/>
              </a:rPr>
              <a:t>Adobe Journey Optimizer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dobe Clean Medium" panose="020B0503020404020204" pitchFamily="34" charset="0"/>
              <a:ea typeface="Adobe Clean Light" charset="0"/>
              <a:cs typeface="Adobe Clean Ligh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25A25B-7ADC-4E1E-8711-9015F7624108}"/>
              </a:ext>
            </a:extLst>
          </p:cNvPr>
          <p:cNvSpPr txBox="1"/>
          <p:nvPr/>
        </p:nvSpPr>
        <p:spPr>
          <a:xfrm>
            <a:off x="5190610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Adobe Real-Time CDP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06932D-6B01-4A50-81AC-912E78EC1AB6}"/>
              </a:ext>
            </a:extLst>
          </p:cNvPr>
          <p:cNvSpPr txBox="1"/>
          <p:nvPr/>
        </p:nvSpPr>
        <p:spPr>
          <a:xfrm>
            <a:off x="10972913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Adobe Workfront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C2B508-5458-4D9F-A039-B532C8A0C21A}"/>
              </a:ext>
            </a:extLst>
          </p:cNvPr>
          <p:cNvSpPr txBox="1"/>
          <p:nvPr/>
        </p:nvSpPr>
        <p:spPr>
          <a:xfrm>
            <a:off x="7118044" y="2992384"/>
            <a:ext cx="891034" cy="1039149"/>
          </a:xfrm>
          <a:prstGeom prst="rect">
            <a:avLst/>
          </a:prstGeom>
          <a:solidFill>
            <a:srgbClr val="F2F2F2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Adobe </a:t>
            </a:r>
            <a:b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</a:b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F429CD-E871-402A-9393-E51B0838359E}"/>
              </a:ext>
            </a:extLst>
          </p:cNvPr>
          <p:cNvSpPr txBox="1"/>
          <p:nvPr/>
        </p:nvSpPr>
        <p:spPr>
          <a:xfrm>
            <a:off x="4042222" y="4307326"/>
            <a:ext cx="1160591" cy="3302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Segmentation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3EED4B-59B4-4F84-B1BC-B6E8877B51E3}"/>
              </a:ext>
            </a:extLst>
          </p:cNvPr>
          <p:cNvSpPr txBox="1"/>
          <p:nvPr/>
        </p:nvSpPr>
        <p:spPr>
          <a:xfrm>
            <a:off x="5348575" y="4307326"/>
            <a:ext cx="1160591" cy="3302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Ingestion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3C589B-5AD4-4BB3-A8D0-E1F9A8BD09ED}"/>
              </a:ext>
            </a:extLst>
          </p:cNvPr>
          <p:cNvSpPr txBox="1"/>
          <p:nvPr/>
        </p:nvSpPr>
        <p:spPr>
          <a:xfrm>
            <a:off x="9267633" y="4307326"/>
            <a:ext cx="1160591" cy="3302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Privacy &amp; Governance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E17FCE-D751-43CB-BCA6-5A27224AAA21}"/>
              </a:ext>
            </a:extLst>
          </p:cNvPr>
          <p:cNvSpPr txBox="1"/>
          <p:nvPr/>
        </p:nvSpPr>
        <p:spPr>
          <a:xfrm>
            <a:off x="2735870" y="4307326"/>
            <a:ext cx="1160591" cy="3302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Profile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C0E339-F17D-432F-B21A-991CCD522684}"/>
              </a:ext>
            </a:extLst>
          </p:cNvPr>
          <p:cNvSpPr txBox="1"/>
          <p:nvPr/>
        </p:nvSpPr>
        <p:spPr>
          <a:xfrm>
            <a:off x="6654928" y="4307326"/>
            <a:ext cx="1160591" cy="3302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Query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BE325B-BD2A-44D8-AD84-5580A3704571}"/>
              </a:ext>
            </a:extLst>
          </p:cNvPr>
          <p:cNvSpPr txBox="1"/>
          <p:nvPr/>
        </p:nvSpPr>
        <p:spPr>
          <a:xfrm>
            <a:off x="7961280" y="4307326"/>
            <a:ext cx="1160591" cy="3302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AI/ML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6BE0D6-B044-42CF-B4DE-80AAA546177B}"/>
              </a:ext>
            </a:extLst>
          </p:cNvPr>
          <p:cNvSpPr txBox="1"/>
          <p:nvPr/>
        </p:nvSpPr>
        <p:spPr>
          <a:xfrm>
            <a:off x="10573984" y="4307326"/>
            <a:ext cx="1160591" cy="3302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Destination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F08BA4-3231-4AA5-9377-DF2461CD5F13}"/>
              </a:ext>
            </a:extLst>
          </p:cNvPr>
          <p:cNvSpPr/>
          <p:nvPr/>
        </p:nvSpPr>
        <p:spPr>
          <a:xfrm>
            <a:off x="1335742" y="2269422"/>
            <a:ext cx="1858349" cy="59577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4" tIns="45708" rIns="45708" bIns="45708" rtlCol="0" anchor="ctr"/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Content &amp; Commerce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23DE50-7610-4C2F-A039-23563BA94661}"/>
              </a:ext>
            </a:extLst>
          </p:cNvPr>
          <p:cNvSpPr/>
          <p:nvPr/>
        </p:nvSpPr>
        <p:spPr>
          <a:xfrm>
            <a:off x="3263177" y="2269422"/>
            <a:ext cx="3785183" cy="59577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4" tIns="45708" rIns="45708" bIns="45708" rtlCol="0" anchor="ctr"/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Data Insights &amp; Audiences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D788ECF-4079-48EC-86B8-35C7EB00A73E}"/>
              </a:ext>
            </a:extLst>
          </p:cNvPr>
          <p:cNvSpPr/>
          <p:nvPr/>
        </p:nvSpPr>
        <p:spPr>
          <a:xfrm>
            <a:off x="7116916" y="2269422"/>
            <a:ext cx="3783315" cy="59577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4" tIns="45708" rIns="45708" bIns="45708" rtlCol="0" anchor="ctr"/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Customer Journeys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66C666-BD62-4219-B5B3-214692608FA0}"/>
              </a:ext>
            </a:extLst>
          </p:cNvPr>
          <p:cNvSpPr/>
          <p:nvPr/>
        </p:nvSpPr>
        <p:spPr>
          <a:xfrm>
            <a:off x="10972913" y="2269422"/>
            <a:ext cx="891034" cy="59577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4" tIns="45708" rIns="45708" bIns="45708" rtlCol="0" anchor="ctr"/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ExtraBold"/>
                <a:ea typeface="+mn-ea"/>
                <a:cs typeface="+mn-cs"/>
              </a:rPr>
              <a:t>Marketing Workflow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09A3C06-33BA-4BC7-AC85-978D112B29FF}"/>
              </a:ext>
            </a:extLst>
          </p:cNvPr>
          <p:cNvGrpSpPr/>
          <p:nvPr/>
        </p:nvGrpSpPr>
        <p:grpSpPr>
          <a:xfrm>
            <a:off x="5100679" y="1686022"/>
            <a:ext cx="3212524" cy="395546"/>
            <a:chOff x="5092351" y="2091188"/>
            <a:chExt cx="3213361" cy="39564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7EE2A2-313F-436F-8288-D1B98BB495CB}"/>
                </a:ext>
              </a:extLst>
            </p:cNvPr>
            <p:cNvSpPr txBox="1"/>
            <p:nvPr/>
          </p:nvSpPr>
          <p:spPr>
            <a:xfrm>
              <a:off x="5505607" y="2093741"/>
              <a:ext cx="2800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dobe Clean ExtraBold"/>
                  <a:ea typeface="+mn-ea"/>
                  <a:cs typeface="+mn-cs"/>
                </a:rPr>
                <a:t>Adobe Experience Cloud</a:t>
              </a: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2205BF22-02B1-4A34-AAAB-C430AC202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92351" y="2091188"/>
              <a:ext cx="393543" cy="395649"/>
            </a:xfrm>
            <a:prstGeom prst="rect">
              <a:avLst/>
            </a:prstGeom>
          </p:spPr>
        </p:pic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61CF67-35C5-4C8E-8599-B225C2875DD3}"/>
              </a:ext>
            </a:extLst>
          </p:cNvPr>
          <p:cNvCxnSpPr>
            <a:cxnSpLocks/>
          </p:cNvCxnSpPr>
          <p:nvPr/>
        </p:nvCxnSpPr>
        <p:spPr>
          <a:xfrm>
            <a:off x="3687603" y="5173011"/>
            <a:ext cx="5824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AF59696-54F8-4777-8E02-50473116462E}"/>
              </a:ext>
            </a:extLst>
          </p:cNvPr>
          <p:cNvSpPr txBox="1"/>
          <p:nvPr/>
        </p:nvSpPr>
        <p:spPr>
          <a:xfrm>
            <a:off x="1429517" y="4307326"/>
            <a:ext cx="1160591" cy="3302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37124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obe Clean Medium" panose="020B0503020404020204" pitchFamily="34" charset="0"/>
                <a:ea typeface="Adobe Clean Light" charset="0"/>
                <a:cs typeface="Adobe Clean Light" charset="0"/>
              </a:rPr>
              <a:t>Identity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058EB8-2F3D-12F2-8DB4-ECA0820581B2}"/>
              </a:ext>
            </a:extLst>
          </p:cNvPr>
          <p:cNvSpPr txBox="1"/>
          <p:nvPr/>
        </p:nvSpPr>
        <p:spPr>
          <a:xfrm>
            <a:off x="8788683" y="11213"/>
            <a:ext cx="3332060" cy="7511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A0F00"/>
                </a:solidFill>
                <a:effectLst/>
                <a:uLnTx/>
                <a:uFillTx/>
                <a:latin typeface="Adobe Clean SemiLight"/>
                <a:ea typeface="+mn-ea"/>
                <a:cs typeface="+mn-cs"/>
              </a:rPr>
              <a:t>Highlight solutions/apps proposed</a:t>
            </a:r>
          </a:p>
        </p:txBody>
      </p:sp>
    </p:spTree>
    <p:extLst>
      <p:ext uri="{BB962C8B-B14F-4D97-AF65-F5344CB8AC3E}">
        <p14:creationId xmlns:p14="http://schemas.microsoft.com/office/powerpoint/2010/main" val="127991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ADC8-6076-764E-1F17-ACCF6FC72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50" y="312659"/>
            <a:ext cx="11494008" cy="6026495"/>
          </a:xfrm>
        </p:spPr>
        <p:txBody>
          <a:bodyPr anchor="ctr"/>
          <a:lstStyle/>
          <a:p>
            <a:pPr algn="ctr"/>
            <a:r>
              <a:rPr lang="en-US" sz="4000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DACD8-A0EE-AB4C-3FC4-810D0F29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1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589202"/>
      </p:ext>
    </p:extLst>
  </p:cSld>
  <p:clrMapOvr>
    <a:masterClrMapping/>
  </p:clrMapOvr>
</p:sld>
</file>

<file path=ppt/theme/theme1.xml><?xml version="1.0" encoding="utf-8"?>
<a:theme xmlns:a="http://schemas.openxmlformats.org/drawingml/2006/main" name="1_Adobe Corporate Master 2020">
  <a:themeElements>
    <a:clrScheme name="Adobe Template 2020 v03">
      <a:dk1>
        <a:srgbClr val="000000"/>
      </a:dk1>
      <a:lt1>
        <a:srgbClr val="FFFFFF"/>
      </a:lt1>
      <a:dk2>
        <a:srgbClr val="2C2C2C"/>
      </a:dk2>
      <a:lt2>
        <a:srgbClr val="B3B3B3"/>
      </a:lt2>
      <a:accent1>
        <a:srgbClr val="49DE51"/>
      </a:accent1>
      <a:accent2>
        <a:srgbClr val="308FFF"/>
      </a:accent2>
      <a:accent3>
        <a:srgbClr val="FF51F5"/>
      </a:accent3>
      <a:accent4>
        <a:srgbClr val="FF9900"/>
      </a:accent4>
      <a:accent5>
        <a:srgbClr val="FFD11F"/>
      </a:accent5>
      <a:accent6>
        <a:srgbClr val="FA0F00"/>
      </a:accent6>
      <a:hlink>
        <a:srgbClr val="5F5F5F"/>
      </a:hlink>
      <a:folHlink>
        <a:srgbClr val="919191"/>
      </a:folHlink>
    </a:clrScheme>
    <a:fontScheme name="Adobe PPT Font Set 2020">
      <a:majorFont>
        <a:latin typeface="Adobe Clean ExtraBold"/>
        <a:ea typeface=""/>
        <a:cs typeface=""/>
      </a:majorFont>
      <a:minorFont>
        <a:latin typeface="Adobe Clean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be_document_cloud_presentation_template" id="{4A92F0FC-CC5A-43E5-801F-F86E8D280E1A}" vid="{82064C62-F518-4AF3-A0C0-23F04FD8B45F}"/>
    </a:ext>
  </a:extLst>
</a:theme>
</file>

<file path=ppt/theme/theme2.xml><?xml version="1.0" encoding="utf-8"?>
<a:theme xmlns:a="http://schemas.openxmlformats.org/drawingml/2006/main" name="Adobe Corporate Master 2020">
  <a:themeElements>
    <a:clrScheme name="Adobe Template 2020 v03">
      <a:dk1>
        <a:srgbClr val="000000"/>
      </a:dk1>
      <a:lt1>
        <a:srgbClr val="FFFFFF"/>
      </a:lt1>
      <a:dk2>
        <a:srgbClr val="2C2C2C"/>
      </a:dk2>
      <a:lt2>
        <a:srgbClr val="B3B3B3"/>
      </a:lt2>
      <a:accent1>
        <a:srgbClr val="49DE51"/>
      </a:accent1>
      <a:accent2>
        <a:srgbClr val="308FFF"/>
      </a:accent2>
      <a:accent3>
        <a:srgbClr val="FF51F5"/>
      </a:accent3>
      <a:accent4>
        <a:srgbClr val="FF9900"/>
      </a:accent4>
      <a:accent5>
        <a:srgbClr val="FFD11F"/>
      </a:accent5>
      <a:accent6>
        <a:srgbClr val="FA0F00"/>
      </a:accent6>
      <a:hlink>
        <a:srgbClr val="5F5F5F"/>
      </a:hlink>
      <a:folHlink>
        <a:srgbClr val="919191"/>
      </a:folHlink>
    </a:clrScheme>
    <a:fontScheme name="Adobe PPT Font Set 2020">
      <a:majorFont>
        <a:latin typeface="Adobe Clean ExtraBold"/>
        <a:ea typeface=""/>
        <a:cs typeface=""/>
      </a:majorFont>
      <a:minorFont>
        <a:latin typeface="Adobe Clean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738535A-A525-1648-A667-C0EACF8A2805}" vid="{9BF90986-10D5-3047-9056-B5C369F8E39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569</Words>
  <Application>Microsoft Macintosh PowerPoint</Application>
  <PresentationFormat>Widescreen</PresentationFormat>
  <Paragraphs>99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Adobe Clean</vt:lpstr>
      <vt:lpstr>Adobe Clean ExtraBold</vt:lpstr>
      <vt:lpstr>Adobe Clean Medium</vt:lpstr>
      <vt:lpstr>Adobe Clean SemiLight</vt:lpstr>
      <vt:lpstr>Arial</vt:lpstr>
      <vt:lpstr>Calibri</vt:lpstr>
      <vt:lpstr>Open Sans</vt:lpstr>
      <vt:lpstr>Times</vt:lpstr>
      <vt:lpstr>1_Adobe Corporate Master 2020</vt:lpstr>
      <vt:lpstr>Adobe Corporate Master 2020</vt:lpstr>
      <vt:lpstr>Technical Sales Workshop Template</vt:lpstr>
      <vt:lpstr>Agenda</vt:lpstr>
      <vt:lpstr>Discovery Conversation</vt:lpstr>
      <vt:lpstr>Discovery Conversation</vt:lpstr>
      <vt:lpstr>Our understanding of your challenges</vt:lpstr>
      <vt:lpstr>Adobe Experience Platform:  A Next-Generation Platform for Real-Time Analysis &amp; Actionable Profiles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Play Lab Presentation Workbook</dc:title>
  <dc:creator>Nishant Pithia</dc:creator>
  <cp:lastModifiedBy>Radim Sevcik</cp:lastModifiedBy>
  <cp:revision>2</cp:revision>
  <dcterms:created xsi:type="dcterms:W3CDTF">2022-07-08T09:15:22Z</dcterms:created>
  <dcterms:modified xsi:type="dcterms:W3CDTF">2022-07-08T09:51:01Z</dcterms:modified>
</cp:coreProperties>
</file>