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36" r:id="rId4"/>
  </p:sldMasterIdLst>
  <p:notesMasterIdLst>
    <p:notesMasterId r:id="rId14"/>
  </p:notesMasterIdLst>
  <p:handoutMasterIdLst>
    <p:handoutMasterId r:id="rId15"/>
  </p:handoutMasterIdLst>
  <p:sldIdLst>
    <p:sldId id="1042" r:id="rId5"/>
    <p:sldId id="1007" r:id="rId6"/>
    <p:sldId id="1043" r:id="rId7"/>
    <p:sldId id="1049" r:id="rId8"/>
    <p:sldId id="1050" r:id="rId9"/>
    <p:sldId id="1051" r:id="rId10"/>
    <p:sldId id="1046" r:id="rId11"/>
    <p:sldId id="1044" r:id="rId12"/>
    <p:sldId id="1052" r:id="rId13"/>
  </p:sldIdLst>
  <p:sldSz cx="12192000" cy="6858000"/>
  <p:notesSz cx="6858000" cy="9144000"/>
  <p:embeddedFontLst>
    <p:embeddedFont>
      <p:font typeface="Corbel" panose="020B0503020204020204" pitchFamily="34" charset="0"/>
      <p:regular r:id="rId16"/>
      <p:bold r:id="rId17"/>
      <p:italic r:id="rId18"/>
      <p:boldItalic r:id="rId19"/>
    </p:embeddedFont>
    <p:embeddedFont>
      <p:font typeface="Ubuntu" panose="020B0504030602030204" pitchFamily="34" charset="0"/>
      <p:regular r:id="rId20"/>
      <p:bold r:id="rId21"/>
      <p:italic r:id="rId22"/>
      <p:boldItalic r:id="rId23"/>
    </p:embeddedFont>
    <p:embeddedFont>
      <p:font typeface="Wingdings 2" panose="05020102010507070707" pitchFamily="18" charset="2"/>
      <p:regular r:id="rId24"/>
    </p:embeddedFont>
  </p:embeddedFontLst>
  <p:custDataLst>
    <p:tags r:id="rId2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bout the template" id="{2AC87FFF-C56C-4F81-A530-CF4D1204AE80}">
          <p14:sldIdLst/>
        </p14:section>
        <p14:section name="Layouts" id="{488E0A91-8EC8-4254-9B9D-B822E7B72AE5}">
          <p14:sldIdLst>
            <p14:sldId id="1042"/>
            <p14:sldId id="1007"/>
            <p14:sldId id="1043"/>
            <p14:sldId id="1049"/>
            <p14:sldId id="1050"/>
            <p14:sldId id="1051"/>
            <p14:sldId id="1046"/>
            <p14:sldId id="1044"/>
            <p14:sldId id="1052"/>
          </p14:sldIdLst>
        </p14:section>
        <p14:section name="Graphic elements" id="{C0DD4031-6DBF-4075-A497-22BD71697F2E}">
          <p14:sldIdLst/>
        </p14:section>
        <p14:section name="RWC23 slide options" id="{6D020CD6-6950-413C-8EB5-64CF96C2D38D}">
          <p14:sldIdLst/>
        </p14:section>
      </p14:sectionLst>
    </p:ex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6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  <a:srgbClr val="12ABDB"/>
    <a:srgbClr val="ACACDF"/>
    <a:srgbClr val="E4E4FF"/>
    <a:srgbClr val="0078D4"/>
    <a:srgbClr val="000000"/>
    <a:srgbClr val="178C3D"/>
    <a:srgbClr val="272936"/>
    <a:srgbClr val="173340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424" autoAdjust="0"/>
  </p:normalViewPr>
  <p:slideViewPr>
    <p:cSldViewPr snapToObjects="1">
      <p:cViewPr varScale="1">
        <p:scale>
          <a:sx n="76" d="100"/>
          <a:sy n="76" d="100"/>
        </p:scale>
        <p:origin x="946" y="48"/>
      </p:cViewPr>
      <p:guideLst>
        <p:guide orient="horz" pos="2341"/>
        <p:guide pos="3840"/>
      </p:guideLst>
    </p:cSldViewPr>
  </p:slideViewPr>
  <p:outlineViewPr>
    <p:cViewPr>
      <p:scale>
        <a:sx n="33" d="100"/>
        <a:sy n="33" d="100"/>
      </p:scale>
      <p:origin x="0" y="-244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70" d="100"/>
        <a:sy n="170" d="100"/>
      </p:scale>
      <p:origin x="0" y="-76968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9.fntdata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65A99D-14F6-4D3C-BCCB-D2E5BDF781BF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B1BB0A3-2F39-4F0D-97CF-1401020CB99F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Allow us to define reusable content </a:t>
          </a:r>
        </a:p>
      </dgm:t>
    </dgm:pt>
    <dgm:pt modelId="{C5D6F4BA-8059-43C1-8E0C-4E958B30B792}" type="parTrans" cxnId="{0C2A27F5-6AFF-498A-87D6-7308C032DA0D}">
      <dgm:prSet/>
      <dgm:spPr/>
      <dgm:t>
        <a:bodyPr/>
        <a:lstStyle/>
        <a:p>
          <a:endParaRPr lang="en-US"/>
        </a:p>
      </dgm:t>
    </dgm:pt>
    <dgm:pt modelId="{4B657C9A-555C-484C-970A-D8B24F8B211C}" type="sibTrans" cxnId="{0C2A27F5-6AFF-498A-87D6-7308C032DA0D}">
      <dgm:prSet/>
      <dgm:spPr/>
      <dgm:t>
        <a:bodyPr/>
        <a:lstStyle/>
        <a:p>
          <a:endParaRPr lang="en-US"/>
        </a:p>
      </dgm:t>
    </dgm:pt>
    <dgm:pt modelId="{6EF37364-A070-49CE-A601-0C82C647C7A9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Allow us to define reusable parameters </a:t>
          </a:r>
        </a:p>
      </dgm:t>
    </dgm:pt>
    <dgm:pt modelId="{09D4161E-1A2D-48C9-B648-89D87D137200}" type="parTrans" cxnId="{C02C2713-1DB0-47B6-BA85-B21A4AEC5D6B}">
      <dgm:prSet/>
      <dgm:spPr/>
      <dgm:t>
        <a:bodyPr/>
        <a:lstStyle/>
        <a:p>
          <a:endParaRPr lang="en-US"/>
        </a:p>
      </dgm:t>
    </dgm:pt>
    <dgm:pt modelId="{00B44C8C-F093-4AEC-86CF-CEF049402E1B}" type="sibTrans" cxnId="{C02C2713-1DB0-47B6-BA85-B21A4AEC5D6B}">
      <dgm:prSet/>
      <dgm:spPr/>
      <dgm:t>
        <a:bodyPr/>
        <a:lstStyle/>
        <a:p>
          <a:endParaRPr lang="en-US"/>
        </a:p>
      </dgm:t>
    </dgm:pt>
    <dgm:pt modelId="{DE8FA7BE-0342-4AEB-A186-A70E637F3F8E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/>
            <a:t>We can in fact include templates within templates </a:t>
          </a:r>
        </a:p>
      </dgm:t>
    </dgm:pt>
    <dgm:pt modelId="{EDC13CAF-8D5A-402C-A5EE-F108F66A6DB8}" type="parTrans" cxnId="{281CFFB1-DF8B-4B52-95B4-B271F99053C4}">
      <dgm:prSet/>
      <dgm:spPr/>
      <dgm:t>
        <a:bodyPr/>
        <a:lstStyle/>
        <a:p>
          <a:endParaRPr lang="en-US"/>
        </a:p>
      </dgm:t>
    </dgm:pt>
    <dgm:pt modelId="{900CF806-8FDC-4D3A-A847-B914CE2487D1}" type="sibTrans" cxnId="{281CFFB1-DF8B-4B52-95B4-B271F99053C4}">
      <dgm:prSet/>
      <dgm:spPr/>
      <dgm:t>
        <a:bodyPr/>
        <a:lstStyle/>
        <a:p>
          <a:endParaRPr lang="en-US"/>
        </a:p>
      </dgm:t>
    </dgm:pt>
    <dgm:pt modelId="{93A1FCEF-642E-44F3-9D4D-8FE119537134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Great way of sharing common logic in a centralized way with minimal duplication</a:t>
          </a:r>
        </a:p>
      </dgm:t>
    </dgm:pt>
    <dgm:pt modelId="{AFBD8049-BE51-487F-B24F-EC30D4F0B3C1}" type="parTrans" cxnId="{7BF3C5E8-2B9E-4E75-8DB4-8721074FF501}">
      <dgm:prSet/>
      <dgm:spPr/>
      <dgm:t>
        <a:bodyPr/>
        <a:lstStyle/>
        <a:p>
          <a:endParaRPr lang="en-US"/>
        </a:p>
      </dgm:t>
    </dgm:pt>
    <dgm:pt modelId="{7F47D28F-7C9D-45AE-8D52-CCFD538DFD84}" type="sibTrans" cxnId="{7BF3C5E8-2B9E-4E75-8DB4-8721074FF501}">
      <dgm:prSet/>
      <dgm:spPr/>
      <dgm:t>
        <a:bodyPr/>
        <a:lstStyle/>
        <a:p>
          <a:endParaRPr lang="en-US"/>
        </a:p>
      </dgm:t>
    </dgm:pt>
    <dgm:pt modelId="{8E12DE02-ECF1-4D44-917C-46FF365E1F7D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dirty="0"/>
            <a:t>Stage templates to define a set of stages of related jobs</a:t>
          </a:r>
        </a:p>
      </dgm:t>
    </dgm:pt>
    <dgm:pt modelId="{1C173E58-F6F8-4A97-90C9-EE39EB7204DF}" type="parTrans" cxnId="{5115F118-1CAB-49B4-AF06-52DAE214FE01}">
      <dgm:prSet/>
      <dgm:spPr/>
      <dgm:t>
        <a:bodyPr/>
        <a:lstStyle/>
        <a:p>
          <a:endParaRPr lang="en-US"/>
        </a:p>
      </dgm:t>
    </dgm:pt>
    <dgm:pt modelId="{97345C1F-7916-4149-83ED-83A5B8C58CBD}" type="sibTrans" cxnId="{5115F118-1CAB-49B4-AF06-52DAE214FE01}">
      <dgm:prSet/>
      <dgm:spPr/>
      <dgm:t>
        <a:bodyPr/>
        <a:lstStyle/>
        <a:p>
          <a:endParaRPr lang="en-US"/>
        </a:p>
      </dgm:t>
    </dgm:pt>
    <dgm:pt modelId="{94819877-B27A-470F-9303-2BB9D0E1442C}">
      <dgm:prSet/>
      <dgm:spPr/>
      <dgm:t>
        <a:bodyPr/>
        <a:lstStyle/>
        <a:p>
          <a:r>
            <a:rPr lang="en-US" dirty="0"/>
            <a:t>Job templates to define a collection of steps run by an agent </a:t>
          </a:r>
        </a:p>
      </dgm:t>
    </dgm:pt>
    <dgm:pt modelId="{B769251B-4622-4AAB-81AF-92F937115454}" type="parTrans" cxnId="{544B6A1F-B9E8-4C24-B0EE-E2FDA1AFCB66}">
      <dgm:prSet/>
      <dgm:spPr/>
      <dgm:t>
        <a:bodyPr/>
        <a:lstStyle/>
        <a:p>
          <a:endParaRPr lang="en-US"/>
        </a:p>
      </dgm:t>
    </dgm:pt>
    <dgm:pt modelId="{737AF51A-F099-4EDE-868A-AC70E9ACCD5C}" type="sibTrans" cxnId="{544B6A1F-B9E8-4C24-B0EE-E2FDA1AFCB66}">
      <dgm:prSet/>
      <dgm:spPr/>
      <dgm:t>
        <a:bodyPr/>
        <a:lstStyle/>
        <a:p>
          <a:endParaRPr lang="en-US"/>
        </a:p>
      </dgm:t>
    </dgm:pt>
    <dgm:pt modelId="{BD39F539-274E-439B-8614-FC9906569429}">
      <dgm:prSet/>
      <dgm:spPr/>
      <dgm:t>
        <a:bodyPr/>
        <a:lstStyle/>
        <a:p>
          <a:r>
            <a:rPr lang="en-US" dirty="0"/>
            <a:t>Step templates to define a linear sequence of operations for a job </a:t>
          </a:r>
        </a:p>
      </dgm:t>
    </dgm:pt>
    <dgm:pt modelId="{AC7A04A3-FFBA-4B22-AA28-85BFBAB782CB}" type="parTrans" cxnId="{C1441028-A7F2-456A-8D92-6BE6C8ED1C41}">
      <dgm:prSet/>
      <dgm:spPr/>
      <dgm:t>
        <a:bodyPr/>
        <a:lstStyle/>
        <a:p>
          <a:endParaRPr lang="en-US"/>
        </a:p>
      </dgm:t>
    </dgm:pt>
    <dgm:pt modelId="{34F0B1C8-6FF3-49C3-BA1E-C23732CEEA85}" type="sibTrans" cxnId="{C1441028-A7F2-456A-8D92-6BE6C8ED1C41}">
      <dgm:prSet/>
      <dgm:spPr/>
      <dgm:t>
        <a:bodyPr/>
        <a:lstStyle/>
        <a:p>
          <a:endParaRPr lang="en-US"/>
        </a:p>
      </dgm:t>
    </dgm:pt>
    <dgm:pt modelId="{93F963B9-8300-4B70-B98D-3F712514F64D}">
      <dgm:prSet/>
      <dgm:spPr/>
      <dgm:t>
        <a:bodyPr/>
        <a:lstStyle/>
        <a:p>
          <a:r>
            <a:rPr lang="en-US" dirty="0"/>
            <a:t>Variable templates as an alternative to hard-coded values or variable groups </a:t>
          </a:r>
        </a:p>
      </dgm:t>
    </dgm:pt>
    <dgm:pt modelId="{A46B3207-65CC-4576-9686-3BC0C25B8014}" type="parTrans" cxnId="{E634E1EE-42F4-4727-AC6C-6B1F572A7F1E}">
      <dgm:prSet/>
      <dgm:spPr/>
      <dgm:t>
        <a:bodyPr/>
        <a:lstStyle/>
        <a:p>
          <a:endParaRPr lang="en-US"/>
        </a:p>
      </dgm:t>
    </dgm:pt>
    <dgm:pt modelId="{D3999D3F-5557-4AF7-8AC6-5535DC9256CA}" type="sibTrans" cxnId="{E634E1EE-42F4-4727-AC6C-6B1F572A7F1E}">
      <dgm:prSet/>
      <dgm:spPr/>
      <dgm:t>
        <a:bodyPr/>
        <a:lstStyle/>
        <a:p>
          <a:endParaRPr lang="en-US"/>
        </a:p>
      </dgm:t>
    </dgm:pt>
    <dgm:pt modelId="{77116BF0-33DF-4834-831E-006792905BC3}">
      <dgm:prSet/>
      <dgm:spPr/>
      <dgm:t>
        <a:bodyPr/>
        <a:lstStyle/>
        <a:p>
          <a:r>
            <a:rPr lang="en-US" dirty="0"/>
            <a:t>azure pipelines currently support up to 100 template files for each pipeline and no more than 20 level of nesting </a:t>
          </a:r>
        </a:p>
      </dgm:t>
    </dgm:pt>
    <dgm:pt modelId="{4B009989-1519-4512-AA35-3962942E3567}" type="parTrans" cxnId="{2CF4579A-8C5A-479E-9AB9-57AFC2F7703E}">
      <dgm:prSet/>
      <dgm:spPr/>
      <dgm:t>
        <a:bodyPr/>
        <a:lstStyle/>
        <a:p>
          <a:endParaRPr lang="sv-SE"/>
        </a:p>
      </dgm:t>
    </dgm:pt>
    <dgm:pt modelId="{6979F44D-6509-467B-A568-5DC19248670F}" type="sibTrans" cxnId="{2CF4579A-8C5A-479E-9AB9-57AFC2F7703E}">
      <dgm:prSet/>
      <dgm:spPr/>
      <dgm:t>
        <a:bodyPr/>
        <a:lstStyle/>
        <a:p>
          <a:endParaRPr lang="sv-SE"/>
        </a:p>
      </dgm:t>
    </dgm:pt>
    <dgm:pt modelId="{88CE4A00-5917-4D51-B94A-3FA9C94B50CF}" type="pres">
      <dgm:prSet presAssocID="{ED65A99D-14F6-4D3C-BCCB-D2E5BDF781BF}" presName="diagram" presStyleCnt="0">
        <dgm:presLayoutVars>
          <dgm:dir/>
          <dgm:resizeHandles val="exact"/>
        </dgm:presLayoutVars>
      </dgm:prSet>
      <dgm:spPr/>
    </dgm:pt>
    <dgm:pt modelId="{BB9DAF86-FAA9-4960-A509-BD15F5C0FA77}" type="pres">
      <dgm:prSet presAssocID="{CB1BB0A3-2F39-4F0D-97CF-1401020CB99F}" presName="node" presStyleLbl="node1" presStyleIdx="0" presStyleCnt="9">
        <dgm:presLayoutVars>
          <dgm:bulletEnabled val="1"/>
        </dgm:presLayoutVars>
      </dgm:prSet>
      <dgm:spPr/>
    </dgm:pt>
    <dgm:pt modelId="{332908FE-3A0E-44E2-BB88-D1B879DA9AB6}" type="pres">
      <dgm:prSet presAssocID="{4B657C9A-555C-484C-970A-D8B24F8B211C}" presName="sibTrans" presStyleCnt="0"/>
      <dgm:spPr/>
    </dgm:pt>
    <dgm:pt modelId="{39D1462D-03D6-4C5B-A3F9-FB1F4E5D3304}" type="pres">
      <dgm:prSet presAssocID="{6EF37364-A070-49CE-A601-0C82C647C7A9}" presName="node" presStyleLbl="node1" presStyleIdx="1" presStyleCnt="9">
        <dgm:presLayoutVars>
          <dgm:bulletEnabled val="1"/>
        </dgm:presLayoutVars>
      </dgm:prSet>
      <dgm:spPr/>
    </dgm:pt>
    <dgm:pt modelId="{FE4C1299-2026-45E1-9A4E-8FB86795E381}" type="pres">
      <dgm:prSet presAssocID="{00B44C8C-F093-4AEC-86CF-CEF049402E1B}" presName="sibTrans" presStyleCnt="0"/>
      <dgm:spPr/>
    </dgm:pt>
    <dgm:pt modelId="{344990C3-BB59-4647-9EBA-4458F91AB33C}" type="pres">
      <dgm:prSet presAssocID="{DE8FA7BE-0342-4AEB-A186-A70E637F3F8E}" presName="node" presStyleLbl="node1" presStyleIdx="2" presStyleCnt="9">
        <dgm:presLayoutVars>
          <dgm:bulletEnabled val="1"/>
        </dgm:presLayoutVars>
      </dgm:prSet>
      <dgm:spPr/>
    </dgm:pt>
    <dgm:pt modelId="{4B3B64BF-DC1E-44D7-B01F-2381319F6E24}" type="pres">
      <dgm:prSet presAssocID="{900CF806-8FDC-4D3A-A847-B914CE2487D1}" presName="sibTrans" presStyleCnt="0"/>
      <dgm:spPr/>
    </dgm:pt>
    <dgm:pt modelId="{7678ED96-F479-4D76-8E96-9A2FF8877E2E}" type="pres">
      <dgm:prSet presAssocID="{93A1FCEF-642E-44F3-9D4D-8FE119537134}" presName="node" presStyleLbl="node1" presStyleIdx="3" presStyleCnt="9">
        <dgm:presLayoutVars>
          <dgm:bulletEnabled val="1"/>
        </dgm:presLayoutVars>
      </dgm:prSet>
      <dgm:spPr/>
    </dgm:pt>
    <dgm:pt modelId="{EFD33476-50A6-44B7-8DC0-D05321F5053B}" type="pres">
      <dgm:prSet presAssocID="{7F47D28F-7C9D-45AE-8D52-CCFD538DFD84}" presName="sibTrans" presStyleCnt="0"/>
      <dgm:spPr/>
    </dgm:pt>
    <dgm:pt modelId="{A2DB9857-D418-467D-BA39-C9B9322274E3}" type="pres">
      <dgm:prSet presAssocID="{8E12DE02-ECF1-4D44-917C-46FF365E1F7D}" presName="node" presStyleLbl="node1" presStyleIdx="4" presStyleCnt="9">
        <dgm:presLayoutVars>
          <dgm:bulletEnabled val="1"/>
        </dgm:presLayoutVars>
      </dgm:prSet>
      <dgm:spPr/>
    </dgm:pt>
    <dgm:pt modelId="{9379C806-5D27-46C0-BC32-EC679171F532}" type="pres">
      <dgm:prSet presAssocID="{97345C1F-7916-4149-83ED-83A5B8C58CBD}" presName="sibTrans" presStyleCnt="0"/>
      <dgm:spPr/>
    </dgm:pt>
    <dgm:pt modelId="{1BD92D64-0F3E-45D2-AB49-91C0833FBE05}" type="pres">
      <dgm:prSet presAssocID="{94819877-B27A-470F-9303-2BB9D0E1442C}" presName="node" presStyleLbl="node1" presStyleIdx="5" presStyleCnt="9">
        <dgm:presLayoutVars>
          <dgm:bulletEnabled val="1"/>
        </dgm:presLayoutVars>
      </dgm:prSet>
      <dgm:spPr/>
    </dgm:pt>
    <dgm:pt modelId="{3D7DE69D-9D77-4E83-91F4-4F184D4C243F}" type="pres">
      <dgm:prSet presAssocID="{737AF51A-F099-4EDE-868A-AC70E9ACCD5C}" presName="sibTrans" presStyleCnt="0"/>
      <dgm:spPr/>
    </dgm:pt>
    <dgm:pt modelId="{CB65FE08-2FE6-4ADF-9D16-D8FCD81EA66A}" type="pres">
      <dgm:prSet presAssocID="{BD39F539-274E-439B-8614-FC9906569429}" presName="node" presStyleLbl="node1" presStyleIdx="6" presStyleCnt="9">
        <dgm:presLayoutVars>
          <dgm:bulletEnabled val="1"/>
        </dgm:presLayoutVars>
      </dgm:prSet>
      <dgm:spPr/>
    </dgm:pt>
    <dgm:pt modelId="{9C82D83C-4F15-4583-8302-7791FFB4625D}" type="pres">
      <dgm:prSet presAssocID="{34F0B1C8-6FF3-49C3-BA1E-C23732CEEA85}" presName="sibTrans" presStyleCnt="0"/>
      <dgm:spPr/>
    </dgm:pt>
    <dgm:pt modelId="{D1216A6C-7EB8-4098-AB81-C0BADD804EA2}" type="pres">
      <dgm:prSet presAssocID="{93F963B9-8300-4B70-B98D-3F712514F64D}" presName="node" presStyleLbl="node1" presStyleIdx="7" presStyleCnt="9">
        <dgm:presLayoutVars>
          <dgm:bulletEnabled val="1"/>
        </dgm:presLayoutVars>
      </dgm:prSet>
      <dgm:spPr/>
    </dgm:pt>
    <dgm:pt modelId="{90AF4D54-7E8B-4DBE-AB74-D07A5B6521F9}" type="pres">
      <dgm:prSet presAssocID="{D3999D3F-5557-4AF7-8AC6-5535DC9256CA}" presName="sibTrans" presStyleCnt="0"/>
      <dgm:spPr/>
    </dgm:pt>
    <dgm:pt modelId="{608913D2-6031-4D28-B205-2286C4D267D2}" type="pres">
      <dgm:prSet presAssocID="{77116BF0-33DF-4834-831E-006792905BC3}" presName="node" presStyleLbl="node1" presStyleIdx="8" presStyleCnt="9">
        <dgm:presLayoutVars>
          <dgm:bulletEnabled val="1"/>
        </dgm:presLayoutVars>
      </dgm:prSet>
      <dgm:spPr/>
    </dgm:pt>
  </dgm:ptLst>
  <dgm:cxnLst>
    <dgm:cxn modelId="{8CCED411-8631-4358-87F5-F36E6F8549BC}" type="presOf" srcId="{ED65A99D-14F6-4D3C-BCCB-D2E5BDF781BF}" destId="{88CE4A00-5917-4D51-B94A-3FA9C94B50CF}" srcOrd="0" destOrd="0" presId="urn:microsoft.com/office/officeart/2005/8/layout/default"/>
    <dgm:cxn modelId="{C689E611-048A-4FF7-84FE-72E1432E14FC}" type="presOf" srcId="{BD39F539-274E-439B-8614-FC9906569429}" destId="{CB65FE08-2FE6-4ADF-9D16-D8FCD81EA66A}" srcOrd="0" destOrd="0" presId="urn:microsoft.com/office/officeart/2005/8/layout/default"/>
    <dgm:cxn modelId="{C02C2713-1DB0-47B6-BA85-B21A4AEC5D6B}" srcId="{ED65A99D-14F6-4D3C-BCCB-D2E5BDF781BF}" destId="{6EF37364-A070-49CE-A601-0C82C647C7A9}" srcOrd="1" destOrd="0" parTransId="{09D4161E-1A2D-48C9-B648-89D87D137200}" sibTransId="{00B44C8C-F093-4AEC-86CF-CEF049402E1B}"/>
    <dgm:cxn modelId="{5115F118-1CAB-49B4-AF06-52DAE214FE01}" srcId="{ED65A99D-14F6-4D3C-BCCB-D2E5BDF781BF}" destId="{8E12DE02-ECF1-4D44-917C-46FF365E1F7D}" srcOrd="4" destOrd="0" parTransId="{1C173E58-F6F8-4A97-90C9-EE39EB7204DF}" sibTransId="{97345C1F-7916-4149-83ED-83A5B8C58CBD}"/>
    <dgm:cxn modelId="{544B6A1F-B9E8-4C24-B0EE-E2FDA1AFCB66}" srcId="{ED65A99D-14F6-4D3C-BCCB-D2E5BDF781BF}" destId="{94819877-B27A-470F-9303-2BB9D0E1442C}" srcOrd="5" destOrd="0" parTransId="{B769251B-4622-4AAB-81AF-92F937115454}" sibTransId="{737AF51A-F099-4EDE-868A-AC70E9ACCD5C}"/>
    <dgm:cxn modelId="{C1441028-A7F2-456A-8D92-6BE6C8ED1C41}" srcId="{ED65A99D-14F6-4D3C-BCCB-D2E5BDF781BF}" destId="{BD39F539-274E-439B-8614-FC9906569429}" srcOrd="6" destOrd="0" parTransId="{AC7A04A3-FFBA-4B22-AA28-85BFBAB782CB}" sibTransId="{34F0B1C8-6FF3-49C3-BA1E-C23732CEEA85}"/>
    <dgm:cxn modelId="{5357D82B-2C58-4438-8081-2A9F06B48BC7}" type="presOf" srcId="{DE8FA7BE-0342-4AEB-A186-A70E637F3F8E}" destId="{344990C3-BB59-4647-9EBA-4458F91AB33C}" srcOrd="0" destOrd="0" presId="urn:microsoft.com/office/officeart/2005/8/layout/default"/>
    <dgm:cxn modelId="{766AD57D-2AE9-4B5D-A635-F6689F6FA2E7}" type="presOf" srcId="{93F963B9-8300-4B70-B98D-3F712514F64D}" destId="{D1216A6C-7EB8-4098-AB81-C0BADD804EA2}" srcOrd="0" destOrd="0" presId="urn:microsoft.com/office/officeart/2005/8/layout/default"/>
    <dgm:cxn modelId="{2CF4579A-8C5A-479E-9AB9-57AFC2F7703E}" srcId="{ED65A99D-14F6-4D3C-BCCB-D2E5BDF781BF}" destId="{77116BF0-33DF-4834-831E-006792905BC3}" srcOrd="8" destOrd="0" parTransId="{4B009989-1519-4512-AA35-3962942E3567}" sibTransId="{6979F44D-6509-467B-A568-5DC19248670F}"/>
    <dgm:cxn modelId="{AD35949C-70F4-427C-9459-30106A52D199}" type="presOf" srcId="{CB1BB0A3-2F39-4F0D-97CF-1401020CB99F}" destId="{BB9DAF86-FAA9-4960-A509-BD15F5C0FA77}" srcOrd="0" destOrd="0" presId="urn:microsoft.com/office/officeart/2005/8/layout/default"/>
    <dgm:cxn modelId="{281CFFB1-DF8B-4B52-95B4-B271F99053C4}" srcId="{ED65A99D-14F6-4D3C-BCCB-D2E5BDF781BF}" destId="{DE8FA7BE-0342-4AEB-A186-A70E637F3F8E}" srcOrd="2" destOrd="0" parTransId="{EDC13CAF-8D5A-402C-A5EE-F108F66A6DB8}" sibTransId="{900CF806-8FDC-4D3A-A847-B914CE2487D1}"/>
    <dgm:cxn modelId="{A0A6ABB2-8EC9-4223-9D60-38F586E16B0B}" type="presOf" srcId="{8E12DE02-ECF1-4D44-917C-46FF365E1F7D}" destId="{A2DB9857-D418-467D-BA39-C9B9322274E3}" srcOrd="0" destOrd="0" presId="urn:microsoft.com/office/officeart/2005/8/layout/default"/>
    <dgm:cxn modelId="{FAB1C3B2-13AD-4685-8B60-08BCA8D397EB}" type="presOf" srcId="{77116BF0-33DF-4834-831E-006792905BC3}" destId="{608913D2-6031-4D28-B205-2286C4D267D2}" srcOrd="0" destOrd="0" presId="urn:microsoft.com/office/officeart/2005/8/layout/default"/>
    <dgm:cxn modelId="{7F318ECF-3F73-421E-BBAA-04E0E036673C}" type="presOf" srcId="{6EF37364-A070-49CE-A601-0C82C647C7A9}" destId="{39D1462D-03D6-4C5B-A3F9-FB1F4E5D3304}" srcOrd="0" destOrd="0" presId="urn:microsoft.com/office/officeart/2005/8/layout/default"/>
    <dgm:cxn modelId="{C729D4E6-A997-462C-BEE3-8259CCE000E6}" type="presOf" srcId="{93A1FCEF-642E-44F3-9D4D-8FE119537134}" destId="{7678ED96-F479-4D76-8E96-9A2FF8877E2E}" srcOrd="0" destOrd="0" presId="urn:microsoft.com/office/officeart/2005/8/layout/default"/>
    <dgm:cxn modelId="{7BF3C5E8-2B9E-4E75-8DB4-8721074FF501}" srcId="{ED65A99D-14F6-4D3C-BCCB-D2E5BDF781BF}" destId="{93A1FCEF-642E-44F3-9D4D-8FE119537134}" srcOrd="3" destOrd="0" parTransId="{AFBD8049-BE51-487F-B24F-EC30D4F0B3C1}" sibTransId="{7F47D28F-7C9D-45AE-8D52-CCFD538DFD84}"/>
    <dgm:cxn modelId="{A01397EA-B4BA-41C1-9BC8-989D2BA5E4F4}" type="presOf" srcId="{94819877-B27A-470F-9303-2BB9D0E1442C}" destId="{1BD92D64-0F3E-45D2-AB49-91C0833FBE05}" srcOrd="0" destOrd="0" presId="urn:microsoft.com/office/officeart/2005/8/layout/default"/>
    <dgm:cxn modelId="{E634E1EE-42F4-4727-AC6C-6B1F572A7F1E}" srcId="{ED65A99D-14F6-4D3C-BCCB-D2E5BDF781BF}" destId="{93F963B9-8300-4B70-B98D-3F712514F64D}" srcOrd="7" destOrd="0" parTransId="{A46B3207-65CC-4576-9686-3BC0C25B8014}" sibTransId="{D3999D3F-5557-4AF7-8AC6-5535DC9256CA}"/>
    <dgm:cxn modelId="{0C2A27F5-6AFF-498A-87D6-7308C032DA0D}" srcId="{ED65A99D-14F6-4D3C-BCCB-D2E5BDF781BF}" destId="{CB1BB0A3-2F39-4F0D-97CF-1401020CB99F}" srcOrd="0" destOrd="0" parTransId="{C5D6F4BA-8059-43C1-8E0C-4E958B30B792}" sibTransId="{4B657C9A-555C-484C-970A-D8B24F8B211C}"/>
    <dgm:cxn modelId="{1B13722E-994A-4F19-B864-1FEC6CAD150A}" type="presParOf" srcId="{88CE4A00-5917-4D51-B94A-3FA9C94B50CF}" destId="{BB9DAF86-FAA9-4960-A509-BD15F5C0FA77}" srcOrd="0" destOrd="0" presId="urn:microsoft.com/office/officeart/2005/8/layout/default"/>
    <dgm:cxn modelId="{261BC051-2E7E-4BE6-B7AD-2484EF5D49D1}" type="presParOf" srcId="{88CE4A00-5917-4D51-B94A-3FA9C94B50CF}" destId="{332908FE-3A0E-44E2-BB88-D1B879DA9AB6}" srcOrd="1" destOrd="0" presId="urn:microsoft.com/office/officeart/2005/8/layout/default"/>
    <dgm:cxn modelId="{E767F8FF-61C0-4691-86CC-4D35CB6429CF}" type="presParOf" srcId="{88CE4A00-5917-4D51-B94A-3FA9C94B50CF}" destId="{39D1462D-03D6-4C5B-A3F9-FB1F4E5D3304}" srcOrd="2" destOrd="0" presId="urn:microsoft.com/office/officeart/2005/8/layout/default"/>
    <dgm:cxn modelId="{B5124AF6-EC68-4086-884F-F3BD3EB09BAD}" type="presParOf" srcId="{88CE4A00-5917-4D51-B94A-3FA9C94B50CF}" destId="{FE4C1299-2026-45E1-9A4E-8FB86795E381}" srcOrd="3" destOrd="0" presId="urn:microsoft.com/office/officeart/2005/8/layout/default"/>
    <dgm:cxn modelId="{530AAEAA-2581-46D0-9773-3D95A429FABB}" type="presParOf" srcId="{88CE4A00-5917-4D51-B94A-3FA9C94B50CF}" destId="{344990C3-BB59-4647-9EBA-4458F91AB33C}" srcOrd="4" destOrd="0" presId="urn:microsoft.com/office/officeart/2005/8/layout/default"/>
    <dgm:cxn modelId="{18142BF5-0978-4B17-AF87-62451AF2C343}" type="presParOf" srcId="{88CE4A00-5917-4D51-B94A-3FA9C94B50CF}" destId="{4B3B64BF-DC1E-44D7-B01F-2381319F6E24}" srcOrd="5" destOrd="0" presId="urn:microsoft.com/office/officeart/2005/8/layout/default"/>
    <dgm:cxn modelId="{EB1BD364-BD17-4766-9225-CBF8CC784433}" type="presParOf" srcId="{88CE4A00-5917-4D51-B94A-3FA9C94B50CF}" destId="{7678ED96-F479-4D76-8E96-9A2FF8877E2E}" srcOrd="6" destOrd="0" presId="urn:microsoft.com/office/officeart/2005/8/layout/default"/>
    <dgm:cxn modelId="{855C4A4F-6E2B-4D67-9603-A81E2D114BC1}" type="presParOf" srcId="{88CE4A00-5917-4D51-B94A-3FA9C94B50CF}" destId="{EFD33476-50A6-44B7-8DC0-D05321F5053B}" srcOrd="7" destOrd="0" presId="urn:microsoft.com/office/officeart/2005/8/layout/default"/>
    <dgm:cxn modelId="{5CD4B0B2-B5E2-41D1-A30F-C70BB5A98659}" type="presParOf" srcId="{88CE4A00-5917-4D51-B94A-3FA9C94B50CF}" destId="{A2DB9857-D418-467D-BA39-C9B9322274E3}" srcOrd="8" destOrd="0" presId="urn:microsoft.com/office/officeart/2005/8/layout/default"/>
    <dgm:cxn modelId="{6A0ADF4C-2644-460D-A713-9314C35807E1}" type="presParOf" srcId="{88CE4A00-5917-4D51-B94A-3FA9C94B50CF}" destId="{9379C806-5D27-46C0-BC32-EC679171F532}" srcOrd="9" destOrd="0" presId="urn:microsoft.com/office/officeart/2005/8/layout/default"/>
    <dgm:cxn modelId="{DEFC5C09-14E7-4989-909F-B3623DF9C2C3}" type="presParOf" srcId="{88CE4A00-5917-4D51-B94A-3FA9C94B50CF}" destId="{1BD92D64-0F3E-45D2-AB49-91C0833FBE05}" srcOrd="10" destOrd="0" presId="urn:microsoft.com/office/officeart/2005/8/layout/default"/>
    <dgm:cxn modelId="{2AF8AC61-EC0F-4F4D-871F-FB83D6D18F91}" type="presParOf" srcId="{88CE4A00-5917-4D51-B94A-3FA9C94B50CF}" destId="{3D7DE69D-9D77-4E83-91F4-4F184D4C243F}" srcOrd="11" destOrd="0" presId="urn:microsoft.com/office/officeart/2005/8/layout/default"/>
    <dgm:cxn modelId="{4C62BAEE-69E5-4E15-BD38-968733F0F291}" type="presParOf" srcId="{88CE4A00-5917-4D51-B94A-3FA9C94B50CF}" destId="{CB65FE08-2FE6-4ADF-9D16-D8FCD81EA66A}" srcOrd="12" destOrd="0" presId="urn:microsoft.com/office/officeart/2005/8/layout/default"/>
    <dgm:cxn modelId="{AA8E6CFC-E356-4B7F-A27C-D61B586950A2}" type="presParOf" srcId="{88CE4A00-5917-4D51-B94A-3FA9C94B50CF}" destId="{9C82D83C-4F15-4583-8302-7791FFB4625D}" srcOrd="13" destOrd="0" presId="urn:microsoft.com/office/officeart/2005/8/layout/default"/>
    <dgm:cxn modelId="{816C34CB-7339-4802-8C42-484EC2C974A6}" type="presParOf" srcId="{88CE4A00-5917-4D51-B94A-3FA9C94B50CF}" destId="{D1216A6C-7EB8-4098-AB81-C0BADD804EA2}" srcOrd="14" destOrd="0" presId="urn:microsoft.com/office/officeart/2005/8/layout/default"/>
    <dgm:cxn modelId="{486A9B4E-51B3-4A18-B54C-059CBD25798F}" type="presParOf" srcId="{88CE4A00-5917-4D51-B94A-3FA9C94B50CF}" destId="{90AF4D54-7E8B-4DBE-AB74-D07A5B6521F9}" srcOrd="15" destOrd="0" presId="urn:microsoft.com/office/officeart/2005/8/layout/default"/>
    <dgm:cxn modelId="{0C2794A8-FDD1-49F5-B07F-CB80BF01715F}" type="presParOf" srcId="{88CE4A00-5917-4D51-B94A-3FA9C94B50CF}" destId="{608913D2-6031-4D28-B205-2286C4D267D2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65A99D-14F6-4D3C-BCCB-D2E5BDF781BF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B1BB0A3-2F39-4F0D-97CF-1401020CB99F}">
      <dgm:prSet/>
      <dgm:spPr>
        <a:solidFill>
          <a:srgbClr val="12ABDB"/>
        </a:solidFill>
      </dgm:spPr>
      <dgm:t>
        <a:bodyPr/>
        <a:lstStyle/>
        <a:p>
          <a:r>
            <a:rPr lang="en-US" dirty="0"/>
            <a:t>Provide boundaries within the pipeline such as alignment to architecture, security or development practices </a:t>
          </a:r>
        </a:p>
      </dgm:t>
    </dgm:pt>
    <dgm:pt modelId="{C5D6F4BA-8059-43C1-8E0C-4E958B30B792}" type="parTrans" cxnId="{0C2A27F5-6AFF-498A-87D6-7308C032DA0D}">
      <dgm:prSet/>
      <dgm:spPr/>
      <dgm:t>
        <a:bodyPr/>
        <a:lstStyle/>
        <a:p>
          <a:endParaRPr lang="en-US"/>
        </a:p>
      </dgm:t>
    </dgm:pt>
    <dgm:pt modelId="{4B657C9A-555C-484C-970A-D8B24F8B211C}" type="sibTrans" cxnId="{0C2A27F5-6AFF-498A-87D6-7308C032DA0D}">
      <dgm:prSet/>
      <dgm:spPr/>
      <dgm:t>
        <a:bodyPr/>
        <a:lstStyle/>
        <a:p>
          <a:endParaRPr lang="en-US"/>
        </a:p>
      </dgm:t>
    </dgm:pt>
    <dgm:pt modelId="{6EF37364-A070-49CE-A601-0C82C647C7A9}">
      <dgm:prSet/>
      <dgm:spPr>
        <a:solidFill>
          <a:srgbClr val="0070C0"/>
        </a:solidFill>
      </dgm:spPr>
      <dgm:t>
        <a:bodyPr/>
        <a:lstStyle/>
        <a:p>
          <a:r>
            <a:rPr lang="en-US" dirty="0"/>
            <a:t>Higher consistency</a:t>
          </a:r>
        </a:p>
      </dgm:t>
    </dgm:pt>
    <dgm:pt modelId="{09D4161E-1A2D-48C9-B648-89D87D137200}" type="parTrans" cxnId="{C02C2713-1DB0-47B6-BA85-B21A4AEC5D6B}">
      <dgm:prSet/>
      <dgm:spPr/>
      <dgm:t>
        <a:bodyPr/>
        <a:lstStyle/>
        <a:p>
          <a:endParaRPr lang="en-US"/>
        </a:p>
      </dgm:t>
    </dgm:pt>
    <dgm:pt modelId="{00B44C8C-F093-4AEC-86CF-CEF049402E1B}" type="sibTrans" cxnId="{C02C2713-1DB0-47B6-BA85-B21A4AEC5D6B}">
      <dgm:prSet/>
      <dgm:spPr/>
      <dgm:t>
        <a:bodyPr/>
        <a:lstStyle/>
        <a:p>
          <a:endParaRPr lang="en-US"/>
        </a:p>
      </dgm:t>
    </dgm:pt>
    <dgm:pt modelId="{DE8FA7BE-0342-4AEB-A186-A70E637F3F8E}">
      <dgm:prSet/>
      <dgm:spPr>
        <a:solidFill>
          <a:srgbClr val="002060"/>
        </a:solidFill>
      </dgm:spPr>
      <dgm:t>
        <a:bodyPr/>
        <a:lstStyle/>
        <a:p>
          <a:r>
            <a:rPr lang="en-US" dirty="0"/>
            <a:t>Pipeline changes become very easy to implement</a:t>
          </a:r>
        </a:p>
      </dgm:t>
    </dgm:pt>
    <dgm:pt modelId="{EDC13CAF-8D5A-402C-A5EE-F108F66A6DB8}" type="parTrans" cxnId="{281CFFB1-DF8B-4B52-95B4-B271F99053C4}">
      <dgm:prSet/>
      <dgm:spPr/>
      <dgm:t>
        <a:bodyPr/>
        <a:lstStyle/>
        <a:p>
          <a:endParaRPr lang="en-US"/>
        </a:p>
      </dgm:t>
    </dgm:pt>
    <dgm:pt modelId="{900CF806-8FDC-4D3A-A847-B914CE2487D1}" type="sibTrans" cxnId="{281CFFB1-DF8B-4B52-95B4-B271F99053C4}">
      <dgm:prSet/>
      <dgm:spPr/>
      <dgm:t>
        <a:bodyPr/>
        <a:lstStyle/>
        <a:p>
          <a:endParaRPr lang="en-US"/>
        </a:p>
      </dgm:t>
    </dgm:pt>
    <dgm:pt modelId="{93A1FCEF-642E-44F3-9D4D-8FE119537134}">
      <dgm:prSet/>
      <dgm:spPr>
        <a:solidFill>
          <a:srgbClr val="C00000"/>
        </a:solidFill>
      </dgm:spPr>
      <dgm:t>
        <a:bodyPr/>
        <a:lstStyle/>
        <a:p>
          <a:r>
            <a:rPr lang="en-US" dirty="0"/>
            <a:t>Simpler pipeline definitions focusing only on the application specific tasks and operations.</a:t>
          </a:r>
        </a:p>
      </dgm:t>
    </dgm:pt>
    <dgm:pt modelId="{AFBD8049-BE51-487F-B24F-EC30D4F0B3C1}" type="parTrans" cxnId="{7BF3C5E8-2B9E-4E75-8DB4-8721074FF501}">
      <dgm:prSet/>
      <dgm:spPr/>
      <dgm:t>
        <a:bodyPr/>
        <a:lstStyle/>
        <a:p>
          <a:endParaRPr lang="en-US"/>
        </a:p>
      </dgm:t>
    </dgm:pt>
    <dgm:pt modelId="{7F47D28F-7C9D-45AE-8D52-CCFD538DFD84}" type="sibTrans" cxnId="{7BF3C5E8-2B9E-4E75-8DB4-8721074FF501}">
      <dgm:prSet/>
      <dgm:spPr/>
      <dgm:t>
        <a:bodyPr/>
        <a:lstStyle/>
        <a:p>
          <a:endParaRPr lang="en-US"/>
        </a:p>
      </dgm:t>
    </dgm:pt>
    <dgm:pt modelId="{8E12DE02-ECF1-4D44-917C-46FF365E1F7D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Shorten the development period for pipelines. </a:t>
          </a:r>
        </a:p>
      </dgm:t>
    </dgm:pt>
    <dgm:pt modelId="{1C173E58-F6F8-4A97-90C9-EE39EB7204DF}" type="parTrans" cxnId="{5115F118-1CAB-49B4-AF06-52DAE214FE01}">
      <dgm:prSet/>
      <dgm:spPr/>
      <dgm:t>
        <a:bodyPr/>
        <a:lstStyle/>
        <a:p>
          <a:endParaRPr lang="en-US"/>
        </a:p>
      </dgm:t>
    </dgm:pt>
    <dgm:pt modelId="{97345C1F-7916-4149-83ED-83A5B8C58CBD}" type="sibTrans" cxnId="{5115F118-1CAB-49B4-AF06-52DAE214FE01}">
      <dgm:prSet/>
      <dgm:spPr/>
      <dgm:t>
        <a:bodyPr/>
        <a:lstStyle/>
        <a:p>
          <a:endParaRPr lang="en-US"/>
        </a:p>
      </dgm:t>
    </dgm:pt>
    <dgm:pt modelId="{94819877-B27A-470F-9303-2BB9D0E1442C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We can define reusable code in different templates</a:t>
          </a:r>
        </a:p>
      </dgm:t>
    </dgm:pt>
    <dgm:pt modelId="{B769251B-4622-4AAB-81AF-92F937115454}" type="parTrans" cxnId="{544B6A1F-B9E8-4C24-B0EE-E2FDA1AFCB66}">
      <dgm:prSet/>
      <dgm:spPr/>
      <dgm:t>
        <a:bodyPr/>
        <a:lstStyle/>
        <a:p>
          <a:endParaRPr lang="en-US"/>
        </a:p>
      </dgm:t>
    </dgm:pt>
    <dgm:pt modelId="{737AF51A-F099-4EDE-868A-AC70E9ACCD5C}" type="sibTrans" cxnId="{544B6A1F-B9E8-4C24-B0EE-E2FDA1AFCB66}">
      <dgm:prSet/>
      <dgm:spPr/>
      <dgm:t>
        <a:bodyPr/>
        <a:lstStyle/>
        <a:p>
          <a:endParaRPr lang="en-US"/>
        </a:p>
      </dgm:t>
    </dgm:pt>
    <dgm:pt modelId="{88CE4A00-5917-4D51-B94A-3FA9C94B50CF}" type="pres">
      <dgm:prSet presAssocID="{ED65A99D-14F6-4D3C-BCCB-D2E5BDF781BF}" presName="diagram" presStyleCnt="0">
        <dgm:presLayoutVars>
          <dgm:dir/>
          <dgm:resizeHandles val="exact"/>
        </dgm:presLayoutVars>
      </dgm:prSet>
      <dgm:spPr/>
    </dgm:pt>
    <dgm:pt modelId="{BB9DAF86-FAA9-4960-A509-BD15F5C0FA77}" type="pres">
      <dgm:prSet presAssocID="{CB1BB0A3-2F39-4F0D-97CF-1401020CB99F}" presName="node" presStyleLbl="node1" presStyleIdx="0" presStyleCnt="6">
        <dgm:presLayoutVars>
          <dgm:bulletEnabled val="1"/>
        </dgm:presLayoutVars>
      </dgm:prSet>
      <dgm:spPr/>
    </dgm:pt>
    <dgm:pt modelId="{332908FE-3A0E-44E2-BB88-D1B879DA9AB6}" type="pres">
      <dgm:prSet presAssocID="{4B657C9A-555C-484C-970A-D8B24F8B211C}" presName="sibTrans" presStyleCnt="0"/>
      <dgm:spPr/>
    </dgm:pt>
    <dgm:pt modelId="{39D1462D-03D6-4C5B-A3F9-FB1F4E5D3304}" type="pres">
      <dgm:prSet presAssocID="{6EF37364-A070-49CE-A601-0C82C647C7A9}" presName="node" presStyleLbl="node1" presStyleIdx="1" presStyleCnt="6">
        <dgm:presLayoutVars>
          <dgm:bulletEnabled val="1"/>
        </dgm:presLayoutVars>
      </dgm:prSet>
      <dgm:spPr/>
    </dgm:pt>
    <dgm:pt modelId="{FE4C1299-2026-45E1-9A4E-8FB86795E381}" type="pres">
      <dgm:prSet presAssocID="{00B44C8C-F093-4AEC-86CF-CEF049402E1B}" presName="sibTrans" presStyleCnt="0"/>
      <dgm:spPr/>
    </dgm:pt>
    <dgm:pt modelId="{344990C3-BB59-4647-9EBA-4458F91AB33C}" type="pres">
      <dgm:prSet presAssocID="{DE8FA7BE-0342-4AEB-A186-A70E637F3F8E}" presName="node" presStyleLbl="node1" presStyleIdx="2" presStyleCnt="6">
        <dgm:presLayoutVars>
          <dgm:bulletEnabled val="1"/>
        </dgm:presLayoutVars>
      </dgm:prSet>
      <dgm:spPr/>
    </dgm:pt>
    <dgm:pt modelId="{4B3B64BF-DC1E-44D7-B01F-2381319F6E24}" type="pres">
      <dgm:prSet presAssocID="{900CF806-8FDC-4D3A-A847-B914CE2487D1}" presName="sibTrans" presStyleCnt="0"/>
      <dgm:spPr/>
    </dgm:pt>
    <dgm:pt modelId="{7678ED96-F479-4D76-8E96-9A2FF8877E2E}" type="pres">
      <dgm:prSet presAssocID="{93A1FCEF-642E-44F3-9D4D-8FE119537134}" presName="node" presStyleLbl="node1" presStyleIdx="3" presStyleCnt="6">
        <dgm:presLayoutVars>
          <dgm:bulletEnabled val="1"/>
        </dgm:presLayoutVars>
      </dgm:prSet>
      <dgm:spPr/>
    </dgm:pt>
    <dgm:pt modelId="{EFD33476-50A6-44B7-8DC0-D05321F5053B}" type="pres">
      <dgm:prSet presAssocID="{7F47D28F-7C9D-45AE-8D52-CCFD538DFD84}" presName="sibTrans" presStyleCnt="0"/>
      <dgm:spPr/>
    </dgm:pt>
    <dgm:pt modelId="{A2DB9857-D418-467D-BA39-C9B9322274E3}" type="pres">
      <dgm:prSet presAssocID="{8E12DE02-ECF1-4D44-917C-46FF365E1F7D}" presName="node" presStyleLbl="node1" presStyleIdx="4" presStyleCnt="6">
        <dgm:presLayoutVars>
          <dgm:bulletEnabled val="1"/>
        </dgm:presLayoutVars>
      </dgm:prSet>
      <dgm:spPr/>
    </dgm:pt>
    <dgm:pt modelId="{9379C806-5D27-46C0-BC32-EC679171F532}" type="pres">
      <dgm:prSet presAssocID="{97345C1F-7916-4149-83ED-83A5B8C58CBD}" presName="sibTrans" presStyleCnt="0"/>
      <dgm:spPr/>
    </dgm:pt>
    <dgm:pt modelId="{1BD92D64-0F3E-45D2-AB49-91C0833FBE05}" type="pres">
      <dgm:prSet presAssocID="{94819877-B27A-470F-9303-2BB9D0E1442C}" presName="node" presStyleLbl="node1" presStyleIdx="5" presStyleCnt="6">
        <dgm:presLayoutVars>
          <dgm:bulletEnabled val="1"/>
        </dgm:presLayoutVars>
      </dgm:prSet>
      <dgm:spPr/>
    </dgm:pt>
  </dgm:ptLst>
  <dgm:cxnLst>
    <dgm:cxn modelId="{8CCED411-8631-4358-87F5-F36E6F8549BC}" type="presOf" srcId="{ED65A99D-14F6-4D3C-BCCB-D2E5BDF781BF}" destId="{88CE4A00-5917-4D51-B94A-3FA9C94B50CF}" srcOrd="0" destOrd="0" presId="urn:microsoft.com/office/officeart/2005/8/layout/default"/>
    <dgm:cxn modelId="{C02C2713-1DB0-47B6-BA85-B21A4AEC5D6B}" srcId="{ED65A99D-14F6-4D3C-BCCB-D2E5BDF781BF}" destId="{6EF37364-A070-49CE-A601-0C82C647C7A9}" srcOrd="1" destOrd="0" parTransId="{09D4161E-1A2D-48C9-B648-89D87D137200}" sibTransId="{00B44C8C-F093-4AEC-86CF-CEF049402E1B}"/>
    <dgm:cxn modelId="{5115F118-1CAB-49B4-AF06-52DAE214FE01}" srcId="{ED65A99D-14F6-4D3C-BCCB-D2E5BDF781BF}" destId="{8E12DE02-ECF1-4D44-917C-46FF365E1F7D}" srcOrd="4" destOrd="0" parTransId="{1C173E58-F6F8-4A97-90C9-EE39EB7204DF}" sibTransId="{97345C1F-7916-4149-83ED-83A5B8C58CBD}"/>
    <dgm:cxn modelId="{544B6A1F-B9E8-4C24-B0EE-E2FDA1AFCB66}" srcId="{ED65A99D-14F6-4D3C-BCCB-D2E5BDF781BF}" destId="{94819877-B27A-470F-9303-2BB9D0E1442C}" srcOrd="5" destOrd="0" parTransId="{B769251B-4622-4AAB-81AF-92F937115454}" sibTransId="{737AF51A-F099-4EDE-868A-AC70E9ACCD5C}"/>
    <dgm:cxn modelId="{5357D82B-2C58-4438-8081-2A9F06B48BC7}" type="presOf" srcId="{DE8FA7BE-0342-4AEB-A186-A70E637F3F8E}" destId="{344990C3-BB59-4647-9EBA-4458F91AB33C}" srcOrd="0" destOrd="0" presId="urn:microsoft.com/office/officeart/2005/8/layout/default"/>
    <dgm:cxn modelId="{AD35949C-70F4-427C-9459-30106A52D199}" type="presOf" srcId="{CB1BB0A3-2F39-4F0D-97CF-1401020CB99F}" destId="{BB9DAF86-FAA9-4960-A509-BD15F5C0FA77}" srcOrd="0" destOrd="0" presId="urn:microsoft.com/office/officeart/2005/8/layout/default"/>
    <dgm:cxn modelId="{281CFFB1-DF8B-4B52-95B4-B271F99053C4}" srcId="{ED65A99D-14F6-4D3C-BCCB-D2E5BDF781BF}" destId="{DE8FA7BE-0342-4AEB-A186-A70E637F3F8E}" srcOrd="2" destOrd="0" parTransId="{EDC13CAF-8D5A-402C-A5EE-F108F66A6DB8}" sibTransId="{900CF806-8FDC-4D3A-A847-B914CE2487D1}"/>
    <dgm:cxn modelId="{A0A6ABB2-8EC9-4223-9D60-38F586E16B0B}" type="presOf" srcId="{8E12DE02-ECF1-4D44-917C-46FF365E1F7D}" destId="{A2DB9857-D418-467D-BA39-C9B9322274E3}" srcOrd="0" destOrd="0" presId="urn:microsoft.com/office/officeart/2005/8/layout/default"/>
    <dgm:cxn modelId="{7F318ECF-3F73-421E-BBAA-04E0E036673C}" type="presOf" srcId="{6EF37364-A070-49CE-A601-0C82C647C7A9}" destId="{39D1462D-03D6-4C5B-A3F9-FB1F4E5D3304}" srcOrd="0" destOrd="0" presId="urn:microsoft.com/office/officeart/2005/8/layout/default"/>
    <dgm:cxn modelId="{C729D4E6-A997-462C-BEE3-8259CCE000E6}" type="presOf" srcId="{93A1FCEF-642E-44F3-9D4D-8FE119537134}" destId="{7678ED96-F479-4D76-8E96-9A2FF8877E2E}" srcOrd="0" destOrd="0" presId="urn:microsoft.com/office/officeart/2005/8/layout/default"/>
    <dgm:cxn modelId="{7BF3C5E8-2B9E-4E75-8DB4-8721074FF501}" srcId="{ED65A99D-14F6-4D3C-BCCB-D2E5BDF781BF}" destId="{93A1FCEF-642E-44F3-9D4D-8FE119537134}" srcOrd="3" destOrd="0" parTransId="{AFBD8049-BE51-487F-B24F-EC30D4F0B3C1}" sibTransId="{7F47D28F-7C9D-45AE-8D52-CCFD538DFD84}"/>
    <dgm:cxn modelId="{A01397EA-B4BA-41C1-9BC8-989D2BA5E4F4}" type="presOf" srcId="{94819877-B27A-470F-9303-2BB9D0E1442C}" destId="{1BD92D64-0F3E-45D2-AB49-91C0833FBE05}" srcOrd="0" destOrd="0" presId="urn:microsoft.com/office/officeart/2005/8/layout/default"/>
    <dgm:cxn modelId="{0C2A27F5-6AFF-498A-87D6-7308C032DA0D}" srcId="{ED65A99D-14F6-4D3C-BCCB-D2E5BDF781BF}" destId="{CB1BB0A3-2F39-4F0D-97CF-1401020CB99F}" srcOrd="0" destOrd="0" parTransId="{C5D6F4BA-8059-43C1-8E0C-4E958B30B792}" sibTransId="{4B657C9A-555C-484C-970A-D8B24F8B211C}"/>
    <dgm:cxn modelId="{1B13722E-994A-4F19-B864-1FEC6CAD150A}" type="presParOf" srcId="{88CE4A00-5917-4D51-B94A-3FA9C94B50CF}" destId="{BB9DAF86-FAA9-4960-A509-BD15F5C0FA77}" srcOrd="0" destOrd="0" presId="urn:microsoft.com/office/officeart/2005/8/layout/default"/>
    <dgm:cxn modelId="{261BC051-2E7E-4BE6-B7AD-2484EF5D49D1}" type="presParOf" srcId="{88CE4A00-5917-4D51-B94A-3FA9C94B50CF}" destId="{332908FE-3A0E-44E2-BB88-D1B879DA9AB6}" srcOrd="1" destOrd="0" presId="urn:microsoft.com/office/officeart/2005/8/layout/default"/>
    <dgm:cxn modelId="{E767F8FF-61C0-4691-86CC-4D35CB6429CF}" type="presParOf" srcId="{88CE4A00-5917-4D51-B94A-3FA9C94B50CF}" destId="{39D1462D-03D6-4C5B-A3F9-FB1F4E5D3304}" srcOrd="2" destOrd="0" presId="urn:microsoft.com/office/officeart/2005/8/layout/default"/>
    <dgm:cxn modelId="{B5124AF6-EC68-4086-884F-F3BD3EB09BAD}" type="presParOf" srcId="{88CE4A00-5917-4D51-B94A-3FA9C94B50CF}" destId="{FE4C1299-2026-45E1-9A4E-8FB86795E381}" srcOrd="3" destOrd="0" presId="urn:microsoft.com/office/officeart/2005/8/layout/default"/>
    <dgm:cxn modelId="{530AAEAA-2581-46D0-9773-3D95A429FABB}" type="presParOf" srcId="{88CE4A00-5917-4D51-B94A-3FA9C94B50CF}" destId="{344990C3-BB59-4647-9EBA-4458F91AB33C}" srcOrd="4" destOrd="0" presId="urn:microsoft.com/office/officeart/2005/8/layout/default"/>
    <dgm:cxn modelId="{18142BF5-0978-4B17-AF87-62451AF2C343}" type="presParOf" srcId="{88CE4A00-5917-4D51-B94A-3FA9C94B50CF}" destId="{4B3B64BF-DC1E-44D7-B01F-2381319F6E24}" srcOrd="5" destOrd="0" presId="urn:microsoft.com/office/officeart/2005/8/layout/default"/>
    <dgm:cxn modelId="{EB1BD364-BD17-4766-9225-CBF8CC784433}" type="presParOf" srcId="{88CE4A00-5917-4D51-B94A-3FA9C94B50CF}" destId="{7678ED96-F479-4D76-8E96-9A2FF8877E2E}" srcOrd="6" destOrd="0" presId="urn:microsoft.com/office/officeart/2005/8/layout/default"/>
    <dgm:cxn modelId="{855C4A4F-6E2B-4D67-9603-A81E2D114BC1}" type="presParOf" srcId="{88CE4A00-5917-4D51-B94A-3FA9C94B50CF}" destId="{EFD33476-50A6-44B7-8DC0-D05321F5053B}" srcOrd="7" destOrd="0" presId="urn:microsoft.com/office/officeart/2005/8/layout/default"/>
    <dgm:cxn modelId="{5CD4B0B2-B5E2-41D1-A30F-C70BB5A98659}" type="presParOf" srcId="{88CE4A00-5917-4D51-B94A-3FA9C94B50CF}" destId="{A2DB9857-D418-467D-BA39-C9B9322274E3}" srcOrd="8" destOrd="0" presId="urn:microsoft.com/office/officeart/2005/8/layout/default"/>
    <dgm:cxn modelId="{6A0ADF4C-2644-460D-A713-9314C35807E1}" type="presParOf" srcId="{88CE4A00-5917-4D51-B94A-3FA9C94B50CF}" destId="{9379C806-5D27-46C0-BC32-EC679171F532}" srcOrd="9" destOrd="0" presId="urn:microsoft.com/office/officeart/2005/8/layout/default"/>
    <dgm:cxn modelId="{DEFC5C09-14E7-4989-909F-B3623DF9C2C3}" type="presParOf" srcId="{88CE4A00-5917-4D51-B94A-3FA9C94B50CF}" destId="{1BD92D64-0F3E-45D2-AB49-91C0833FBE05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65A99D-14F6-4D3C-BCCB-D2E5BDF781BF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B1BB0A3-2F39-4F0D-97CF-1401020CB99F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We can specify parameters both in templates and in the pipeline</a:t>
          </a:r>
        </a:p>
      </dgm:t>
    </dgm:pt>
    <dgm:pt modelId="{C5D6F4BA-8059-43C1-8E0C-4E958B30B792}" type="parTrans" cxnId="{0C2A27F5-6AFF-498A-87D6-7308C032DA0D}">
      <dgm:prSet/>
      <dgm:spPr/>
      <dgm:t>
        <a:bodyPr/>
        <a:lstStyle/>
        <a:p>
          <a:endParaRPr lang="en-US"/>
        </a:p>
      </dgm:t>
    </dgm:pt>
    <dgm:pt modelId="{4B657C9A-555C-484C-970A-D8B24F8B211C}" type="sibTrans" cxnId="{0C2A27F5-6AFF-498A-87D6-7308C032DA0D}">
      <dgm:prSet/>
      <dgm:spPr/>
      <dgm:t>
        <a:bodyPr/>
        <a:lstStyle/>
        <a:p>
          <a:endParaRPr lang="en-US"/>
        </a:p>
      </dgm:t>
    </dgm:pt>
    <dgm:pt modelId="{6EF37364-A070-49CE-A601-0C82C647C7A9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Parameters have data types such as number, object and string</a:t>
          </a:r>
        </a:p>
      </dgm:t>
    </dgm:pt>
    <dgm:pt modelId="{09D4161E-1A2D-48C9-B648-89D87D137200}" type="parTrans" cxnId="{C02C2713-1DB0-47B6-BA85-B21A4AEC5D6B}">
      <dgm:prSet/>
      <dgm:spPr/>
      <dgm:t>
        <a:bodyPr/>
        <a:lstStyle/>
        <a:p>
          <a:endParaRPr lang="en-US"/>
        </a:p>
      </dgm:t>
    </dgm:pt>
    <dgm:pt modelId="{00B44C8C-F093-4AEC-86CF-CEF049402E1B}" type="sibTrans" cxnId="{C02C2713-1DB0-47B6-BA85-B21A4AEC5D6B}">
      <dgm:prSet/>
      <dgm:spPr/>
      <dgm:t>
        <a:bodyPr/>
        <a:lstStyle/>
        <a:p>
          <a:endParaRPr lang="en-US"/>
        </a:p>
      </dgm:t>
    </dgm:pt>
    <dgm:pt modelId="{DE8FA7BE-0342-4AEB-A186-A70E637F3F8E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dirty="0"/>
            <a:t>Parameters can be restricted to a subset of values</a:t>
          </a:r>
        </a:p>
      </dgm:t>
    </dgm:pt>
    <dgm:pt modelId="{EDC13CAF-8D5A-402C-A5EE-F108F66A6DB8}" type="parTrans" cxnId="{281CFFB1-DF8B-4B52-95B4-B271F99053C4}">
      <dgm:prSet/>
      <dgm:spPr/>
      <dgm:t>
        <a:bodyPr/>
        <a:lstStyle/>
        <a:p>
          <a:endParaRPr lang="en-US"/>
        </a:p>
      </dgm:t>
    </dgm:pt>
    <dgm:pt modelId="{900CF806-8FDC-4D3A-A847-B914CE2487D1}" type="sibTrans" cxnId="{281CFFB1-DF8B-4B52-95B4-B271F99053C4}">
      <dgm:prSet/>
      <dgm:spPr/>
      <dgm:t>
        <a:bodyPr/>
        <a:lstStyle/>
        <a:p>
          <a:endParaRPr lang="en-US"/>
        </a:p>
      </dgm:t>
    </dgm:pt>
    <dgm:pt modelId="{93A1FCEF-642E-44F3-9D4D-8FE119537134}">
      <dgm:prSet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dirty="0"/>
            <a:t>The parameters section in a YAML file defines what parameters are available</a:t>
          </a:r>
        </a:p>
      </dgm:t>
    </dgm:pt>
    <dgm:pt modelId="{AFBD8049-BE51-487F-B24F-EC30D4F0B3C1}" type="parTrans" cxnId="{7BF3C5E8-2B9E-4E75-8DB4-8721074FF501}">
      <dgm:prSet/>
      <dgm:spPr/>
      <dgm:t>
        <a:bodyPr/>
        <a:lstStyle/>
        <a:p>
          <a:endParaRPr lang="en-US"/>
        </a:p>
      </dgm:t>
    </dgm:pt>
    <dgm:pt modelId="{7F47D28F-7C9D-45AE-8D52-CCFD538DFD84}" type="sibTrans" cxnId="{7BF3C5E8-2B9E-4E75-8DB4-8721074FF501}">
      <dgm:prSet/>
      <dgm:spPr/>
      <dgm:t>
        <a:bodyPr/>
        <a:lstStyle/>
        <a:p>
          <a:endParaRPr lang="en-US"/>
        </a:p>
      </dgm:t>
    </dgm:pt>
    <dgm:pt modelId="{8E12DE02-ECF1-4D44-917C-46FF365E1F7D}">
      <dgm:prSet/>
      <dgm:spPr>
        <a:solidFill>
          <a:schemeClr val="accent3"/>
        </a:solidFill>
      </dgm:spPr>
      <dgm:t>
        <a:bodyPr/>
        <a:lstStyle/>
        <a:p>
          <a:r>
            <a:rPr lang="en-US" dirty="0"/>
            <a:t>Parameters are only available at template parsing time</a:t>
          </a:r>
        </a:p>
      </dgm:t>
    </dgm:pt>
    <dgm:pt modelId="{1C173E58-F6F8-4A97-90C9-EE39EB7204DF}" type="parTrans" cxnId="{5115F118-1CAB-49B4-AF06-52DAE214FE01}">
      <dgm:prSet/>
      <dgm:spPr/>
      <dgm:t>
        <a:bodyPr/>
        <a:lstStyle/>
        <a:p>
          <a:endParaRPr lang="en-US"/>
        </a:p>
      </dgm:t>
    </dgm:pt>
    <dgm:pt modelId="{97345C1F-7916-4149-83ED-83A5B8C58CBD}" type="sibTrans" cxnId="{5115F118-1CAB-49B4-AF06-52DAE214FE01}">
      <dgm:prSet/>
      <dgm:spPr/>
      <dgm:t>
        <a:bodyPr/>
        <a:lstStyle/>
        <a:p>
          <a:endParaRPr lang="en-US"/>
        </a:p>
      </dgm:t>
    </dgm:pt>
    <dgm:pt modelId="{94819877-B27A-470F-9303-2BB9D0E1442C}">
      <dgm:prSet/>
      <dgm:spPr>
        <a:solidFill>
          <a:srgbClr val="660033"/>
        </a:solidFill>
      </dgm:spPr>
      <dgm:t>
        <a:bodyPr/>
        <a:lstStyle/>
        <a:p>
          <a:r>
            <a:rPr lang="en-US" dirty="0"/>
            <a:t>We can also use parameters as part of conditional logic if/else</a:t>
          </a:r>
        </a:p>
      </dgm:t>
    </dgm:pt>
    <dgm:pt modelId="{B769251B-4622-4AAB-81AF-92F937115454}" type="parTrans" cxnId="{544B6A1F-B9E8-4C24-B0EE-E2FDA1AFCB66}">
      <dgm:prSet/>
      <dgm:spPr/>
      <dgm:t>
        <a:bodyPr/>
        <a:lstStyle/>
        <a:p>
          <a:endParaRPr lang="en-US"/>
        </a:p>
      </dgm:t>
    </dgm:pt>
    <dgm:pt modelId="{737AF51A-F099-4EDE-868A-AC70E9ACCD5C}" type="sibTrans" cxnId="{544B6A1F-B9E8-4C24-B0EE-E2FDA1AFCB66}">
      <dgm:prSet/>
      <dgm:spPr/>
      <dgm:t>
        <a:bodyPr/>
        <a:lstStyle/>
        <a:p>
          <a:endParaRPr lang="en-US"/>
        </a:p>
      </dgm:t>
    </dgm:pt>
    <dgm:pt modelId="{88CE4A00-5917-4D51-B94A-3FA9C94B50CF}" type="pres">
      <dgm:prSet presAssocID="{ED65A99D-14F6-4D3C-BCCB-D2E5BDF781BF}" presName="diagram" presStyleCnt="0">
        <dgm:presLayoutVars>
          <dgm:dir/>
          <dgm:resizeHandles val="exact"/>
        </dgm:presLayoutVars>
      </dgm:prSet>
      <dgm:spPr/>
    </dgm:pt>
    <dgm:pt modelId="{BB9DAF86-FAA9-4960-A509-BD15F5C0FA77}" type="pres">
      <dgm:prSet presAssocID="{CB1BB0A3-2F39-4F0D-97CF-1401020CB99F}" presName="node" presStyleLbl="node1" presStyleIdx="0" presStyleCnt="6">
        <dgm:presLayoutVars>
          <dgm:bulletEnabled val="1"/>
        </dgm:presLayoutVars>
      </dgm:prSet>
      <dgm:spPr/>
    </dgm:pt>
    <dgm:pt modelId="{332908FE-3A0E-44E2-BB88-D1B879DA9AB6}" type="pres">
      <dgm:prSet presAssocID="{4B657C9A-555C-484C-970A-D8B24F8B211C}" presName="sibTrans" presStyleCnt="0"/>
      <dgm:spPr/>
    </dgm:pt>
    <dgm:pt modelId="{39D1462D-03D6-4C5B-A3F9-FB1F4E5D3304}" type="pres">
      <dgm:prSet presAssocID="{6EF37364-A070-49CE-A601-0C82C647C7A9}" presName="node" presStyleLbl="node1" presStyleIdx="1" presStyleCnt="6">
        <dgm:presLayoutVars>
          <dgm:bulletEnabled val="1"/>
        </dgm:presLayoutVars>
      </dgm:prSet>
      <dgm:spPr/>
    </dgm:pt>
    <dgm:pt modelId="{FE4C1299-2026-45E1-9A4E-8FB86795E381}" type="pres">
      <dgm:prSet presAssocID="{00B44C8C-F093-4AEC-86CF-CEF049402E1B}" presName="sibTrans" presStyleCnt="0"/>
      <dgm:spPr/>
    </dgm:pt>
    <dgm:pt modelId="{344990C3-BB59-4647-9EBA-4458F91AB33C}" type="pres">
      <dgm:prSet presAssocID="{DE8FA7BE-0342-4AEB-A186-A70E637F3F8E}" presName="node" presStyleLbl="node1" presStyleIdx="2" presStyleCnt="6">
        <dgm:presLayoutVars>
          <dgm:bulletEnabled val="1"/>
        </dgm:presLayoutVars>
      </dgm:prSet>
      <dgm:spPr/>
    </dgm:pt>
    <dgm:pt modelId="{4B3B64BF-DC1E-44D7-B01F-2381319F6E24}" type="pres">
      <dgm:prSet presAssocID="{900CF806-8FDC-4D3A-A847-B914CE2487D1}" presName="sibTrans" presStyleCnt="0"/>
      <dgm:spPr/>
    </dgm:pt>
    <dgm:pt modelId="{7678ED96-F479-4D76-8E96-9A2FF8877E2E}" type="pres">
      <dgm:prSet presAssocID="{93A1FCEF-642E-44F3-9D4D-8FE119537134}" presName="node" presStyleLbl="node1" presStyleIdx="3" presStyleCnt="6">
        <dgm:presLayoutVars>
          <dgm:bulletEnabled val="1"/>
        </dgm:presLayoutVars>
      </dgm:prSet>
      <dgm:spPr/>
    </dgm:pt>
    <dgm:pt modelId="{EFD33476-50A6-44B7-8DC0-D05321F5053B}" type="pres">
      <dgm:prSet presAssocID="{7F47D28F-7C9D-45AE-8D52-CCFD538DFD84}" presName="sibTrans" presStyleCnt="0"/>
      <dgm:spPr/>
    </dgm:pt>
    <dgm:pt modelId="{A2DB9857-D418-467D-BA39-C9B9322274E3}" type="pres">
      <dgm:prSet presAssocID="{8E12DE02-ECF1-4D44-917C-46FF365E1F7D}" presName="node" presStyleLbl="node1" presStyleIdx="4" presStyleCnt="6">
        <dgm:presLayoutVars>
          <dgm:bulletEnabled val="1"/>
        </dgm:presLayoutVars>
      </dgm:prSet>
      <dgm:spPr/>
    </dgm:pt>
    <dgm:pt modelId="{9379C806-5D27-46C0-BC32-EC679171F532}" type="pres">
      <dgm:prSet presAssocID="{97345C1F-7916-4149-83ED-83A5B8C58CBD}" presName="sibTrans" presStyleCnt="0"/>
      <dgm:spPr/>
    </dgm:pt>
    <dgm:pt modelId="{1BD92D64-0F3E-45D2-AB49-91C0833FBE05}" type="pres">
      <dgm:prSet presAssocID="{94819877-B27A-470F-9303-2BB9D0E1442C}" presName="node" presStyleLbl="node1" presStyleIdx="5" presStyleCnt="6">
        <dgm:presLayoutVars>
          <dgm:bulletEnabled val="1"/>
        </dgm:presLayoutVars>
      </dgm:prSet>
      <dgm:spPr/>
    </dgm:pt>
  </dgm:ptLst>
  <dgm:cxnLst>
    <dgm:cxn modelId="{8CCED411-8631-4358-87F5-F36E6F8549BC}" type="presOf" srcId="{ED65A99D-14F6-4D3C-BCCB-D2E5BDF781BF}" destId="{88CE4A00-5917-4D51-B94A-3FA9C94B50CF}" srcOrd="0" destOrd="0" presId="urn:microsoft.com/office/officeart/2005/8/layout/default"/>
    <dgm:cxn modelId="{C02C2713-1DB0-47B6-BA85-B21A4AEC5D6B}" srcId="{ED65A99D-14F6-4D3C-BCCB-D2E5BDF781BF}" destId="{6EF37364-A070-49CE-A601-0C82C647C7A9}" srcOrd="1" destOrd="0" parTransId="{09D4161E-1A2D-48C9-B648-89D87D137200}" sibTransId="{00B44C8C-F093-4AEC-86CF-CEF049402E1B}"/>
    <dgm:cxn modelId="{5115F118-1CAB-49B4-AF06-52DAE214FE01}" srcId="{ED65A99D-14F6-4D3C-BCCB-D2E5BDF781BF}" destId="{8E12DE02-ECF1-4D44-917C-46FF365E1F7D}" srcOrd="4" destOrd="0" parTransId="{1C173E58-F6F8-4A97-90C9-EE39EB7204DF}" sibTransId="{97345C1F-7916-4149-83ED-83A5B8C58CBD}"/>
    <dgm:cxn modelId="{544B6A1F-B9E8-4C24-B0EE-E2FDA1AFCB66}" srcId="{ED65A99D-14F6-4D3C-BCCB-D2E5BDF781BF}" destId="{94819877-B27A-470F-9303-2BB9D0E1442C}" srcOrd="5" destOrd="0" parTransId="{B769251B-4622-4AAB-81AF-92F937115454}" sibTransId="{737AF51A-F099-4EDE-868A-AC70E9ACCD5C}"/>
    <dgm:cxn modelId="{5357D82B-2C58-4438-8081-2A9F06B48BC7}" type="presOf" srcId="{DE8FA7BE-0342-4AEB-A186-A70E637F3F8E}" destId="{344990C3-BB59-4647-9EBA-4458F91AB33C}" srcOrd="0" destOrd="0" presId="urn:microsoft.com/office/officeart/2005/8/layout/default"/>
    <dgm:cxn modelId="{AD35949C-70F4-427C-9459-30106A52D199}" type="presOf" srcId="{CB1BB0A3-2F39-4F0D-97CF-1401020CB99F}" destId="{BB9DAF86-FAA9-4960-A509-BD15F5C0FA77}" srcOrd="0" destOrd="0" presId="urn:microsoft.com/office/officeart/2005/8/layout/default"/>
    <dgm:cxn modelId="{281CFFB1-DF8B-4B52-95B4-B271F99053C4}" srcId="{ED65A99D-14F6-4D3C-BCCB-D2E5BDF781BF}" destId="{DE8FA7BE-0342-4AEB-A186-A70E637F3F8E}" srcOrd="2" destOrd="0" parTransId="{EDC13CAF-8D5A-402C-A5EE-F108F66A6DB8}" sibTransId="{900CF806-8FDC-4D3A-A847-B914CE2487D1}"/>
    <dgm:cxn modelId="{A0A6ABB2-8EC9-4223-9D60-38F586E16B0B}" type="presOf" srcId="{8E12DE02-ECF1-4D44-917C-46FF365E1F7D}" destId="{A2DB9857-D418-467D-BA39-C9B9322274E3}" srcOrd="0" destOrd="0" presId="urn:microsoft.com/office/officeart/2005/8/layout/default"/>
    <dgm:cxn modelId="{7F318ECF-3F73-421E-BBAA-04E0E036673C}" type="presOf" srcId="{6EF37364-A070-49CE-A601-0C82C647C7A9}" destId="{39D1462D-03D6-4C5B-A3F9-FB1F4E5D3304}" srcOrd="0" destOrd="0" presId="urn:microsoft.com/office/officeart/2005/8/layout/default"/>
    <dgm:cxn modelId="{C729D4E6-A997-462C-BEE3-8259CCE000E6}" type="presOf" srcId="{93A1FCEF-642E-44F3-9D4D-8FE119537134}" destId="{7678ED96-F479-4D76-8E96-9A2FF8877E2E}" srcOrd="0" destOrd="0" presId="urn:microsoft.com/office/officeart/2005/8/layout/default"/>
    <dgm:cxn modelId="{7BF3C5E8-2B9E-4E75-8DB4-8721074FF501}" srcId="{ED65A99D-14F6-4D3C-BCCB-D2E5BDF781BF}" destId="{93A1FCEF-642E-44F3-9D4D-8FE119537134}" srcOrd="3" destOrd="0" parTransId="{AFBD8049-BE51-487F-B24F-EC30D4F0B3C1}" sibTransId="{7F47D28F-7C9D-45AE-8D52-CCFD538DFD84}"/>
    <dgm:cxn modelId="{A01397EA-B4BA-41C1-9BC8-989D2BA5E4F4}" type="presOf" srcId="{94819877-B27A-470F-9303-2BB9D0E1442C}" destId="{1BD92D64-0F3E-45D2-AB49-91C0833FBE05}" srcOrd="0" destOrd="0" presId="urn:microsoft.com/office/officeart/2005/8/layout/default"/>
    <dgm:cxn modelId="{0C2A27F5-6AFF-498A-87D6-7308C032DA0D}" srcId="{ED65A99D-14F6-4D3C-BCCB-D2E5BDF781BF}" destId="{CB1BB0A3-2F39-4F0D-97CF-1401020CB99F}" srcOrd="0" destOrd="0" parTransId="{C5D6F4BA-8059-43C1-8E0C-4E958B30B792}" sibTransId="{4B657C9A-555C-484C-970A-D8B24F8B211C}"/>
    <dgm:cxn modelId="{1B13722E-994A-4F19-B864-1FEC6CAD150A}" type="presParOf" srcId="{88CE4A00-5917-4D51-B94A-3FA9C94B50CF}" destId="{BB9DAF86-FAA9-4960-A509-BD15F5C0FA77}" srcOrd="0" destOrd="0" presId="urn:microsoft.com/office/officeart/2005/8/layout/default"/>
    <dgm:cxn modelId="{261BC051-2E7E-4BE6-B7AD-2484EF5D49D1}" type="presParOf" srcId="{88CE4A00-5917-4D51-B94A-3FA9C94B50CF}" destId="{332908FE-3A0E-44E2-BB88-D1B879DA9AB6}" srcOrd="1" destOrd="0" presId="urn:microsoft.com/office/officeart/2005/8/layout/default"/>
    <dgm:cxn modelId="{E767F8FF-61C0-4691-86CC-4D35CB6429CF}" type="presParOf" srcId="{88CE4A00-5917-4D51-B94A-3FA9C94B50CF}" destId="{39D1462D-03D6-4C5B-A3F9-FB1F4E5D3304}" srcOrd="2" destOrd="0" presId="urn:microsoft.com/office/officeart/2005/8/layout/default"/>
    <dgm:cxn modelId="{B5124AF6-EC68-4086-884F-F3BD3EB09BAD}" type="presParOf" srcId="{88CE4A00-5917-4D51-B94A-3FA9C94B50CF}" destId="{FE4C1299-2026-45E1-9A4E-8FB86795E381}" srcOrd="3" destOrd="0" presId="urn:microsoft.com/office/officeart/2005/8/layout/default"/>
    <dgm:cxn modelId="{530AAEAA-2581-46D0-9773-3D95A429FABB}" type="presParOf" srcId="{88CE4A00-5917-4D51-B94A-3FA9C94B50CF}" destId="{344990C3-BB59-4647-9EBA-4458F91AB33C}" srcOrd="4" destOrd="0" presId="urn:microsoft.com/office/officeart/2005/8/layout/default"/>
    <dgm:cxn modelId="{18142BF5-0978-4B17-AF87-62451AF2C343}" type="presParOf" srcId="{88CE4A00-5917-4D51-B94A-3FA9C94B50CF}" destId="{4B3B64BF-DC1E-44D7-B01F-2381319F6E24}" srcOrd="5" destOrd="0" presId="urn:microsoft.com/office/officeart/2005/8/layout/default"/>
    <dgm:cxn modelId="{EB1BD364-BD17-4766-9225-CBF8CC784433}" type="presParOf" srcId="{88CE4A00-5917-4D51-B94A-3FA9C94B50CF}" destId="{7678ED96-F479-4D76-8E96-9A2FF8877E2E}" srcOrd="6" destOrd="0" presId="urn:microsoft.com/office/officeart/2005/8/layout/default"/>
    <dgm:cxn modelId="{855C4A4F-6E2B-4D67-9603-A81E2D114BC1}" type="presParOf" srcId="{88CE4A00-5917-4D51-B94A-3FA9C94B50CF}" destId="{EFD33476-50A6-44B7-8DC0-D05321F5053B}" srcOrd="7" destOrd="0" presId="urn:microsoft.com/office/officeart/2005/8/layout/default"/>
    <dgm:cxn modelId="{5CD4B0B2-B5E2-41D1-A30F-C70BB5A98659}" type="presParOf" srcId="{88CE4A00-5917-4D51-B94A-3FA9C94B50CF}" destId="{A2DB9857-D418-467D-BA39-C9B9322274E3}" srcOrd="8" destOrd="0" presId="urn:microsoft.com/office/officeart/2005/8/layout/default"/>
    <dgm:cxn modelId="{6A0ADF4C-2644-460D-A713-9314C35807E1}" type="presParOf" srcId="{88CE4A00-5917-4D51-B94A-3FA9C94B50CF}" destId="{9379C806-5D27-46C0-BC32-EC679171F532}" srcOrd="9" destOrd="0" presId="urn:microsoft.com/office/officeart/2005/8/layout/default"/>
    <dgm:cxn modelId="{DEFC5C09-14E7-4989-909F-B3623DF9C2C3}" type="presParOf" srcId="{88CE4A00-5917-4D51-B94A-3FA9C94B50CF}" destId="{1BD92D64-0F3E-45D2-AB49-91C0833FBE05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9DAF86-FAA9-4960-A509-BD15F5C0FA77}">
      <dsp:nvSpPr>
        <dsp:cNvPr id="0" name=""/>
        <dsp:cNvSpPr/>
      </dsp:nvSpPr>
      <dsp:spPr>
        <a:xfrm>
          <a:off x="0" y="445304"/>
          <a:ext cx="2220171" cy="1332102"/>
        </a:xfrm>
        <a:prstGeom prst="rect">
          <a:avLst/>
        </a:prstGeom>
        <a:solidFill>
          <a:schemeClr val="accent2">
            <a:lumMod val="7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Allow us to define reusable content </a:t>
          </a:r>
        </a:p>
      </dsp:txBody>
      <dsp:txXfrm>
        <a:off x="0" y="445304"/>
        <a:ext cx="2220171" cy="1332102"/>
      </dsp:txXfrm>
    </dsp:sp>
    <dsp:sp modelId="{39D1462D-03D6-4C5B-A3F9-FB1F4E5D3304}">
      <dsp:nvSpPr>
        <dsp:cNvPr id="0" name=""/>
        <dsp:cNvSpPr/>
      </dsp:nvSpPr>
      <dsp:spPr>
        <a:xfrm>
          <a:off x="2442188" y="445304"/>
          <a:ext cx="2220171" cy="1332102"/>
        </a:xfrm>
        <a:prstGeom prst="rect">
          <a:avLst/>
        </a:prstGeom>
        <a:solidFill>
          <a:schemeClr val="accent4">
            <a:lumMod val="7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Allow us to define reusable parameters </a:t>
          </a:r>
        </a:p>
      </dsp:txBody>
      <dsp:txXfrm>
        <a:off x="2442188" y="445304"/>
        <a:ext cx="2220171" cy="1332102"/>
      </dsp:txXfrm>
    </dsp:sp>
    <dsp:sp modelId="{344990C3-BB59-4647-9EBA-4458F91AB33C}">
      <dsp:nvSpPr>
        <dsp:cNvPr id="0" name=""/>
        <dsp:cNvSpPr/>
      </dsp:nvSpPr>
      <dsp:spPr>
        <a:xfrm>
          <a:off x="4884377" y="445304"/>
          <a:ext cx="2220171" cy="1332102"/>
        </a:xfrm>
        <a:prstGeom prst="rect">
          <a:avLst/>
        </a:prstGeom>
        <a:solidFill>
          <a:schemeClr val="accent4">
            <a:lumMod val="5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We can in fact include templates within templates </a:t>
          </a:r>
        </a:p>
      </dsp:txBody>
      <dsp:txXfrm>
        <a:off x="4884377" y="445304"/>
        <a:ext cx="2220171" cy="1332102"/>
      </dsp:txXfrm>
    </dsp:sp>
    <dsp:sp modelId="{7678ED96-F479-4D76-8E96-9A2FF8877E2E}">
      <dsp:nvSpPr>
        <dsp:cNvPr id="0" name=""/>
        <dsp:cNvSpPr/>
      </dsp:nvSpPr>
      <dsp:spPr>
        <a:xfrm>
          <a:off x="0" y="1999424"/>
          <a:ext cx="2220171" cy="1332102"/>
        </a:xfrm>
        <a:prstGeom prst="rect">
          <a:avLst/>
        </a:prstGeom>
        <a:solidFill>
          <a:schemeClr val="accent3">
            <a:lumMod val="7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Great way of sharing common logic in a centralized way with minimal duplication</a:t>
          </a:r>
        </a:p>
      </dsp:txBody>
      <dsp:txXfrm>
        <a:off x="0" y="1999424"/>
        <a:ext cx="2220171" cy="1332102"/>
      </dsp:txXfrm>
    </dsp:sp>
    <dsp:sp modelId="{A2DB9857-D418-467D-BA39-C9B9322274E3}">
      <dsp:nvSpPr>
        <dsp:cNvPr id="0" name=""/>
        <dsp:cNvSpPr/>
      </dsp:nvSpPr>
      <dsp:spPr>
        <a:xfrm>
          <a:off x="2442188" y="1999424"/>
          <a:ext cx="2220171" cy="1332102"/>
        </a:xfrm>
        <a:prstGeom prst="rect">
          <a:avLst/>
        </a:prstGeom>
        <a:solidFill>
          <a:schemeClr val="accent3">
            <a:lumMod val="5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Stage templates to define a set of stages of related jobs</a:t>
          </a:r>
        </a:p>
      </dsp:txBody>
      <dsp:txXfrm>
        <a:off x="2442188" y="1999424"/>
        <a:ext cx="2220171" cy="1332102"/>
      </dsp:txXfrm>
    </dsp:sp>
    <dsp:sp modelId="{1BD92D64-0F3E-45D2-AB49-91C0833FBE05}">
      <dsp:nvSpPr>
        <dsp:cNvPr id="0" name=""/>
        <dsp:cNvSpPr/>
      </dsp:nvSpPr>
      <dsp:spPr>
        <a:xfrm>
          <a:off x="4884377" y="1999424"/>
          <a:ext cx="2220171" cy="1332102"/>
        </a:xfrm>
        <a:prstGeom prst="rect">
          <a:avLst/>
        </a:prstGeom>
        <a:solidFill>
          <a:schemeClr val="accent2">
            <a:hueOff val="1221534"/>
            <a:satOff val="-19709"/>
            <a:lumOff val="-3431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Job templates to define a collection of steps run by an agent </a:t>
          </a:r>
        </a:p>
      </dsp:txBody>
      <dsp:txXfrm>
        <a:off x="4884377" y="1999424"/>
        <a:ext cx="2220171" cy="1332102"/>
      </dsp:txXfrm>
    </dsp:sp>
    <dsp:sp modelId="{CB65FE08-2FE6-4ADF-9D16-D8FCD81EA66A}">
      <dsp:nvSpPr>
        <dsp:cNvPr id="0" name=""/>
        <dsp:cNvSpPr/>
      </dsp:nvSpPr>
      <dsp:spPr>
        <a:xfrm>
          <a:off x="0" y="3553544"/>
          <a:ext cx="2220171" cy="1332102"/>
        </a:xfrm>
        <a:prstGeom prst="rect">
          <a:avLst/>
        </a:prstGeom>
        <a:solidFill>
          <a:schemeClr val="accent2">
            <a:hueOff val="1465840"/>
            <a:satOff val="-23650"/>
            <a:lumOff val="-4118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Step templates to define a linear sequence of operations for a job </a:t>
          </a:r>
        </a:p>
      </dsp:txBody>
      <dsp:txXfrm>
        <a:off x="0" y="3553544"/>
        <a:ext cx="2220171" cy="1332102"/>
      </dsp:txXfrm>
    </dsp:sp>
    <dsp:sp modelId="{D1216A6C-7EB8-4098-AB81-C0BADD804EA2}">
      <dsp:nvSpPr>
        <dsp:cNvPr id="0" name=""/>
        <dsp:cNvSpPr/>
      </dsp:nvSpPr>
      <dsp:spPr>
        <a:xfrm>
          <a:off x="2442188" y="3553544"/>
          <a:ext cx="2220171" cy="1332102"/>
        </a:xfrm>
        <a:prstGeom prst="rect">
          <a:avLst/>
        </a:prstGeom>
        <a:solidFill>
          <a:schemeClr val="accent2">
            <a:hueOff val="1710147"/>
            <a:satOff val="-27592"/>
            <a:lumOff val="-4804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Variable templates as an alternative to hard-coded values or variable groups </a:t>
          </a:r>
        </a:p>
      </dsp:txBody>
      <dsp:txXfrm>
        <a:off x="2442188" y="3553544"/>
        <a:ext cx="2220171" cy="1332102"/>
      </dsp:txXfrm>
    </dsp:sp>
    <dsp:sp modelId="{608913D2-6031-4D28-B205-2286C4D267D2}">
      <dsp:nvSpPr>
        <dsp:cNvPr id="0" name=""/>
        <dsp:cNvSpPr/>
      </dsp:nvSpPr>
      <dsp:spPr>
        <a:xfrm>
          <a:off x="4884377" y="3553544"/>
          <a:ext cx="2220171" cy="1332102"/>
        </a:xfrm>
        <a:prstGeom prst="rect">
          <a:avLst/>
        </a:prstGeom>
        <a:solidFill>
          <a:schemeClr val="accent2">
            <a:hueOff val="1954454"/>
            <a:satOff val="-31534"/>
            <a:lumOff val="-549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azure pipelines currently support up to 100 template files for each pipeline and no more than 20 level of nesting </a:t>
          </a:r>
        </a:p>
      </dsp:txBody>
      <dsp:txXfrm>
        <a:off x="4884377" y="3553544"/>
        <a:ext cx="2220171" cy="13321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9DAF86-FAA9-4960-A509-BD15F5C0FA77}">
      <dsp:nvSpPr>
        <dsp:cNvPr id="0" name=""/>
        <dsp:cNvSpPr/>
      </dsp:nvSpPr>
      <dsp:spPr>
        <a:xfrm>
          <a:off x="754858" y="1270"/>
          <a:ext cx="2664205" cy="1598523"/>
        </a:xfrm>
        <a:prstGeom prst="rect">
          <a:avLst/>
        </a:prstGeom>
        <a:solidFill>
          <a:srgbClr val="12ABDB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Provide boundaries within the pipeline such as alignment to architecture, security or development practices </a:t>
          </a:r>
        </a:p>
      </dsp:txBody>
      <dsp:txXfrm>
        <a:off x="754858" y="1270"/>
        <a:ext cx="2664205" cy="1598523"/>
      </dsp:txXfrm>
    </dsp:sp>
    <dsp:sp modelId="{39D1462D-03D6-4C5B-A3F9-FB1F4E5D3304}">
      <dsp:nvSpPr>
        <dsp:cNvPr id="0" name=""/>
        <dsp:cNvSpPr/>
      </dsp:nvSpPr>
      <dsp:spPr>
        <a:xfrm>
          <a:off x="3685484" y="1270"/>
          <a:ext cx="2664205" cy="1598523"/>
        </a:xfrm>
        <a:prstGeom prst="rect">
          <a:avLst/>
        </a:prstGeom>
        <a:solidFill>
          <a:srgbClr val="0070C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Higher consistency</a:t>
          </a:r>
        </a:p>
      </dsp:txBody>
      <dsp:txXfrm>
        <a:off x="3685484" y="1270"/>
        <a:ext cx="2664205" cy="1598523"/>
      </dsp:txXfrm>
    </dsp:sp>
    <dsp:sp modelId="{344990C3-BB59-4647-9EBA-4458F91AB33C}">
      <dsp:nvSpPr>
        <dsp:cNvPr id="0" name=""/>
        <dsp:cNvSpPr/>
      </dsp:nvSpPr>
      <dsp:spPr>
        <a:xfrm>
          <a:off x="754858" y="1866214"/>
          <a:ext cx="2664205" cy="1598523"/>
        </a:xfrm>
        <a:prstGeom prst="rect">
          <a:avLst/>
        </a:prstGeom>
        <a:solidFill>
          <a:srgbClr val="00206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Pipeline changes become very easy to implement</a:t>
          </a:r>
        </a:p>
      </dsp:txBody>
      <dsp:txXfrm>
        <a:off x="754858" y="1866214"/>
        <a:ext cx="2664205" cy="1598523"/>
      </dsp:txXfrm>
    </dsp:sp>
    <dsp:sp modelId="{7678ED96-F479-4D76-8E96-9A2FF8877E2E}">
      <dsp:nvSpPr>
        <dsp:cNvPr id="0" name=""/>
        <dsp:cNvSpPr/>
      </dsp:nvSpPr>
      <dsp:spPr>
        <a:xfrm>
          <a:off x="3685484" y="1866214"/>
          <a:ext cx="2664205" cy="1598523"/>
        </a:xfrm>
        <a:prstGeom prst="rect">
          <a:avLst/>
        </a:prstGeom>
        <a:solidFill>
          <a:srgbClr val="C00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Simpler pipeline definitions focusing only on the application specific tasks and operations.</a:t>
          </a:r>
        </a:p>
      </dsp:txBody>
      <dsp:txXfrm>
        <a:off x="3685484" y="1866214"/>
        <a:ext cx="2664205" cy="1598523"/>
      </dsp:txXfrm>
    </dsp:sp>
    <dsp:sp modelId="{A2DB9857-D418-467D-BA39-C9B9322274E3}">
      <dsp:nvSpPr>
        <dsp:cNvPr id="0" name=""/>
        <dsp:cNvSpPr/>
      </dsp:nvSpPr>
      <dsp:spPr>
        <a:xfrm>
          <a:off x="754858" y="3731158"/>
          <a:ext cx="2664205" cy="1598523"/>
        </a:xfrm>
        <a:prstGeom prst="rect">
          <a:avLst/>
        </a:prstGeom>
        <a:solidFill>
          <a:schemeClr val="accent6">
            <a:lumMod val="5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Shorten the development period for pipelines. </a:t>
          </a:r>
        </a:p>
      </dsp:txBody>
      <dsp:txXfrm>
        <a:off x="754858" y="3731158"/>
        <a:ext cx="2664205" cy="1598523"/>
      </dsp:txXfrm>
    </dsp:sp>
    <dsp:sp modelId="{1BD92D64-0F3E-45D2-AB49-91C0833FBE05}">
      <dsp:nvSpPr>
        <dsp:cNvPr id="0" name=""/>
        <dsp:cNvSpPr/>
      </dsp:nvSpPr>
      <dsp:spPr>
        <a:xfrm>
          <a:off x="3685484" y="3731158"/>
          <a:ext cx="2664205" cy="1598523"/>
        </a:xfrm>
        <a:prstGeom prst="rect">
          <a:avLst/>
        </a:prstGeom>
        <a:solidFill>
          <a:schemeClr val="accent4">
            <a:lumMod val="7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 can define reusable code in different templates</a:t>
          </a:r>
        </a:p>
      </dsp:txBody>
      <dsp:txXfrm>
        <a:off x="3685484" y="3731158"/>
        <a:ext cx="2664205" cy="15985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9DAF86-FAA9-4960-A509-BD15F5C0FA77}">
      <dsp:nvSpPr>
        <dsp:cNvPr id="0" name=""/>
        <dsp:cNvSpPr/>
      </dsp:nvSpPr>
      <dsp:spPr>
        <a:xfrm>
          <a:off x="754858" y="1270"/>
          <a:ext cx="2664205" cy="1598523"/>
        </a:xfrm>
        <a:prstGeom prst="rect">
          <a:avLst/>
        </a:prstGeom>
        <a:solidFill>
          <a:schemeClr val="accent3">
            <a:lumMod val="7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 can specify parameters both in templates and in the pipeline</a:t>
          </a:r>
        </a:p>
      </dsp:txBody>
      <dsp:txXfrm>
        <a:off x="754858" y="1270"/>
        <a:ext cx="2664205" cy="1598523"/>
      </dsp:txXfrm>
    </dsp:sp>
    <dsp:sp modelId="{39D1462D-03D6-4C5B-A3F9-FB1F4E5D3304}">
      <dsp:nvSpPr>
        <dsp:cNvPr id="0" name=""/>
        <dsp:cNvSpPr/>
      </dsp:nvSpPr>
      <dsp:spPr>
        <a:xfrm>
          <a:off x="3685484" y="1270"/>
          <a:ext cx="2664205" cy="1598523"/>
        </a:xfrm>
        <a:prstGeom prst="rect">
          <a:avLst/>
        </a:prstGeom>
        <a:solidFill>
          <a:schemeClr val="accent2">
            <a:lumMod val="7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Parameters have data types such as number, object and string</a:t>
          </a:r>
        </a:p>
      </dsp:txBody>
      <dsp:txXfrm>
        <a:off x="3685484" y="1270"/>
        <a:ext cx="2664205" cy="1598523"/>
      </dsp:txXfrm>
    </dsp:sp>
    <dsp:sp modelId="{344990C3-BB59-4647-9EBA-4458F91AB33C}">
      <dsp:nvSpPr>
        <dsp:cNvPr id="0" name=""/>
        <dsp:cNvSpPr/>
      </dsp:nvSpPr>
      <dsp:spPr>
        <a:xfrm>
          <a:off x="754858" y="1866214"/>
          <a:ext cx="2664205" cy="1598523"/>
        </a:xfrm>
        <a:prstGeom prst="rect">
          <a:avLst/>
        </a:prstGeom>
        <a:solidFill>
          <a:schemeClr val="accent3">
            <a:lumMod val="5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Parameters can be restricted to a subset of values</a:t>
          </a:r>
        </a:p>
      </dsp:txBody>
      <dsp:txXfrm>
        <a:off x="754858" y="1866214"/>
        <a:ext cx="2664205" cy="1598523"/>
      </dsp:txXfrm>
    </dsp:sp>
    <dsp:sp modelId="{7678ED96-F479-4D76-8E96-9A2FF8877E2E}">
      <dsp:nvSpPr>
        <dsp:cNvPr id="0" name=""/>
        <dsp:cNvSpPr/>
      </dsp:nvSpPr>
      <dsp:spPr>
        <a:xfrm>
          <a:off x="3685484" y="1866214"/>
          <a:ext cx="2664205" cy="1598523"/>
        </a:xfrm>
        <a:prstGeom prst="rect">
          <a:avLst/>
        </a:prstGeom>
        <a:solidFill>
          <a:schemeClr val="accent2">
            <a:lumMod val="5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parameters section in a YAML file defines what parameters are available</a:t>
          </a:r>
        </a:p>
      </dsp:txBody>
      <dsp:txXfrm>
        <a:off x="3685484" y="1866214"/>
        <a:ext cx="2664205" cy="1598523"/>
      </dsp:txXfrm>
    </dsp:sp>
    <dsp:sp modelId="{A2DB9857-D418-467D-BA39-C9B9322274E3}">
      <dsp:nvSpPr>
        <dsp:cNvPr id="0" name=""/>
        <dsp:cNvSpPr/>
      </dsp:nvSpPr>
      <dsp:spPr>
        <a:xfrm>
          <a:off x="754858" y="3731158"/>
          <a:ext cx="2664205" cy="1598523"/>
        </a:xfrm>
        <a:prstGeom prst="rect">
          <a:avLst/>
        </a:prstGeom>
        <a:solidFill>
          <a:schemeClr val="accent3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Parameters are only available at template parsing time</a:t>
          </a:r>
        </a:p>
      </dsp:txBody>
      <dsp:txXfrm>
        <a:off x="754858" y="3731158"/>
        <a:ext cx="2664205" cy="1598523"/>
      </dsp:txXfrm>
    </dsp:sp>
    <dsp:sp modelId="{1BD92D64-0F3E-45D2-AB49-91C0833FBE05}">
      <dsp:nvSpPr>
        <dsp:cNvPr id="0" name=""/>
        <dsp:cNvSpPr/>
      </dsp:nvSpPr>
      <dsp:spPr>
        <a:xfrm>
          <a:off x="3685484" y="3731158"/>
          <a:ext cx="2664205" cy="1598523"/>
        </a:xfrm>
        <a:prstGeom prst="rect">
          <a:avLst/>
        </a:prstGeom>
        <a:solidFill>
          <a:srgbClr val="660033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 can also use parameters as part of conditional logic if/else</a:t>
          </a:r>
        </a:p>
      </dsp:txBody>
      <dsp:txXfrm>
        <a:off x="3685484" y="3731158"/>
        <a:ext cx="2664205" cy="15985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08/12/2022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08/12/2022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Insert comments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653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4178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9862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0367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9709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5134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4915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7729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6B75A-687E-405C-8A0B-8D00578BA2C3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667331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6B75A-687E-405C-8A0B-8D00578BA2C3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48847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6B75A-687E-405C-8A0B-8D00578BA2C3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725104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Large titl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>
            <a:extLst>
              <a:ext uri="{FF2B5EF4-FFF2-40B4-BE49-F238E27FC236}">
                <a16:creationId xmlns:a16="http://schemas.microsoft.com/office/drawing/2014/main" id="{81D5C5CA-E0F9-4194-9FD7-26150AB2A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4958425"/>
            <a:ext cx="11277600" cy="822325"/>
          </a:xfrm>
        </p:spPr>
        <p:txBody>
          <a:bodyPr lIns="36000" tIns="144000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EA84EC-0E0C-41F6-8286-BC5A87DC6C7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135545"/>
            <a:ext cx="11277600" cy="2585323"/>
          </a:xfrm>
        </p:spPr>
        <p:txBody>
          <a:bodyPr anchor="ctr" anchorCtr="0">
            <a:spAutoFit/>
          </a:bodyPr>
          <a:lstStyle>
            <a:lvl1pPr marL="0" indent="0" algn="l">
              <a:lnSpc>
                <a:spcPct val="70000"/>
              </a:lnSpc>
              <a:spcAft>
                <a:spcPts val="0"/>
              </a:spcAft>
              <a:buFontTx/>
              <a:buNone/>
              <a:defRPr sz="8000" b="1" cap="all" baseline="0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pic>
        <p:nvPicPr>
          <p:cNvPr id="5" name="Image 4" descr="Capgemini">
            <a:extLst>
              <a:ext uri="{FF2B5EF4-FFF2-40B4-BE49-F238E27FC236}">
                <a16:creationId xmlns:a16="http://schemas.microsoft.com/office/drawing/2014/main" id="{D1A9B987-E149-4E99-9E1F-336980D5EC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72" y="260648"/>
            <a:ext cx="3024000" cy="122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82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06B5C2B-B0BF-4136-9EC7-0E7F54D1D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04812" y="1447201"/>
            <a:ext cx="11379201" cy="50226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7182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2EBDB0D-AC97-40F0-9DD9-F997B008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474929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74F36F-3194-40C1-BFCB-D2FC8CB29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13" y="388188"/>
            <a:ext cx="4323035" cy="2392740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Oval 20">
            <a:extLst>
              <a:ext uri="{FF2B5EF4-FFF2-40B4-BE49-F238E27FC236}">
                <a16:creationId xmlns:a16="http://schemas.microsoft.com/office/drawing/2014/main" id="{0B27F5C5-C656-4F2F-9EEE-B93F6E79E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27637" y="711496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811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C41C771-7ED2-45AF-884F-E0E275C6B3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98013" y="1040484"/>
            <a:ext cx="863263" cy="48270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36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Nº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A82ADF8-12C7-4D27-8457-7F3D1C93EB4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87432" y="518014"/>
            <a:ext cx="4020458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0">
                <a:solidFill>
                  <a:srgbClr val="0070AD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E18CF815-87D3-425A-8169-07DAC599615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787433" y="936969"/>
            <a:ext cx="4020458" cy="11776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Oval 20">
            <a:extLst>
              <a:ext uri="{FF2B5EF4-FFF2-40B4-BE49-F238E27FC236}">
                <a16:creationId xmlns:a16="http://schemas.microsoft.com/office/drawing/2014/main" id="{71209714-A86B-492A-AC18-2DBD1D17E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27637" y="2656077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590A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1CDF667B-1AA2-4981-B115-B40754E318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98013" y="2996221"/>
            <a:ext cx="863263" cy="48270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36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Nº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49B542E-285C-4837-B671-696E4DC001E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787432" y="2563381"/>
            <a:ext cx="4020458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0">
                <a:solidFill>
                  <a:srgbClr val="0070AD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09A45E63-A970-497F-9E53-8D389A8457F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787433" y="2982336"/>
            <a:ext cx="4020458" cy="11776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Oval 20">
            <a:extLst>
              <a:ext uri="{FF2B5EF4-FFF2-40B4-BE49-F238E27FC236}">
                <a16:creationId xmlns:a16="http://schemas.microsoft.com/office/drawing/2014/main" id="{F88C0E2C-E612-44EC-9013-AD68C65B6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27637" y="4780395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A60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411BF5D-81E9-4AC1-AE6D-53DC26B2ECA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498013" y="5107841"/>
            <a:ext cx="863263" cy="48270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36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Nº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2676D57-7318-4038-8625-151D4DD857E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787432" y="4647262"/>
            <a:ext cx="4020458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0">
                <a:solidFill>
                  <a:srgbClr val="0070AD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AB98D4C-7485-4468-A517-B5B92B48F38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787433" y="5066217"/>
            <a:ext cx="4020458" cy="11776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99050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20" name="Picture Placeholder 47">
            <a:extLst>
              <a:ext uri="{FF2B5EF4-FFF2-40B4-BE49-F238E27FC236}">
                <a16:creationId xmlns:a16="http://schemas.microsoft.com/office/drawing/2014/main" id="{51CA337D-4B25-44C1-847A-AC0D74277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192909"/>
            <a:ext cx="5591944" cy="526042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fr-FR"/>
              <a:t>Cliquez sur l'icône pour ajouter une image</a:t>
            </a:r>
            <a:endParaRPr lang="pt-PT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E908611-FBB7-4987-BE0F-F09EAF1FFC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00059" y="119290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06025B9-0362-4974-8920-7C764289C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00059" y="186504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text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257644F2-F28D-4087-B791-1E7F26C4AD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00059" y="253718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5F62A33-F672-4099-9B72-9B2267F22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0059" y="320932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72FF6EE1-C46D-4DEB-A508-49B5101CF2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00059" y="388146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31D06D9-EA9B-42A0-81EE-D669D6CA5F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0059" y="455360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FEA829A-6217-4965-B7BD-6BC37F784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00059" y="522574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E05DDB93-91CA-4BAF-9D63-E4134B435D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00059" y="589788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</p:spTree>
    <p:extLst>
      <p:ext uri="{BB962C8B-B14F-4D97-AF65-F5344CB8AC3E}">
        <p14:creationId xmlns:p14="http://schemas.microsoft.com/office/powerpoint/2010/main" val="1409795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A – N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114F2D5-2CF8-48B0-90A4-B54FDB49D9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ltGray">
          <a:xfrm>
            <a:off x="0" y="0"/>
            <a:ext cx="12192000" cy="686003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883B4EA-D053-4E5C-84C3-EE72BC24E22C}"/>
              </a:ext>
            </a:extLst>
          </p:cNvPr>
          <p:cNvSpPr/>
          <p:nvPr userDrawn="1"/>
        </p:nvSpPr>
        <p:spPr bwMode="white">
          <a:xfrm>
            <a:off x="2679031" y="3215"/>
            <a:ext cx="4562277" cy="6858001"/>
          </a:xfrm>
          <a:prstGeom prst="rect">
            <a:avLst/>
          </a:prstGeom>
          <a:solidFill>
            <a:srgbClr val="2729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0A620EA-D7F6-457A-9F84-F5DC18B217C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invGray">
          <a:xfrm>
            <a:off x="3125940" y="3287890"/>
            <a:ext cx="3641582" cy="1176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>
            <a:noAutofit/>
          </a:bodyPr>
          <a:lstStyle>
            <a:lvl1pPr algn="ctr">
              <a:lnSpc>
                <a:spcPct val="100000"/>
              </a:lnSpc>
              <a:defRPr lang="en-US" sz="2500" b="0" cap="all" baseline="0" dirty="0">
                <a:solidFill>
                  <a:schemeClr val="bg1"/>
                </a:solidFill>
                <a:latin typeface="Ubuntu" panose="020B0504030602030204" pitchFamily="34" charset="0"/>
              </a:defRPr>
            </a:lvl1pPr>
          </a:lstStyle>
          <a:p>
            <a:pPr marL="0" lvl="0"/>
            <a:r>
              <a:rPr lang="en-US" dirty="0"/>
              <a:t>SECTION TITLE ALL CAPS, LOREM IPSUM DOLOR AMET.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C2D978-8882-4AFA-86B2-EF5BC2A8530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89968" y="-3920"/>
            <a:ext cx="573846" cy="2946314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44EDB8CD-D570-4B36-A15F-DD1E361EF25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63814" y="1139617"/>
            <a:ext cx="1550027" cy="1808365"/>
          </a:xfrm>
          <a:prstGeom prst="rect">
            <a:avLst/>
          </a:prstGeom>
        </p:spPr>
      </p:pic>
      <p:pic>
        <p:nvPicPr>
          <p:cNvPr id="9" name="Picture 8" descr="A picture containing venn diagram&#10;&#10;Description automatically generated">
            <a:extLst>
              <a:ext uri="{FF2B5EF4-FFF2-40B4-BE49-F238E27FC236}">
                <a16:creationId xmlns:a16="http://schemas.microsoft.com/office/drawing/2014/main" id="{46D3A33D-B870-46A7-9EA1-51B5C4F42F6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14582" y="1137677"/>
            <a:ext cx="2555267" cy="600857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AEC72-27C4-4556-93EC-C7570CE2148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5788" y="1600264"/>
            <a:ext cx="3641725" cy="13366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>
                <a:solidFill>
                  <a:srgbClr val="00B9E8"/>
                </a:solidFill>
                <a:latin typeface="Ubuntu" panose="020B0504030602030204" pitchFamily="34" charset="0"/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grpSp>
        <p:nvGrpSpPr>
          <p:cNvPr id="13" name="Group 37">
            <a:extLst>
              <a:ext uri="{FF2B5EF4-FFF2-40B4-BE49-F238E27FC236}">
                <a16:creationId xmlns:a16="http://schemas.microsoft.com/office/drawing/2014/main" id="{66DB8712-4F4E-4114-B3E8-851145F3E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559747" y="210928"/>
            <a:ext cx="413177" cy="382296"/>
            <a:chOff x="5481638" y="2859088"/>
            <a:chExt cx="1231900" cy="1139825"/>
          </a:xfrm>
          <a:solidFill>
            <a:schemeClr val="bg1"/>
          </a:solidFill>
        </p:grpSpPr>
        <p:sp>
          <p:nvSpPr>
            <p:cNvPr id="15" name="Freeform 320">
              <a:extLst>
                <a:ext uri="{FF2B5EF4-FFF2-40B4-BE49-F238E27FC236}">
                  <a16:creationId xmlns:a16="http://schemas.microsoft.com/office/drawing/2014/main" id="{46271D6B-FF3D-4B16-807C-A775621A0E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81638" y="2859088"/>
              <a:ext cx="1203325" cy="1041400"/>
            </a:xfrm>
            <a:custGeom>
              <a:avLst/>
              <a:gdLst>
                <a:gd name="T0" fmla="*/ 229 w 281"/>
                <a:gd name="T1" fmla="*/ 105 h 243"/>
                <a:gd name="T2" fmla="*/ 186 w 281"/>
                <a:gd name="T3" fmla="*/ 141 h 243"/>
                <a:gd name="T4" fmla="*/ 154 w 281"/>
                <a:gd name="T5" fmla="*/ 194 h 243"/>
                <a:gd name="T6" fmla="*/ 112 w 281"/>
                <a:gd name="T7" fmla="*/ 233 h 243"/>
                <a:gd name="T8" fmla="*/ 53 w 281"/>
                <a:gd name="T9" fmla="*/ 236 h 243"/>
                <a:gd name="T10" fmla="*/ 0 w 281"/>
                <a:gd name="T11" fmla="*/ 159 h 243"/>
                <a:gd name="T12" fmla="*/ 153 w 281"/>
                <a:gd name="T13" fmla="*/ 0 h 243"/>
                <a:gd name="T14" fmla="*/ 153 w 281"/>
                <a:gd name="T15" fmla="*/ 0 h 243"/>
                <a:gd name="T16" fmla="*/ 160 w 281"/>
                <a:gd name="T17" fmla="*/ 3 h 243"/>
                <a:gd name="T18" fmla="*/ 237 w 281"/>
                <a:gd name="T19" fmla="*/ 51 h 243"/>
                <a:gd name="T20" fmla="*/ 281 w 281"/>
                <a:gd name="T21" fmla="*/ 118 h 243"/>
                <a:gd name="T22" fmla="*/ 229 w 281"/>
                <a:gd name="T23" fmla="*/ 105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243">
                  <a:moveTo>
                    <a:pt x="229" y="105"/>
                  </a:moveTo>
                  <a:cubicBezTo>
                    <a:pt x="210" y="109"/>
                    <a:pt x="196" y="125"/>
                    <a:pt x="186" y="141"/>
                  </a:cubicBezTo>
                  <a:cubicBezTo>
                    <a:pt x="175" y="159"/>
                    <a:pt x="166" y="177"/>
                    <a:pt x="154" y="194"/>
                  </a:cubicBezTo>
                  <a:cubicBezTo>
                    <a:pt x="143" y="211"/>
                    <a:pt x="130" y="225"/>
                    <a:pt x="112" y="233"/>
                  </a:cubicBezTo>
                  <a:cubicBezTo>
                    <a:pt x="93" y="242"/>
                    <a:pt x="72" y="243"/>
                    <a:pt x="53" y="236"/>
                  </a:cubicBezTo>
                  <a:cubicBezTo>
                    <a:pt x="21" y="224"/>
                    <a:pt x="0" y="192"/>
                    <a:pt x="0" y="159"/>
                  </a:cubicBezTo>
                  <a:cubicBezTo>
                    <a:pt x="0" y="72"/>
                    <a:pt x="119" y="42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55" y="1"/>
                    <a:pt x="158" y="2"/>
                    <a:pt x="160" y="3"/>
                  </a:cubicBezTo>
                  <a:cubicBezTo>
                    <a:pt x="188" y="15"/>
                    <a:pt x="214" y="30"/>
                    <a:pt x="237" y="51"/>
                  </a:cubicBezTo>
                  <a:cubicBezTo>
                    <a:pt x="258" y="70"/>
                    <a:pt x="273" y="92"/>
                    <a:pt x="281" y="118"/>
                  </a:cubicBezTo>
                  <a:cubicBezTo>
                    <a:pt x="268" y="105"/>
                    <a:pt x="247" y="100"/>
                    <a:pt x="229" y="10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321">
              <a:extLst>
                <a:ext uri="{FF2B5EF4-FFF2-40B4-BE49-F238E27FC236}">
                  <a16:creationId xmlns:a16="http://schemas.microsoft.com/office/drawing/2014/main" id="{19B223FC-79E0-4FBE-B983-062163C65E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10263" y="3343275"/>
              <a:ext cx="803275" cy="655638"/>
            </a:xfrm>
            <a:custGeom>
              <a:avLst/>
              <a:gdLst>
                <a:gd name="T0" fmla="*/ 183 w 188"/>
                <a:gd name="T1" fmla="*/ 61 h 153"/>
                <a:gd name="T2" fmla="*/ 140 w 188"/>
                <a:gd name="T3" fmla="*/ 103 h 153"/>
                <a:gd name="T4" fmla="*/ 79 w 188"/>
                <a:gd name="T5" fmla="*/ 84 h 153"/>
                <a:gd name="T6" fmla="*/ 123 w 188"/>
                <a:gd name="T7" fmla="*/ 124 h 153"/>
                <a:gd name="T8" fmla="*/ 65 w 188"/>
                <a:gd name="T9" fmla="*/ 149 h 153"/>
                <a:gd name="T10" fmla="*/ 31 w 188"/>
                <a:gd name="T11" fmla="*/ 152 h 153"/>
                <a:gd name="T12" fmla="*/ 0 w 188"/>
                <a:gd name="T13" fmla="*/ 144 h 153"/>
                <a:gd name="T14" fmla="*/ 48 w 188"/>
                <a:gd name="T15" fmla="*/ 114 h 153"/>
                <a:gd name="T16" fmla="*/ 77 w 188"/>
                <a:gd name="T17" fmla="*/ 72 h 153"/>
                <a:gd name="T18" fmla="*/ 103 w 188"/>
                <a:gd name="T19" fmla="*/ 25 h 153"/>
                <a:gd name="T20" fmla="*/ 140 w 188"/>
                <a:gd name="T21" fmla="*/ 1 h 153"/>
                <a:gd name="T22" fmla="*/ 182 w 188"/>
                <a:gd name="T23" fmla="*/ 22 h 153"/>
                <a:gd name="T24" fmla="*/ 183 w 188"/>
                <a:gd name="T25" fmla="*/ 6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8" h="153">
                  <a:moveTo>
                    <a:pt x="183" y="61"/>
                  </a:moveTo>
                  <a:cubicBezTo>
                    <a:pt x="177" y="81"/>
                    <a:pt x="160" y="97"/>
                    <a:pt x="140" y="103"/>
                  </a:cubicBezTo>
                  <a:cubicBezTo>
                    <a:pt x="117" y="109"/>
                    <a:pt x="94" y="102"/>
                    <a:pt x="79" y="84"/>
                  </a:cubicBezTo>
                  <a:cubicBezTo>
                    <a:pt x="80" y="108"/>
                    <a:pt x="99" y="124"/>
                    <a:pt x="123" y="124"/>
                  </a:cubicBezTo>
                  <a:cubicBezTo>
                    <a:pt x="108" y="139"/>
                    <a:pt x="86" y="146"/>
                    <a:pt x="65" y="149"/>
                  </a:cubicBezTo>
                  <a:cubicBezTo>
                    <a:pt x="54" y="151"/>
                    <a:pt x="42" y="153"/>
                    <a:pt x="31" y="152"/>
                  </a:cubicBezTo>
                  <a:cubicBezTo>
                    <a:pt x="21" y="152"/>
                    <a:pt x="9" y="150"/>
                    <a:pt x="0" y="144"/>
                  </a:cubicBezTo>
                  <a:cubicBezTo>
                    <a:pt x="19" y="139"/>
                    <a:pt x="35" y="128"/>
                    <a:pt x="48" y="114"/>
                  </a:cubicBezTo>
                  <a:cubicBezTo>
                    <a:pt x="60" y="101"/>
                    <a:pt x="69" y="87"/>
                    <a:pt x="77" y="72"/>
                  </a:cubicBezTo>
                  <a:cubicBezTo>
                    <a:pt x="85" y="56"/>
                    <a:pt x="92" y="39"/>
                    <a:pt x="103" y="25"/>
                  </a:cubicBezTo>
                  <a:cubicBezTo>
                    <a:pt x="112" y="12"/>
                    <a:pt x="124" y="2"/>
                    <a:pt x="140" y="1"/>
                  </a:cubicBezTo>
                  <a:cubicBezTo>
                    <a:pt x="157" y="0"/>
                    <a:pt x="174" y="7"/>
                    <a:pt x="182" y="22"/>
                  </a:cubicBezTo>
                  <a:cubicBezTo>
                    <a:pt x="188" y="35"/>
                    <a:pt x="187" y="48"/>
                    <a:pt x="183" y="6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17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iterate type="wd">
                                    <p:tmPct val="16667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100000" fill="hold" grpId="1" nodeType="withEffect">
                                  <p:stCondLst>
                                    <p:cond delay="1750"/>
                                  </p:stCondLst>
                                  <p:iterate type="wd">
                                    <p:tmPct val="16667"/>
                                  </p:iterate>
                                  <p:childTnLst>
                                    <p:animMotion origin="layout" path="M 8.33333E-7 0.02615 L 8.33333E-7 3.7037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1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5937 0 L -8.33333E-7 0 " pathEditMode="relative" rAng="0" ptsTypes="AA">
                                      <p:cBhvr>
                                        <p:cTn id="17" dur="1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1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1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3" dur="3450" fill="hold"/>
                                        <p:tgtEl>
                                          <p:spTgt spid="17"/>
                                        </p:tgtEl>
                                      </p:cBhvr>
                                      <p:by x="90990" y="9099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14" grpId="0"/>
      <p:bldP spid="14" grpId="1"/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C –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6">
            <a:extLst>
              <a:ext uri="{FF2B5EF4-FFF2-40B4-BE49-F238E27FC236}">
                <a16:creationId xmlns:a16="http://schemas.microsoft.com/office/drawing/2014/main" id="{B313E9A5-8927-4424-8200-0B40A5FE0D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ltGray"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1AD9EEC-2F0C-454C-A5B2-F57FD7AAED4C}"/>
              </a:ext>
            </a:extLst>
          </p:cNvPr>
          <p:cNvSpPr/>
          <p:nvPr userDrawn="1"/>
        </p:nvSpPr>
        <p:spPr bwMode="white">
          <a:xfrm>
            <a:off x="2679031" y="-1"/>
            <a:ext cx="9512969" cy="6858001"/>
          </a:xfrm>
          <a:prstGeom prst="rect">
            <a:avLst/>
          </a:prstGeom>
          <a:solidFill>
            <a:srgbClr val="145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0A620EA-D7F6-457A-9F84-F5DC18B217C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auto">
          <a:xfrm>
            <a:off x="3359696" y="2095351"/>
            <a:ext cx="5781098" cy="3975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>
            <a:spAutoFit/>
          </a:bodyPr>
          <a:lstStyle>
            <a:lvl1pPr algn="l">
              <a:lnSpc>
                <a:spcPts val="3100"/>
              </a:lnSpc>
              <a:defRPr lang="en-US" sz="3200" b="1" cap="all" baseline="0" dirty="0">
                <a:solidFill>
                  <a:schemeClr val="bg1"/>
                </a:solidFill>
                <a:latin typeface="Ubuntu" panose="020B0504030602030204" pitchFamily="34" charset="0"/>
              </a:defRPr>
            </a:lvl1pPr>
          </a:lstStyle>
          <a:p>
            <a:pPr marL="0" lvl="0"/>
            <a:r>
              <a:rPr lang="en-US"/>
              <a:t>SECTION TITLE ALL CAPS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45FEED-D34C-429E-92B0-734C0A2CAA8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59696" y="3144837"/>
            <a:ext cx="5781098" cy="4768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cap="all" baseline="0">
                <a:solidFill>
                  <a:srgbClr val="00E6E3"/>
                </a:solidFill>
                <a:latin typeface="Ubuntu" panose="020B050403060203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SECTION SUBTITLE ALL CAPs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874BF17-775B-4C09-81B2-C8403E37CE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59696" y="3713163"/>
            <a:ext cx="5781098" cy="280987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bg1"/>
                </a:solidFill>
                <a:latin typeface="Ubuntu" panose="020B0504030602030204" pitchFamily="34" charset="0"/>
              </a:defRPr>
            </a:lvl1pPr>
          </a:lstStyle>
          <a:p>
            <a:pPr lvl="0"/>
            <a:r>
              <a:rPr lang="en-US" dirty="0"/>
              <a:t>Short chapter description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</a:t>
            </a:r>
            <a:r>
              <a:rPr lang="en-US" dirty="0"/>
              <a:t>.</a:t>
            </a:r>
            <a:endParaRPr lang="en-GB" dirty="0"/>
          </a:p>
        </p:txBody>
      </p:sp>
      <p:grpSp>
        <p:nvGrpSpPr>
          <p:cNvPr id="8" name="Group 37">
            <a:extLst>
              <a:ext uri="{FF2B5EF4-FFF2-40B4-BE49-F238E27FC236}">
                <a16:creationId xmlns:a16="http://schemas.microsoft.com/office/drawing/2014/main" id="{89B4162E-9D70-4209-8DF4-1DED41065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559747" y="210928"/>
            <a:ext cx="413177" cy="382296"/>
            <a:chOff x="5481638" y="2859088"/>
            <a:chExt cx="1231900" cy="1139825"/>
          </a:xfrm>
          <a:solidFill>
            <a:schemeClr val="bg1"/>
          </a:solidFill>
        </p:grpSpPr>
        <p:sp>
          <p:nvSpPr>
            <p:cNvPr id="10" name="Freeform 320">
              <a:extLst>
                <a:ext uri="{FF2B5EF4-FFF2-40B4-BE49-F238E27FC236}">
                  <a16:creationId xmlns:a16="http://schemas.microsoft.com/office/drawing/2014/main" id="{0DC7C616-15E8-4116-9F0B-2B12EA9734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81638" y="2859088"/>
              <a:ext cx="1203325" cy="1041400"/>
            </a:xfrm>
            <a:custGeom>
              <a:avLst/>
              <a:gdLst>
                <a:gd name="T0" fmla="*/ 229 w 281"/>
                <a:gd name="T1" fmla="*/ 105 h 243"/>
                <a:gd name="T2" fmla="*/ 186 w 281"/>
                <a:gd name="T3" fmla="*/ 141 h 243"/>
                <a:gd name="T4" fmla="*/ 154 w 281"/>
                <a:gd name="T5" fmla="*/ 194 h 243"/>
                <a:gd name="T6" fmla="*/ 112 w 281"/>
                <a:gd name="T7" fmla="*/ 233 h 243"/>
                <a:gd name="T8" fmla="*/ 53 w 281"/>
                <a:gd name="T9" fmla="*/ 236 h 243"/>
                <a:gd name="T10" fmla="*/ 0 w 281"/>
                <a:gd name="T11" fmla="*/ 159 h 243"/>
                <a:gd name="T12" fmla="*/ 153 w 281"/>
                <a:gd name="T13" fmla="*/ 0 h 243"/>
                <a:gd name="T14" fmla="*/ 153 w 281"/>
                <a:gd name="T15" fmla="*/ 0 h 243"/>
                <a:gd name="T16" fmla="*/ 160 w 281"/>
                <a:gd name="T17" fmla="*/ 3 h 243"/>
                <a:gd name="T18" fmla="*/ 237 w 281"/>
                <a:gd name="T19" fmla="*/ 51 h 243"/>
                <a:gd name="T20" fmla="*/ 281 w 281"/>
                <a:gd name="T21" fmla="*/ 118 h 243"/>
                <a:gd name="T22" fmla="*/ 229 w 281"/>
                <a:gd name="T23" fmla="*/ 105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243">
                  <a:moveTo>
                    <a:pt x="229" y="105"/>
                  </a:moveTo>
                  <a:cubicBezTo>
                    <a:pt x="210" y="109"/>
                    <a:pt x="196" y="125"/>
                    <a:pt x="186" y="141"/>
                  </a:cubicBezTo>
                  <a:cubicBezTo>
                    <a:pt x="175" y="159"/>
                    <a:pt x="166" y="177"/>
                    <a:pt x="154" y="194"/>
                  </a:cubicBezTo>
                  <a:cubicBezTo>
                    <a:pt x="143" y="211"/>
                    <a:pt x="130" y="225"/>
                    <a:pt x="112" y="233"/>
                  </a:cubicBezTo>
                  <a:cubicBezTo>
                    <a:pt x="93" y="242"/>
                    <a:pt x="72" y="243"/>
                    <a:pt x="53" y="236"/>
                  </a:cubicBezTo>
                  <a:cubicBezTo>
                    <a:pt x="21" y="224"/>
                    <a:pt x="0" y="192"/>
                    <a:pt x="0" y="159"/>
                  </a:cubicBezTo>
                  <a:cubicBezTo>
                    <a:pt x="0" y="72"/>
                    <a:pt x="119" y="42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55" y="1"/>
                    <a:pt x="158" y="2"/>
                    <a:pt x="160" y="3"/>
                  </a:cubicBezTo>
                  <a:cubicBezTo>
                    <a:pt x="188" y="15"/>
                    <a:pt x="214" y="30"/>
                    <a:pt x="237" y="51"/>
                  </a:cubicBezTo>
                  <a:cubicBezTo>
                    <a:pt x="258" y="70"/>
                    <a:pt x="273" y="92"/>
                    <a:pt x="281" y="118"/>
                  </a:cubicBezTo>
                  <a:cubicBezTo>
                    <a:pt x="268" y="105"/>
                    <a:pt x="247" y="100"/>
                    <a:pt x="229" y="10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321">
              <a:extLst>
                <a:ext uri="{FF2B5EF4-FFF2-40B4-BE49-F238E27FC236}">
                  <a16:creationId xmlns:a16="http://schemas.microsoft.com/office/drawing/2014/main" id="{8CD5D6CE-DA21-4029-90DF-6FD0FE6AC0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10263" y="3343275"/>
              <a:ext cx="803275" cy="655638"/>
            </a:xfrm>
            <a:custGeom>
              <a:avLst/>
              <a:gdLst>
                <a:gd name="T0" fmla="*/ 183 w 188"/>
                <a:gd name="T1" fmla="*/ 61 h 153"/>
                <a:gd name="T2" fmla="*/ 140 w 188"/>
                <a:gd name="T3" fmla="*/ 103 h 153"/>
                <a:gd name="T4" fmla="*/ 79 w 188"/>
                <a:gd name="T5" fmla="*/ 84 h 153"/>
                <a:gd name="T6" fmla="*/ 123 w 188"/>
                <a:gd name="T7" fmla="*/ 124 h 153"/>
                <a:gd name="T8" fmla="*/ 65 w 188"/>
                <a:gd name="T9" fmla="*/ 149 h 153"/>
                <a:gd name="T10" fmla="*/ 31 w 188"/>
                <a:gd name="T11" fmla="*/ 152 h 153"/>
                <a:gd name="T12" fmla="*/ 0 w 188"/>
                <a:gd name="T13" fmla="*/ 144 h 153"/>
                <a:gd name="T14" fmla="*/ 48 w 188"/>
                <a:gd name="T15" fmla="*/ 114 h 153"/>
                <a:gd name="T16" fmla="*/ 77 w 188"/>
                <a:gd name="T17" fmla="*/ 72 h 153"/>
                <a:gd name="T18" fmla="*/ 103 w 188"/>
                <a:gd name="T19" fmla="*/ 25 h 153"/>
                <a:gd name="T20" fmla="*/ 140 w 188"/>
                <a:gd name="T21" fmla="*/ 1 h 153"/>
                <a:gd name="T22" fmla="*/ 182 w 188"/>
                <a:gd name="T23" fmla="*/ 22 h 153"/>
                <a:gd name="T24" fmla="*/ 183 w 188"/>
                <a:gd name="T25" fmla="*/ 6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8" h="153">
                  <a:moveTo>
                    <a:pt x="183" y="61"/>
                  </a:moveTo>
                  <a:cubicBezTo>
                    <a:pt x="177" y="81"/>
                    <a:pt x="160" y="97"/>
                    <a:pt x="140" y="103"/>
                  </a:cubicBezTo>
                  <a:cubicBezTo>
                    <a:pt x="117" y="109"/>
                    <a:pt x="94" y="102"/>
                    <a:pt x="79" y="84"/>
                  </a:cubicBezTo>
                  <a:cubicBezTo>
                    <a:pt x="80" y="108"/>
                    <a:pt x="99" y="124"/>
                    <a:pt x="123" y="124"/>
                  </a:cubicBezTo>
                  <a:cubicBezTo>
                    <a:pt x="108" y="139"/>
                    <a:pt x="86" y="146"/>
                    <a:pt x="65" y="149"/>
                  </a:cubicBezTo>
                  <a:cubicBezTo>
                    <a:pt x="54" y="151"/>
                    <a:pt x="42" y="153"/>
                    <a:pt x="31" y="152"/>
                  </a:cubicBezTo>
                  <a:cubicBezTo>
                    <a:pt x="21" y="152"/>
                    <a:pt x="9" y="150"/>
                    <a:pt x="0" y="144"/>
                  </a:cubicBezTo>
                  <a:cubicBezTo>
                    <a:pt x="19" y="139"/>
                    <a:pt x="35" y="128"/>
                    <a:pt x="48" y="114"/>
                  </a:cubicBezTo>
                  <a:cubicBezTo>
                    <a:pt x="60" y="101"/>
                    <a:pt x="69" y="87"/>
                    <a:pt x="77" y="72"/>
                  </a:cubicBezTo>
                  <a:cubicBezTo>
                    <a:pt x="85" y="56"/>
                    <a:pt x="92" y="39"/>
                    <a:pt x="103" y="25"/>
                  </a:cubicBezTo>
                  <a:cubicBezTo>
                    <a:pt x="112" y="12"/>
                    <a:pt x="124" y="2"/>
                    <a:pt x="140" y="1"/>
                  </a:cubicBezTo>
                  <a:cubicBezTo>
                    <a:pt x="157" y="0"/>
                    <a:pt x="174" y="7"/>
                    <a:pt x="182" y="22"/>
                  </a:cubicBezTo>
                  <a:cubicBezTo>
                    <a:pt x="188" y="35"/>
                    <a:pt x="187" y="48"/>
                    <a:pt x="183" y="6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827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5938 0 L 4.16667E-6 0 " pathEditMode="relative" rAng="0" ptsTypes="AA">
                                      <p:cBhvr>
                                        <p:cTn id="1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iterate type="wd">
                                    <p:tmPct val="16667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4" presetClass="path" presetSubtype="0" decel="100000" fill="hold" grpId="1" nodeType="withEffect">
                                  <p:stCondLst>
                                    <p:cond delay="2500"/>
                                  </p:stCondLst>
                                  <p:iterate type="wd">
                                    <p:tmPct val="16667"/>
                                  </p:iterate>
                                  <p:childTnLst>
                                    <p:animMotion origin="layout" path="M -4.16667E-6 0.02616 L -4.16667E-6 -4.81481E-6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19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1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7" dur="3450" fill="hold"/>
                                        <p:tgtEl>
                                          <p:spTgt spid="16"/>
                                        </p:tgtEl>
                                      </p:cBhvr>
                                      <p:by x="90990" y="9099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2500"/>
                  </p:stCondLst>
                  <p:iterate type="wd">
                    <p:tmPct val="16667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64" presetClass="path" presetSubtype="0" decel="100000" fill="hold" nodeType="withEffect">
                  <p:stCondLst>
                    <p:cond delay="2500"/>
                  </p:stCondLst>
                  <p:iterate type="wd">
                    <p:tmPct val="16667"/>
                  </p:iterate>
                  <p:childTnLst>
                    <p:animMotion origin="layout" path="M -4.16667E-6 0.02616 L -4.16667E-6 -4.81481E-6 " pathEditMode="relative" rAng="0" ptsTypes="AA">
                      <p:cBhvr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-1319"/>
                    </p:animMotion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A66D25-366C-4142-B5D9-9A4107D8B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9A63D1-B6C5-4F10-ABD1-7445EB2D8ADC}"/>
              </a:ext>
            </a:extLst>
          </p:cNvPr>
          <p:cNvSpPr/>
          <p:nvPr userDrawn="1"/>
        </p:nvSpPr>
        <p:spPr>
          <a:xfrm>
            <a:off x="407988" y="2423886"/>
            <a:ext cx="3524250" cy="4046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AE9BC27-7262-47DA-99EA-4AB1F52A8C3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5016" y="3332368"/>
            <a:ext cx="2890194" cy="645047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1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E24DC023-E500-4824-A661-003A568299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5015" y="4079991"/>
            <a:ext cx="2890194" cy="220156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9DEBB0-4052-42E9-B8A1-20FEA957F747}"/>
              </a:ext>
            </a:extLst>
          </p:cNvPr>
          <p:cNvSpPr/>
          <p:nvPr userDrawn="1"/>
        </p:nvSpPr>
        <p:spPr>
          <a:xfrm>
            <a:off x="4333875" y="2423886"/>
            <a:ext cx="3524250" cy="4046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EBBF7568-EC18-40A1-B3C2-1E64D0BFDE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50903" y="3332368"/>
            <a:ext cx="2890194" cy="645047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rgbClr val="336B7D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B1037A2D-940F-4255-984B-C4A7AABBB72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650903" y="4079991"/>
            <a:ext cx="2890194" cy="220156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buClr>
                <a:srgbClr val="336B7D"/>
              </a:buClr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buClr>
                <a:srgbClr val="336B7D"/>
              </a:buClr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buClr>
                <a:srgbClr val="336B7D"/>
              </a:buClr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buClr>
                <a:srgbClr val="336B7D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0917E2-630D-4941-BA4B-7EB65D4A7850}"/>
              </a:ext>
            </a:extLst>
          </p:cNvPr>
          <p:cNvSpPr/>
          <p:nvPr userDrawn="1"/>
        </p:nvSpPr>
        <p:spPr>
          <a:xfrm>
            <a:off x="8259763" y="2406300"/>
            <a:ext cx="3524250" cy="4046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0C0A1379-EE65-47B3-B113-45D1ED57400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576791" y="3332368"/>
            <a:ext cx="2890194" cy="645047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rgbClr val="BA2980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849E3D5-EF9E-46F2-9C73-58806A392B34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576791" y="4079991"/>
            <a:ext cx="2890194" cy="220156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buClr>
                <a:srgbClr val="BA2980"/>
              </a:buClr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buClr>
                <a:srgbClr val="BA2980"/>
              </a:buClr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buClr>
                <a:srgbClr val="BA2980"/>
              </a:buClr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buClr>
                <a:srgbClr val="BA2980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67796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1FBB6F5A-C089-49EB-85DA-04CA2652AF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27" t="2239" r="26258" b="22547"/>
          <a:stretch/>
        </p:blipFill>
        <p:spPr>
          <a:xfrm>
            <a:off x="0" y="0"/>
            <a:ext cx="488221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74F36F-3194-40C1-BFCB-D2FC8CB290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1344" y="9144"/>
            <a:ext cx="3056632" cy="82756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5" name="Oval 20">
            <a:extLst>
              <a:ext uri="{FF2B5EF4-FFF2-40B4-BE49-F238E27FC236}">
                <a16:creationId xmlns:a16="http://schemas.microsoft.com/office/drawing/2014/main" id="{0B27F5C5-C656-4F2F-9EEE-B93F6E79E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27637" y="711496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811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C41C771-7ED2-45AF-884F-E0E275C6B3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98013" y="1040484"/>
            <a:ext cx="863263" cy="48270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36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Nº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A82ADF8-12C7-4D27-8457-7F3D1C93EB4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87432" y="518014"/>
            <a:ext cx="4020458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0">
                <a:solidFill>
                  <a:srgbClr val="0070AD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E18CF815-87D3-425A-8169-07DAC599615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787433" y="936969"/>
            <a:ext cx="4020458" cy="11776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Oval 20">
            <a:extLst>
              <a:ext uri="{FF2B5EF4-FFF2-40B4-BE49-F238E27FC236}">
                <a16:creationId xmlns:a16="http://schemas.microsoft.com/office/drawing/2014/main" id="{71209714-A86B-492A-AC18-2DBD1D17E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27637" y="2656077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590A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1CDF667B-1AA2-4981-B115-B40754E318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98013" y="2996221"/>
            <a:ext cx="863263" cy="48270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36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Nº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49B542E-285C-4837-B671-696E4DC001E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787432" y="2563381"/>
            <a:ext cx="4020458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0">
                <a:solidFill>
                  <a:srgbClr val="0070AD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09A45E63-A970-497F-9E53-8D389A8457F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787433" y="2982336"/>
            <a:ext cx="4020458" cy="11776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Oval 20">
            <a:extLst>
              <a:ext uri="{FF2B5EF4-FFF2-40B4-BE49-F238E27FC236}">
                <a16:creationId xmlns:a16="http://schemas.microsoft.com/office/drawing/2014/main" id="{F88C0E2C-E612-44EC-9013-AD68C65B6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27637" y="4780395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A60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411BF5D-81E9-4AC1-AE6D-53DC26B2ECA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498013" y="5107841"/>
            <a:ext cx="863263" cy="48270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36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Nº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2676D57-7318-4038-8625-151D4DD857E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787432" y="4647262"/>
            <a:ext cx="4020458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0">
                <a:solidFill>
                  <a:srgbClr val="0070AD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AB98D4C-7485-4468-A517-B5B92B48F38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787433" y="5066217"/>
            <a:ext cx="4020458" cy="11776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48296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6B75A-687E-405C-8A0B-8D00578BA2C3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703932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C –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6">
            <a:extLst>
              <a:ext uri="{FF2B5EF4-FFF2-40B4-BE49-F238E27FC236}">
                <a16:creationId xmlns:a16="http://schemas.microsoft.com/office/drawing/2014/main" id="{B313E9A5-8927-4424-8200-0B40A5FE0D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79" t="6949" r="40419" b="6949"/>
          <a:stretch/>
        </p:blipFill>
        <p:spPr bwMode="ltGray">
          <a:xfrm>
            <a:off x="0" y="0"/>
            <a:ext cx="2783632" cy="68580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1AD9EEC-2F0C-454C-A5B2-F57FD7AAED4C}"/>
              </a:ext>
            </a:extLst>
          </p:cNvPr>
          <p:cNvSpPr/>
          <p:nvPr userDrawn="1"/>
        </p:nvSpPr>
        <p:spPr bwMode="white">
          <a:xfrm>
            <a:off x="2679031" y="-1"/>
            <a:ext cx="9512969" cy="6858001"/>
          </a:xfrm>
          <a:prstGeom prst="rect">
            <a:avLst/>
          </a:prstGeom>
          <a:solidFill>
            <a:srgbClr val="0F4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0A620EA-D7F6-457A-9F84-F5DC18B217C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auto">
          <a:xfrm>
            <a:off x="3359696" y="2095351"/>
            <a:ext cx="5781098" cy="3975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>
            <a:spAutoFit/>
          </a:bodyPr>
          <a:lstStyle>
            <a:lvl1pPr algn="l">
              <a:lnSpc>
                <a:spcPts val="3100"/>
              </a:lnSpc>
              <a:defRPr lang="en-US" sz="3200" b="1" cap="all" baseline="0" dirty="0">
                <a:solidFill>
                  <a:schemeClr val="bg1"/>
                </a:solidFill>
                <a:latin typeface="Ubuntu" panose="020B0504030602030204" pitchFamily="34" charset="0"/>
              </a:defRPr>
            </a:lvl1pPr>
          </a:lstStyle>
          <a:p>
            <a:pPr marL="0" lvl="0"/>
            <a:r>
              <a:rPr lang="en-US" dirty="0"/>
              <a:t>SECTION TITLE ALL CAPS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874BF17-775B-4C09-81B2-C8403E37CE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59696" y="3713163"/>
            <a:ext cx="5781098" cy="280987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bg1"/>
                </a:solidFill>
                <a:latin typeface="Ubuntu" panose="020B0504030602030204" pitchFamily="34" charset="0"/>
              </a:defRPr>
            </a:lvl1pPr>
          </a:lstStyle>
          <a:p>
            <a:pPr lvl="0"/>
            <a:r>
              <a:rPr lang="en-US" dirty="0"/>
              <a:t>Short chapter description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45FEED-D34C-429E-92B0-734C0A2CAA8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59696" y="3144837"/>
            <a:ext cx="5781098" cy="4768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cap="all" baseline="0">
                <a:solidFill>
                  <a:srgbClr val="00E6E3"/>
                </a:solidFill>
                <a:latin typeface="Ubuntu" panose="020B050403060203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SECTION SUBTITLE ALL CAPs</a:t>
            </a:r>
            <a:endParaRPr lang="en-GB" dirty="0"/>
          </a:p>
        </p:txBody>
      </p:sp>
      <p:grpSp>
        <p:nvGrpSpPr>
          <p:cNvPr id="8" name="Group 37">
            <a:extLst>
              <a:ext uri="{FF2B5EF4-FFF2-40B4-BE49-F238E27FC236}">
                <a16:creationId xmlns:a16="http://schemas.microsoft.com/office/drawing/2014/main" id="{A0131EFA-E3CA-4470-968C-AA4EF9936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559747" y="210928"/>
            <a:ext cx="413177" cy="382296"/>
            <a:chOff x="5481638" y="2859088"/>
            <a:chExt cx="1231900" cy="1139825"/>
          </a:xfrm>
          <a:solidFill>
            <a:schemeClr val="bg1"/>
          </a:solidFill>
        </p:grpSpPr>
        <p:sp>
          <p:nvSpPr>
            <p:cNvPr id="10" name="Freeform 320">
              <a:extLst>
                <a:ext uri="{FF2B5EF4-FFF2-40B4-BE49-F238E27FC236}">
                  <a16:creationId xmlns:a16="http://schemas.microsoft.com/office/drawing/2014/main" id="{FE038D48-6B7B-4F99-AD46-1A717A987A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81638" y="2859088"/>
              <a:ext cx="1203325" cy="1041400"/>
            </a:xfrm>
            <a:custGeom>
              <a:avLst/>
              <a:gdLst>
                <a:gd name="T0" fmla="*/ 229 w 281"/>
                <a:gd name="T1" fmla="*/ 105 h 243"/>
                <a:gd name="T2" fmla="*/ 186 w 281"/>
                <a:gd name="T3" fmla="*/ 141 h 243"/>
                <a:gd name="T4" fmla="*/ 154 w 281"/>
                <a:gd name="T5" fmla="*/ 194 h 243"/>
                <a:gd name="T6" fmla="*/ 112 w 281"/>
                <a:gd name="T7" fmla="*/ 233 h 243"/>
                <a:gd name="T8" fmla="*/ 53 w 281"/>
                <a:gd name="T9" fmla="*/ 236 h 243"/>
                <a:gd name="T10" fmla="*/ 0 w 281"/>
                <a:gd name="T11" fmla="*/ 159 h 243"/>
                <a:gd name="T12" fmla="*/ 153 w 281"/>
                <a:gd name="T13" fmla="*/ 0 h 243"/>
                <a:gd name="T14" fmla="*/ 153 w 281"/>
                <a:gd name="T15" fmla="*/ 0 h 243"/>
                <a:gd name="T16" fmla="*/ 160 w 281"/>
                <a:gd name="T17" fmla="*/ 3 h 243"/>
                <a:gd name="T18" fmla="*/ 237 w 281"/>
                <a:gd name="T19" fmla="*/ 51 h 243"/>
                <a:gd name="T20" fmla="*/ 281 w 281"/>
                <a:gd name="T21" fmla="*/ 118 h 243"/>
                <a:gd name="T22" fmla="*/ 229 w 281"/>
                <a:gd name="T23" fmla="*/ 105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243">
                  <a:moveTo>
                    <a:pt x="229" y="105"/>
                  </a:moveTo>
                  <a:cubicBezTo>
                    <a:pt x="210" y="109"/>
                    <a:pt x="196" y="125"/>
                    <a:pt x="186" y="141"/>
                  </a:cubicBezTo>
                  <a:cubicBezTo>
                    <a:pt x="175" y="159"/>
                    <a:pt x="166" y="177"/>
                    <a:pt x="154" y="194"/>
                  </a:cubicBezTo>
                  <a:cubicBezTo>
                    <a:pt x="143" y="211"/>
                    <a:pt x="130" y="225"/>
                    <a:pt x="112" y="233"/>
                  </a:cubicBezTo>
                  <a:cubicBezTo>
                    <a:pt x="93" y="242"/>
                    <a:pt x="72" y="243"/>
                    <a:pt x="53" y="236"/>
                  </a:cubicBezTo>
                  <a:cubicBezTo>
                    <a:pt x="21" y="224"/>
                    <a:pt x="0" y="192"/>
                    <a:pt x="0" y="159"/>
                  </a:cubicBezTo>
                  <a:cubicBezTo>
                    <a:pt x="0" y="72"/>
                    <a:pt x="119" y="42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55" y="1"/>
                    <a:pt x="158" y="2"/>
                    <a:pt x="160" y="3"/>
                  </a:cubicBezTo>
                  <a:cubicBezTo>
                    <a:pt x="188" y="15"/>
                    <a:pt x="214" y="30"/>
                    <a:pt x="237" y="51"/>
                  </a:cubicBezTo>
                  <a:cubicBezTo>
                    <a:pt x="258" y="70"/>
                    <a:pt x="273" y="92"/>
                    <a:pt x="281" y="118"/>
                  </a:cubicBezTo>
                  <a:cubicBezTo>
                    <a:pt x="268" y="105"/>
                    <a:pt x="247" y="100"/>
                    <a:pt x="229" y="10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321">
              <a:extLst>
                <a:ext uri="{FF2B5EF4-FFF2-40B4-BE49-F238E27FC236}">
                  <a16:creationId xmlns:a16="http://schemas.microsoft.com/office/drawing/2014/main" id="{8099682C-62AB-45A8-A317-C09E541E1A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10263" y="3343275"/>
              <a:ext cx="803275" cy="655638"/>
            </a:xfrm>
            <a:custGeom>
              <a:avLst/>
              <a:gdLst>
                <a:gd name="T0" fmla="*/ 183 w 188"/>
                <a:gd name="T1" fmla="*/ 61 h 153"/>
                <a:gd name="T2" fmla="*/ 140 w 188"/>
                <a:gd name="T3" fmla="*/ 103 h 153"/>
                <a:gd name="T4" fmla="*/ 79 w 188"/>
                <a:gd name="T5" fmla="*/ 84 h 153"/>
                <a:gd name="T6" fmla="*/ 123 w 188"/>
                <a:gd name="T7" fmla="*/ 124 h 153"/>
                <a:gd name="T8" fmla="*/ 65 w 188"/>
                <a:gd name="T9" fmla="*/ 149 h 153"/>
                <a:gd name="T10" fmla="*/ 31 w 188"/>
                <a:gd name="T11" fmla="*/ 152 h 153"/>
                <a:gd name="T12" fmla="*/ 0 w 188"/>
                <a:gd name="T13" fmla="*/ 144 h 153"/>
                <a:gd name="T14" fmla="*/ 48 w 188"/>
                <a:gd name="T15" fmla="*/ 114 h 153"/>
                <a:gd name="T16" fmla="*/ 77 w 188"/>
                <a:gd name="T17" fmla="*/ 72 h 153"/>
                <a:gd name="T18" fmla="*/ 103 w 188"/>
                <a:gd name="T19" fmla="*/ 25 h 153"/>
                <a:gd name="T20" fmla="*/ 140 w 188"/>
                <a:gd name="T21" fmla="*/ 1 h 153"/>
                <a:gd name="T22" fmla="*/ 182 w 188"/>
                <a:gd name="T23" fmla="*/ 22 h 153"/>
                <a:gd name="T24" fmla="*/ 183 w 188"/>
                <a:gd name="T25" fmla="*/ 6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8" h="153">
                  <a:moveTo>
                    <a:pt x="183" y="61"/>
                  </a:moveTo>
                  <a:cubicBezTo>
                    <a:pt x="177" y="81"/>
                    <a:pt x="160" y="97"/>
                    <a:pt x="140" y="103"/>
                  </a:cubicBezTo>
                  <a:cubicBezTo>
                    <a:pt x="117" y="109"/>
                    <a:pt x="94" y="102"/>
                    <a:pt x="79" y="84"/>
                  </a:cubicBezTo>
                  <a:cubicBezTo>
                    <a:pt x="80" y="108"/>
                    <a:pt x="99" y="124"/>
                    <a:pt x="123" y="124"/>
                  </a:cubicBezTo>
                  <a:cubicBezTo>
                    <a:pt x="108" y="139"/>
                    <a:pt x="86" y="146"/>
                    <a:pt x="65" y="149"/>
                  </a:cubicBezTo>
                  <a:cubicBezTo>
                    <a:pt x="54" y="151"/>
                    <a:pt x="42" y="153"/>
                    <a:pt x="31" y="152"/>
                  </a:cubicBezTo>
                  <a:cubicBezTo>
                    <a:pt x="21" y="152"/>
                    <a:pt x="9" y="150"/>
                    <a:pt x="0" y="144"/>
                  </a:cubicBezTo>
                  <a:cubicBezTo>
                    <a:pt x="19" y="139"/>
                    <a:pt x="35" y="128"/>
                    <a:pt x="48" y="114"/>
                  </a:cubicBezTo>
                  <a:cubicBezTo>
                    <a:pt x="60" y="101"/>
                    <a:pt x="69" y="87"/>
                    <a:pt x="77" y="72"/>
                  </a:cubicBezTo>
                  <a:cubicBezTo>
                    <a:pt x="85" y="56"/>
                    <a:pt x="92" y="39"/>
                    <a:pt x="103" y="25"/>
                  </a:cubicBezTo>
                  <a:cubicBezTo>
                    <a:pt x="112" y="12"/>
                    <a:pt x="124" y="2"/>
                    <a:pt x="140" y="1"/>
                  </a:cubicBezTo>
                  <a:cubicBezTo>
                    <a:pt x="157" y="0"/>
                    <a:pt x="174" y="7"/>
                    <a:pt x="182" y="22"/>
                  </a:cubicBezTo>
                  <a:cubicBezTo>
                    <a:pt x="188" y="35"/>
                    <a:pt x="187" y="48"/>
                    <a:pt x="183" y="6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895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5938 0 L 4.16667E-6 0 " pathEditMode="relative" rAng="0" ptsTypes="AA">
                                      <p:cBhvr>
                                        <p:cTn id="1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iterate type="wd">
                                    <p:tmPct val="16667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4" presetClass="path" presetSubtype="0" decel="100000" fill="hold" grpId="1" nodeType="withEffect">
                                  <p:stCondLst>
                                    <p:cond delay="2500"/>
                                  </p:stCondLst>
                                  <p:iterate type="wd">
                                    <p:tmPct val="16667"/>
                                  </p:iterate>
                                  <p:childTnLst>
                                    <p:animMotion origin="layout" path="M -4.16667E-6 0.02616 L -4.16667E-6 -4.81481E-6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19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1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7" dur="3450" fill="hold"/>
                                        <p:tgtEl>
                                          <p:spTgt spid="16"/>
                                        </p:tgtEl>
                                      </p:cBhvr>
                                      <p:by x="90990" y="9099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2500"/>
                  </p:stCondLst>
                  <p:iterate type="wd">
                    <p:tmPct val="16667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64" presetClass="path" presetSubtype="0" decel="100000" fill="hold" nodeType="withEffect">
                  <p:stCondLst>
                    <p:cond delay="2500"/>
                  </p:stCondLst>
                  <p:iterate type="wd">
                    <p:tmPct val="16667"/>
                  </p:iterate>
                  <p:childTnLst>
                    <p:animMotion origin="layout" path="M -4.16667E-6 0.02616 L -4.16667E-6 -4.81481E-6 " pathEditMode="relative" rAng="0" ptsTypes="AA">
                      <p:cBhvr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-1319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040388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6B75A-687E-405C-8A0B-8D00578BA2C3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823985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6B75A-687E-405C-8A0B-8D00578BA2C3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81793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6B75A-687E-405C-8A0B-8D00578BA2C3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633769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6B75A-687E-405C-8A0B-8D00578BA2C3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433789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6B75A-687E-405C-8A0B-8D00578BA2C3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60428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6B75A-687E-405C-8A0B-8D00578BA2C3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724041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9" name="Groupe 1">
            <a:extLst>
              <a:ext uri="{FF2B5EF4-FFF2-40B4-BE49-F238E27FC236}">
                <a16:creationId xmlns:a16="http://schemas.microsoft.com/office/drawing/2014/main" id="{CD28FEA2-7F2B-4237-AF09-7CA0832BC8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562163" y="205059"/>
            <a:ext cx="419436" cy="388988"/>
            <a:chOff x="11501102" y="171573"/>
            <a:chExt cx="419436" cy="388988"/>
          </a:xfrm>
        </p:grpSpPr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63AEC9FC-3E95-4D46-9732-BF309CA0A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1D7C1884-F9F8-4550-B52F-426884ECC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2" name="Rectangle 27">
            <a:extLst>
              <a:ext uri="{FF2B5EF4-FFF2-40B4-BE49-F238E27FC236}">
                <a16:creationId xmlns:a16="http://schemas.microsoft.com/office/drawing/2014/main" id="{4313A32C-F038-4506-9ECA-7604271A2D95}"/>
              </a:ext>
            </a:extLst>
          </p:cNvPr>
          <p:cNvSpPr/>
          <p:nvPr userDrawn="1"/>
        </p:nvSpPr>
        <p:spPr>
          <a:xfrm>
            <a:off x="404813" y="6517871"/>
            <a:ext cx="341084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0" dirty="0">
                <a:solidFill>
                  <a:schemeClr val="tx1"/>
                </a:solidFill>
                <a:latin typeface="Ubuntu" panose="020B0504030602030204" pitchFamily="34" charset="0"/>
                <a:cs typeface="Arial" panose="020B0604020202020204" pitchFamily="34" charset="0"/>
              </a:rPr>
              <a:t>Creating and Running Containers in Azure  |  Admir Cosic  |  </a:t>
            </a:r>
            <a:r>
              <a:rPr lang="sv-SE" sz="700" kern="0" dirty="0">
                <a:solidFill>
                  <a:schemeClr val="tx1"/>
                </a:solidFill>
                <a:latin typeface="Ubuntu" panose="020B0504030602030204" pitchFamily="34" charset="0"/>
                <a:cs typeface="Arial" panose="020B0604020202020204" pitchFamily="34" charset="0"/>
              </a:rPr>
              <a:t>2021-12-08</a:t>
            </a:r>
            <a:endParaRPr lang="en-US" sz="700" kern="0" dirty="0">
              <a:solidFill>
                <a:schemeClr val="tx1"/>
              </a:solidFill>
              <a:latin typeface="Ubuntu" panose="020B0504030602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27">
            <a:extLst>
              <a:ext uri="{FF2B5EF4-FFF2-40B4-BE49-F238E27FC236}">
                <a16:creationId xmlns:a16="http://schemas.microsoft.com/office/drawing/2014/main" id="{0878740F-7083-47F0-92D3-0031B1435D77}"/>
              </a:ext>
            </a:extLst>
          </p:cNvPr>
          <p:cNvSpPr/>
          <p:nvPr userDrawn="1"/>
        </p:nvSpPr>
        <p:spPr>
          <a:xfrm>
            <a:off x="7227070" y="6517871"/>
            <a:ext cx="4532162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700" dirty="0">
                <a:solidFill>
                  <a:schemeClr val="tx1"/>
                </a:solidFill>
                <a:latin typeface="Ubuntu" panose="020B0504030602030204" pitchFamily="34" charset="0"/>
                <a:cs typeface="Arial" panose="020B0604020202020204" pitchFamily="34" charset="0"/>
              </a:rPr>
              <a:t>Company Confidential © Capgemini 2021. All rights reserved  |</a:t>
            </a:r>
          </a:p>
        </p:txBody>
      </p:sp>
      <p:sp>
        <p:nvSpPr>
          <p:cNvPr id="14" name="Rectangle 43">
            <a:extLst>
              <a:ext uri="{FF2B5EF4-FFF2-40B4-BE49-F238E27FC236}">
                <a16:creationId xmlns:a16="http://schemas.microsoft.com/office/drawing/2014/main" id="{6A5D1CED-3EE0-4B51-A6DC-99D7076B3EFB}"/>
              </a:ext>
            </a:extLst>
          </p:cNvPr>
          <p:cNvSpPr/>
          <p:nvPr userDrawn="1"/>
        </p:nvSpPr>
        <p:spPr>
          <a:xfrm>
            <a:off x="11744128" y="6517658"/>
            <a:ext cx="229263" cy="215444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tx1"/>
                </a:solidFill>
                <a:latin typeface="Ubuntu" panose="020B050403060203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tx1"/>
              </a:solidFill>
              <a:latin typeface="Ubuntu" panose="020B05040306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58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  <p:sldLayoutId id="2147484048" r:id="rId12"/>
    <p:sldLayoutId id="2147484049" r:id="rId13"/>
    <p:sldLayoutId id="2147484021" r:id="rId14"/>
    <p:sldLayoutId id="2147484020" r:id="rId15"/>
    <p:sldLayoutId id="2147484017" r:id="rId16"/>
    <p:sldLayoutId id="2147484018" r:id="rId17"/>
    <p:sldLayoutId id="2147484026" r:id="rId18"/>
    <p:sldLayoutId id="2147484031" r:id="rId19"/>
    <p:sldLayoutId id="2147484032" r:id="rId20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23" userDrawn="1">
          <p15:clr>
            <a:srgbClr val="F26B43"/>
          </p15:clr>
        </p15:guide>
        <p15:guide id="2" orient="horz" pos="4071" userDrawn="1">
          <p15:clr>
            <a:srgbClr val="F26B43"/>
          </p15:clr>
        </p15:guide>
        <p15:guide id="3" pos="255" userDrawn="1">
          <p15:clr>
            <a:srgbClr val="F26B43"/>
          </p15:clr>
        </p15:guide>
        <p15:guide id="4" orient="horz" pos="836" userDrawn="1">
          <p15:clr>
            <a:srgbClr val="F26B43"/>
          </p15:clr>
        </p15:guide>
        <p15:guide id="5" orient="horz" pos="245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3899" userDrawn="1">
          <p15:clr>
            <a:srgbClr val="F26B43"/>
          </p15:clr>
        </p15:guide>
        <p15:guide id="8" pos="378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ickkell.medium.com/azure-devops-pipeline-cheatsheet-b7401f8eb2e7" TargetMode="External"/><Relationship Id="rId2" Type="http://schemas.openxmlformats.org/officeDocument/2006/relationships/hyperlink" Target="https://github.com/adodado/azure_pipeline_templates_knowledge_sharing_session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learn.microsoft.com/en-us/azure/devops/pipelines/yaml-schema/?view=azure-pipelines&amp;tabs=schema&amp;viewFallbackFrom=azure-devops" TargetMode="External"/><Relationship Id="rId4" Type="http://schemas.openxmlformats.org/officeDocument/2006/relationships/hyperlink" Target="https://learn.microsoft.com/en-us/azure/devops/pipelines/?view=azure-devop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Capgemini">
            <a:extLst>
              <a:ext uri="{FF2B5EF4-FFF2-40B4-BE49-F238E27FC236}">
                <a16:creationId xmlns:a16="http://schemas.microsoft.com/office/drawing/2014/main" id="{8C3107F6-33E4-44D0-A993-6A5216B69D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2" y="272524"/>
            <a:ext cx="3024000" cy="1226177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24" name="Picture 23" descr="Diagram&#10;&#10;Description automatically generated">
            <a:extLst>
              <a:ext uri="{FF2B5EF4-FFF2-40B4-BE49-F238E27FC236}">
                <a16:creationId xmlns:a16="http://schemas.microsoft.com/office/drawing/2014/main" id="{2753251C-0A2F-4362-B675-A7988CF219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96" r="178"/>
          <a:stretch/>
        </p:blipFill>
        <p:spPr>
          <a:xfrm>
            <a:off x="5735960" y="1725377"/>
            <a:ext cx="6444000" cy="5132623"/>
          </a:xfrm>
          <a:prstGeom prst="rect">
            <a:avLst/>
          </a:prstGeom>
        </p:spPr>
      </p:pic>
      <p:pic>
        <p:nvPicPr>
          <p:cNvPr id="16" name="Picture 15" descr="Icon&#10;&#10;Description automatically generated with medium confidence">
            <a:extLst>
              <a:ext uri="{FF2B5EF4-FFF2-40B4-BE49-F238E27FC236}">
                <a16:creationId xmlns:a16="http://schemas.microsoft.com/office/drawing/2014/main" id="{9C45AD64-BA1E-46E2-A90B-009CBF443D0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5" r="20833"/>
          <a:stretch/>
        </p:blipFill>
        <p:spPr>
          <a:xfrm>
            <a:off x="3543972" y="2264820"/>
            <a:ext cx="2241111" cy="459318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4F7455F-9F2A-4D81-97F8-A96A8E8219DC}"/>
              </a:ext>
            </a:extLst>
          </p:cNvPr>
          <p:cNvSpPr/>
          <p:nvPr/>
        </p:nvSpPr>
        <p:spPr>
          <a:xfrm>
            <a:off x="5663952" y="1916832"/>
            <a:ext cx="1872208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Cloud 27">
            <a:extLst>
              <a:ext uri="{FF2B5EF4-FFF2-40B4-BE49-F238E27FC236}">
                <a16:creationId xmlns:a16="http://schemas.microsoft.com/office/drawing/2014/main" id="{F131A9E6-555F-4BAD-8599-4AE669A95F67}"/>
              </a:ext>
            </a:extLst>
          </p:cNvPr>
          <p:cNvSpPr/>
          <p:nvPr/>
        </p:nvSpPr>
        <p:spPr>
          <a:xfrm>
            <a:off x="-4651" y="1725377"/>
            <a:ext cx="4381973" cy="3015790"/>
          </a:xfrm>
          <a:prstGeom prst="cloud">
            <a:avLst/>
          </a:prstGeom>
          <a:solidFill>
            <a:srgbClr val="ACACD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8D696E-B4E9-4F10-824F-B9B79E98BE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429" y="1988841"/>
            <a:ext cx="2947543" cy="2448271"/>
          </a:xfrm>
        </p:spPr>
        <p:txBody>
          <a:bodyPr anchor="ctr">
            <a:no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3600" i="0" dirty="0">
                <a:effectLst/>
              </a:rPr>
              <a:t>Azure Pipelines using Templates</a:t>
            </a:r>
          </a:p>
        </p:txBody>
      </p:sp>
    </p:spTree>
    <p:extLst>
      <p:ext uri="{BB962C8B-B14F-4D97-AF65-F5344CB8AC3E}">
        <p14:creationId xmlns:p14="http://schemas.microsoft.com/office/powerpoint/2010/main" val="3867533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B86EEAC6-011F-4499-ACFF-2FDC742DB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970F14D-B6E6-40EA-96B4-4E18D0CF9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D288803-A6C7-4081-95A5-15932004F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Agenda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F91C915-BE51-4AAA-AB93-B91A6BA8C3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9267" y="864108"/>
            <a:ext cx="3585891" cy="51206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What are YAML templates </a:t>
            </a:r>
          </a:p>
          <a:p>
            <a:r>
              <a:rPr lang="en-US" dirty="0"/>
              <a:t>Why use YAML template </a:t>
            </a:r>
          </a:p>
          <a:p>
            <a:r>
              <a:rPr lang="en-US" dirty="0"/>
              <a:t>Using Variable, Step, Job and Stage templates </a:t>
            </a:r>
          </a:p>
          <a:p>
            <a:r>
              <a:rPr lang="en-US" dirty="0"/>
              <a:t>Passing parameters to a Template </a:t>
            </a:r>
          </a:p>
          <a:p>
            <a:r>
              <a:rPr lang="en-US" dirty="0"/>
              <a:t>Demo “</a:t>
            </a:r>
            <a:r>
              <a:rPr lang="en-US" dirty="0" err="1"/>
              <a:t>realworld</a:t>
            </a:r>
            <a:r>
              <a:rPr lang="en-US" dirty="0"/>
              <a:t> use” </a:t>
            </a:r>
          </a:p>
          <a:p>
            <a:r>
              <a:rPr lang="en-US" dirty="0"/>
              <a:t>Q&amp;A </a:t>
            </a:r>
          </a:p>
          <a:p>
            <a:endParaRPr lang="en-US" dirty="0"/>
          </a:p>
        </p:txBody>
      </p:sp>
      <p:pic>
        <p:nvPicPr>
          <p:cNvPr id="29" name="Picture 28" descr="Pastel checklist and pencil">
            <a:extLst>
              <a:ext uri="{FF2B5EF4-FFF2-40B4-BE49-F238E27FC236}">
                <a16:creationId xmlns:a16="http://schemas.microsoft.com/office/drawing/2014/main" id="{F21E14D7-48BE-4457-8616-7531605285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88" r="22041" b="2"/>
          <a:stretch/>
        </p:blipFill>
        <p:spPr>
          <a:xfrm>
            <a:off x="7818120" y="758952"/>
            <a:ext cx="3617432" cy="533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2999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D288803-A6C7-4081-95A5-15932004F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buClr>
                <a:schemeClr val="bg1"/>
              </a:buClr>
            </a:pPr>
            <a:r>
              <a:rPr lang="en-US">
                <a:solidFill>
                  <a:schemeClr val="bg1"/>
                </a:solidFill>
              </a:rPr>
              <a:t>What are YAML templates?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8DD259-A6F9-4D7D-B258-873C3D96E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6600" y="144372"/>
            <a:ext cx="571580" cy="476316"/>
          </a:xfrm>
          <a:prstGeom prst="rect">
            <a:avLst/>
          </a:prstGeom>
        </p:spPr>
      </p:pic>
      <p:graphicFrame>
        <p:nvGraphicFramePr>
          <p:cNvPr id="119" name="TextBox 11">
            <a:extLst>
              <a:ext uri="{FF2B5EF4-FFF2-40B4-BE49-F238E27FC236}">
                <a16:creationId xmlns:a16="http://schemas.microsoft.com/office/drawing/2014/main" id="{2EDEC9F4-8974-6425-71FE-A81D34A6AB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3653729"/>
              </p:ext>
            </p:extLst>
          </p:nvPr>
        </p:nvGraphicFramePr>
        <p:xfrm>
          <a:off x="4059935" y="758952"/>
          <a:ext cx="7104549" cy="5330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11696660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D288803-A6C7-4081-95A5-15932004F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05" y="3213718"/>
            <a:ext cx="3312368" cy="2305163"/>
          </a:xfrm>
        </p:spPr>
        <p:txBody>
          <a:bodyPr anchor="ctr">
            <a:normAutofit/>
          </a:bodyPr>
          <a:lstStyle/>
          <a:p>
            <a:r>
              <a:rPr lang="en-US" dirty="0"/>
              <a:t>Why use YAML template?</a:t>
            </a:r>
          </a:p>
        </p:txBody>
      </p:sp>
      <p:graphicFrame>
        <p:nvGraphicFramePr>
          <p:cNvPr id="8" name="TextBox 11">
            <a:extLst>
              <a:ext uri="{FF2B5EF4-FFF2-40B4-BE49-F238E27FC236}">
                <a16:creationId xmlns:a16="http://schemas.microsoft.com/office/drawing/2014/main" id="{A0582590-68AB-4728-8C52-C38DD24658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886948"/>
              </p:ext>
            </p:extLst>
          </p:nvPr>
        </p:nvGraphicFramePr>
        <p:xfrm>
          <a:off x="4059935" y="758952"/>
          <a:ext cx="7104549" cy="5330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54497214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9FDD9264-A478-4B82-A891-2BEA8BF9F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938954-D37A-4C4C-A125-33F9E2DFF9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714" b="9091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C4D755E9-CEF5-43A7-A514-4664F25F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D288803-A6C7-4081-95A5-15932004F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298448"/>
            <a:ext cx="368507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spc="-100" dirty="0"/>
              <a:t>Using Variable, Step, Job and Stage templates</a:t>
            </a:r>
            <a:endParaRPr lang="en-US" sz="4400" b="1" spc="-100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BF879CD-ED15-450F-B829-699C694D2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078438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D288803-A6C7-4081-95A5-15932004F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2271846"/>
            <a:ext cx="3312368" cy="2305163"/>
          </a:xfrm>
        </p:spPr>
        <p:txBody>
          <a:bodyPr anchor="ctr">
            <a:normAutofit/>
          </a:bodyPr>
          <a:lstStyle/>
          <a:p>
            <a:r>
              <a:rPr lang="en-US" dirty="0"/>
              <a:t>Passing parameters to a Template</a:t>
            </a:r>
          </a:p>
        </p:txBody>
      </p:sp>
      <p:graphicFrame>
        <p:nvGraphicFramePr>
          <p:cNvPr id="8" name="TextBox 11">
            <a:extLst>
              <a:ext uri="{FF2B5EF4-FFF2-40B4-BE49-F238E27FC236}">
                <a16:creationId xmlns:a16="http://schemas.microsoft.com/office/drawing/2014/main" id="{A0582590-68AB-4728-8C52-C38DD24658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5222410"/>
              </p:ext>
            </p:extLst>
          </p:nvPr>
        </p:nvGraphicFramePr>
        <p:xfrm>
          <a:off x="4059935" y="758952"/>
          <a:ext cx="7104549" cy="5330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62114804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D288803-A6C7-4081-95A5-15932004F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2801265"/>
            <a:ext cx="2160240" cy="125546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6000" b="1" dirty="0"/>
              <a:t>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6C6E88-30AF-42DC-85E9-5174315EE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724" y="1123837"/>
            <a:ext cx="6514041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483940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FDD9264-A478-4B82-A891-2BEA8BF9F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Question mark symbol">
            <a:extLst>
              <a:ext uri="{FF2B5EF4-FFF2-40B4-BE49-F238E27FC236}">
                <a16:creationId xmlns:a16="http://schemas.microsoft.com/office/drawing/2014/main" id="{7FF2650C-56B6-4434-9AC5-81419C8118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3" r="9114" b="3218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C4D755E9-CEF5-43A7-A514-4664F25F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D288803-A6C7-4081-95A5-15932004F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852" y="2970084"/>
            <a:ext cx="3588060" cy="90868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6000" spc="-100" dirty="0"/>
              <a:t>Questions?</a:t>
            </a:r>
            <a:endParaRPr lang="en-US" sz="6000" b="1" spc="-1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BF879CD-ED15-450F-B829-699C694D2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199469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6652-5926-4047-9CC1-4593072CA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Links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FC0AF-A0B6-41AA-B69B-66A1E4F504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85814" y="1255355"/>
            <a:ext cx="6627377" cy="4338145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dirty="0" err="1"/>
              <a:t>Github</a:t>
            </a:r>
            <a:r>
              <a:rPr lang="en-US" dirty="0"/>
              <a:t> repo containing examples used during the “Usage of Variable, Step, Job and Stage templates” slide.</a:t>
            </a:r>
            <a:br>
              <a:rPr lang="en-US" dirty="0"/>
            </a:br>
            <a:r>
              <a:rPr lang="en-US" dirty="0">
                <a:hlinkClick r:id="rId2"/>
              </a:rPr>
              <a:t>https://github.com/adodado/azure_pipeline_templates_knowledge_sharing_session</a:t>
            </a:r>
            <a:endParaRPr lang="en-US" dirty="0"/>
          </a:p>
          <a:p>
            <a:r>
              <a:rPr lang="en-US" dirty="0"/>
              <a:t>Azure </a:t>
            </a:r>
            <a:r>
              <a:rPr lang="en-US" dirty="0" err="1"/>
              <a:t>devops</a:t>
            </a:r>
            <a:r>
              <a:rPr lang="en-US" dirty="0"/>
              <a:t> pipeline cheat sheet</a:t>
            </a:r>
            <a:br>
              <a:rPr lang="en-US" dirty="0"/>
            </a:br>
            <a:r>
              <a:rPr lang="en-US" dirty="0">
                <a:hlinkClick r:id="rId3"/>
              </a:rPr>
              <a:t>https://nickkell.medium.com/azure-devops-pipeline-cheatsheet-b7401f8eb2e7</a:t>
            </a:r>
            <a:endParaRPr lang="en-US" dirty="0"/>
          </a:p>
          <a:p>
            <a:r>
              <a:rPr lang="en-US" dirty="0"/>
              <a:t>Official MS Azure pipeline documentation</a:t>
            </a:r>
            <a:br>
              <a:rPr lang="en-US" dirty="0"/>
            </a:br>
            <a:r>
              <a:rPr lang="en-US" dirty="0">
                <a:hlinkClick r:id="rId4"/>
              </a:rPr>
              <a:t>https://learn.microsoft.com/en-us/azure/devops/pipelines/?view=azure-devops</a:t>
            </a:r>
            <a:endParaRPr lang="en-US" dirty="0"/>
          </a:p>
          <a:p>
            <a:r>
              <a:rPr lang="en-US" dirty="0"/>
              <a:t>Official MS Azure pipelines </a:t>
            </a:r>
            <a:r>
              <a:rPr lang="en-US" dirty="0" err="1"/>
              <a:t>Yaml</a:t>
            </a:r>
            <a:r>
              <a:rPr lang="en-US" dirty="0"/>
              <a:t> schema reference</a:t>
            </a:r>
            <a:br>
              <a:rPr lang="en-US" dirty="0"/>
            </a:br>
            <a:r>
              <a:rPr lang="en-US" dirty="0">
                <a:hlinkClick r:id="rId5"/>
              </a:rPr>
              <a:t>https://learn.microsoft.com/en-us/azure/devops/pipelines/yaml-schema/?view=azure-pipelines&amp;tabs=schema&amp;viewFallbackFrom=azure-devops</a:t>
            </a:r>
            <a:endParaRPr lang="en-US" dirty="0"/>
          </a:p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72466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ema do Office">
  <a:themeElements>
    <a:clrScheme name="Capgemini 2021">
      <a:dk1>
        <a:sysClr val="windowText" lastClr="000000"/>
      </a:dk1>
      <a:lt1>
        <a:srgbClr val="FFFFFF"/>
      </a:lt1>
      <a:dk2>
        <a:srgbClr val="000000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272936"/>
      </a:accent4>
      <a:accent5>
        <a:srgbClr val="0F878A"/>
      </a:accent5>
      <a:accent6>
        <a:srgbClr val="14596B"/>
      </a:accent6>
      <a:hlink>
        <a:srgbClr val="00929B"/>
      </a:hlink>
      <a:folHlink>
        <a:srgbClr val="00E6E3"/>
      </a:folHlink>
    </a:clrScheme>
    <a:fontScheme name="Capgemini 2021">
      <a:majorFont>
        <a:latin typeface="Ubuntu Medium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2021">
      <a:dk1>
        <a:sysClr val="windowText" lastClr="000000"/>
      </a:dk1>
      <a:lt1>
        <a:srgbClr val="FFFFFF"/>
      </a:lt1>
      <a:dk2>
        <a:srgbClr val="000000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272936"/>
      </a:accent4>
      <a:accent5>
        <a:srgbClr val="0F878A"/>
      </a:accent5>
      <a:accent6>
        <a:srgbClr val="14596B"/>
      </a:accent6>
      <a:hlink>
        <a:srgbClr val="00929B"/>
      </a:hlink>
      <a:folHlink>
        <a:srgbClr val="00E6E3"/>
      </a:folHlink>
    </a:clrScheme>
    <a:fontScheme name="Capgemini 2021">
      <a:majorFont>
        <a:latin typeface="Ubuntu Medium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57BE21F9D4024C85CF0FE47C261241" ma:contentTypeVersion="5" ma:contentTypeDescription="Create a new document." ma:contentTypeScope="" ma:versionID="538c1c76bb24c853ee62a1518e0c5c7b">
  <xsd:schema xmlns:xsd="http://www.w3.org/2001/XMLSchema" xmlns:xs="http://www.w3.org/2001/XMLSchema" xmlns:p="http://schemas.microsoft.com/office/2006/metadata/properties" xmlns:ns2="b4a3d64d-97db-414a-9db1-49423bb2b30e" targetNamespace="http://schemas.microsoft.com/office/2006/metadata/properties" ma:root="true" ma:fieldsID="4f6a39026986f93d535821af0f238c22" ns2:_="">
    <xsd:import namespace="b4a3d64d-97db-414a-9db1-49423bb2b3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a3d64d-97db-414a-9db1-49423bb2b3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765F6DA-EDFD-4C3F-B2EB-EDE359E124E2}">
  <ds:schemaRefs>
    <ds:schemaRef ds:uri="85ebd0df-9687-47ef-b5a5-617eb7dd465e"/>
    <ds:schemaRef ds:uri="866c9c41-2c2c-4d95-92e3-745332f5478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181E529-D951-4CB2-B77B-03C7EE6B4FB3}">
  <ds:schemaRefs>
    <ds:schemaRef ds:uri="b4a3d64d-97db-414a-9db1-49423bb2b30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3B09ECE-D1C0-42A5-B69E-8C88764DB9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18269</TotalTime>
  <Words>404</Words>
  <Application>Microsoft Office PowerPoint</Application>
  <PresentationFormat>Widescreen</PresentationFormat>
  <Paragraphs>48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Wingdings 2</vt:lpstr>
      <vt:lpstr>Ubuntu</vt:lpstr>
      <vt:lpstr>Corbel</vt:lpstr>
      <vt:lpstr>Arial</vt:lpstr>
      <vt:lpstr>Frame</vt:lpstr>
      <vt:lpstr>PowerPoint Presentation</vt:lpstr>
      <vt:lpstr>Agenda</vt:lpstr>
      <vt:lpstr>What are YAML templates? </vt:lpstr>
      <vt:lpstr>Why use YAML template?</vt:lpstr>
      <vt:lpstr>Using Variable, Step, Job and Stage templates</vt:lpstr>
      <vt:lpstr>Passing parameters to a Template</vt:lpstr>
      <vt:lpstr>Demo</vt:lpstr>
      <vt:lpstr>Questions?</vt:lpstr>
      <vt:lpstr>Links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subject>Capgemini template</dc:subject>
  <dc:creator>Capgemini</dc:creator>
  <cp:lastModifiedBy>Cosic, Admir</cp:lastModifiedBy>
  <cp:revision>141</cp:revision>
  <dcterms:created xsi:type="dcterms:W3CDTF">2021-06-29T08:37:48Z</dcterms:created>
  <dcterms:modified xsi:type="dcterms:W3CDTF">2022-12-08T09:35:01Z</dcterms:modified>
  <cp:category>Enter Data Classification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0x0101003757BE21F9D4024C85CF0FE47C261241</vt:lpwstr>
  </property>
</Properties>
</file>