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36" r:id="rId4"/>
  </p:sldMasterIdLst>
  <p:notesMasterIdLst>
    <p:notesMasterId r:id="rId12"/>
  </p:notesMasterIdLst>
  <p:handoutMasterIdLst>
    <p:handoutMasterId r:id="rId13"/>
  </p:handoutMasterIdLst>
  <p:sldIdLst>
    <p:sldId id="1042" r:id="rId5"/>
    <p:sldId id="1007" r:id="rId6"/>
    <p:sldId id="1043" r:id="rId7"/>
    <p:sldId id="1049" r:id="rId8"/>
    <p:sldId id="1046" r:id="rId9"/>
    <p:sldId id="1044" r:id="rId10"/>
    <p:sldId id="1052" r:id="rId11"/>
  </p:sldIdLst>
  <p:sldSz cx="12192000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Ubuntu" panose="020B0504030602030204" pitchFamily="34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2AC87FFF-C56C-4F81-A530-CF4D1204AE80}">
          <p14:sldIdLst/>
        </p14:section>
        <p14:section name="Layouts" id="{488E0A91-8EC8-4254-9B9D-B822E7B72AE5}">
          <p14:sldIdLst>
            <p14:sldId id="1042"/>
            <p14:sldId id="1007"/>
            <p14:sldId id="1043"/>
            <p14:sldId id="1049"/>
            <p14:sldId id="1046"/>
            <p14:sldId id="1044"/>
            <p14:sldId id="1052"/>
          </p14:sldIdLst>
        </p14:section>
        <p14:section name="Graphic elements" id="{C0DD4031-6DBF-4075-A497-22BD71697F2E}">
          <p14:sldIdLst/>
        </p14:section>
        <p14:section name="RWC23 slide options" id="{6D020CD6-6950-413C-8EB5-64CF96C2D38D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12ABDB"/>
    <a:srgbClr val="ACACDF"/>
    <a:srgbClr val="E4E4FF"/>
    <a:srgbClr val="0078D4"/>
    <a:srgbClr val="000000"/>
    <a:srgbClr val="178C3D"/>
    <a:srgbClr val="272936"/>
    <a:srgbClr val="17334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424" autoAdjust="0"/>
  </p:normalViewPr>
  <p:slideViewPr>
    <p:cSldViewPr snapToObjects="1">
      <p:cViewPr varScale="1">
        <p:scale>
          <a:sx n="76" d="100"/>
          <a:sy n="76" d="100"/>
        </p:scale>
        <p:origin x="946" y="4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24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7696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5A99D-14F6-4D3C-BCCB-D2E5BDF781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BB0A3-2F39-4F0D-97CF-1401020CB99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Allow us to define reusable content </a:t>
          </a:r>
        </a:p>
      </dgm:t>
    </dgm:pt>
    <dgm:pt modelId="{C5D6F4BA-8059-43C1-8E0C-4E958B30B792}" type="parTrans" cxnId="{0C2A27F5-6AFF-498A-87D6-7308C032DA0D}">
      <dgm:prSet/>
      <dgm:spPr/>
      <dgm:t>
        <a:bodyPr/>
        <a:lstStyle/>
        <a:p>
          <a:endParaRPr lang="en-US"/>
        </a:p>
      </dgm:t>
    </dgm:pt>
    <dgm:pt modelId="{4B657C9A-555C-484C-970A-D8B24F8B211C}" type="sibTrans" cxnId="{0C2A27F5-6AFF-498A-87D6-7308C032DA0D}">
      <dgm:prSet/>
      <dgm:spPr/>
      <dgm:t>
        <a:bodyPr/>
        <a:lstStyle/>
        <a:p>
          <a:endParaRPr lang="en-US"/>
        </a:p>
      </dgm:t>
    </dgm:pt>
    <dgm:pt modelId="{6EF37364-A070-49CE-A601-0C82C647C7A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Allow us to define reusable parameters </a:t>
          </a:r>
        </a:p>
      </dgm:t>
    </dgm:pt>
    <dgm:pt modelId="{09D4161E-1A2D-48C9-B648-89D87D137200}" type="parTrans" cxnId="{C02C2713-1DB0-47B6-BA85-B21A4AEC5D6B}">
      <dgm:prSet/>
      <dgm:spPr/>
      <dgm:t>
        <a:bodyPr/>
        <a:lstStyle/>
        <a:p>
          <a:endParaRPr lang="en-US"/>
        </a:p>
      </dgm:t>
    </dgm:pt>
    <dgm:pt modelId="{00B44C8C-F093-4AEC-86CF-CEF049402E1B}" type="sibTrans" cxnId="{C02C2713-1DB0-47B6-BA85-B21A4AEC5D6B}">
      <dgm:prSet/>
      <dgm:spPr/>
      <dgm:t>
        <a:bodyPr/>
        <a:lstStyle/>
        <a:p>
          <a:endParaRPr lang="en-US"/>
        </a:p>
      </dgm:t>
    </dgm:pt>
    <dgm:pt modelId="{DE8FA7BE-0342-4AEB-A186-A70E637F3F8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We can in fact include templates within templates </a:t>
          </a:r>
        </a:p>
      </dgm:t>
    </dgm:pt>
    <dgm:pt modelId="{EDC13CAF-8D5A-402C-A5EE-F108F66A6DB8}" type="parTrans" cxnId="{281CFFB1-DF8B-4B52-95B4-B271F99053C4}">
      <dgm:prSet/>
      <dgm:spPr/>
      <dgm:t>
        <a:bodyPr/>
        <a:lstStyle/>
        <a:p>
          <a:endParaRPr lang="en-US"/>
        </a:p>
      </dgm:t>
    </dgm:pt>
    <dgm:pt modelId="{900CF806-8FDC-4D3A-A847-B914CE2487D1}" type="sibTrans" cxnId="{281CFFB1-DF8B-4B52-95B4-B271F99053C4}">
      <dgm:prSet/>
      <dgm:spPr/>
      <dgm:t>
        <a:bodyPr/>
        <a:lstStyle/>
        <a:p>
          <a:endParaRPr lang="en-US"/>
        </a:p>
      </dgm:t>
    </dgm:pt>
    <dgm:pt modelId="{93A1FCEF-642E-44F3-9D4D-8FE11953713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Great way of sharing common logic in a centralized way with minimal duplication</a:t>
          </a:r>
        </a:p>
      </dgm:t>
    </dgm:pt>
    <dgm:pt modelId="{AFBD8049-BE51-487F-B24F-EC30D4F0B3C1}" type="parTrans" cxnId="{7BF3C5E8-2B9E-4E75-8DB4-8721074FF501}">
      <dgm:prSet/>
      <dgm:spPr/>
      <dgm:t>
        <a:bodyPr/>
        <a:lstStyle/>
        <a:p>
          <a:endParaRPr lang="en-US"/>
        </a:p>
      </dgm:t>
    </dgm:pt>
    <dgm:pt modelId="{7F47D28F-7C9D-45AE-8D52-CCFD538DFD84}" type="sibTrans" cxnId="{7BF3C5E8-2B9E-4E75-8DB4-8721074FF501}">
      <dgm:prSet/>
      <dgm:spPr/>
      <dgm:t>
        <a:bodyPr/>
        <a:lstStyle/>
        <a:p>
          <a:endParaRPr lang="en-US"/>
        </a:p>
      </dgm:t>
    </dgm:pt>
    <dgm:pt modelId="{8E12DE02-ECF1-4D44-917C-46FF365E1F7D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Stage templates to define a set of stages of related jobs</a:t>
          </a:r>
        </a:p>
      </dgm:t>
    </dgm:pt>
    <dgm:pt modelId="{1C173E58-F6F8-4A97-90C9-EE39EB7204DF}" type="parTrans" cxnId="{5115F118-1CAB-49B4-AF06-52DAE214FE01}">
      <dgm:prSet/>
      <dgm:spPr/>
      <dgm:t>
        <a:bodyPr/>
        <a:lstStyle/>
        <a:p>
          <a:endParaRPr lang="en-US"/>
        </a:p>
      </dgm:t>
    </dgm:pt>
    <dgm:pt modelId="{97345C1F-7916-4149-83ED-83A5B8C58CBD}" type="sibTrans" cxnId="{5115F118-1CAB-49B4-AF06-52DAE214FE01}">
      <dgm:prSet/>
      <dgm:spPr/>
      <dgm:t>
        <a:bodyPr/>
        <a:lstStyle/>
        <a:p>
          <a:endParaRPr lang="en-US"/>
        </a:p>
      </dgm:t>
    </dgm:pt>
    <dgm:pt modelId="{94819877-B27A-470F-9303-2BB9D0E1442C}">
      <dgm:prSet/>
      <dgm:spPr/>
      <dgm:t>
        <a:bodyPr/>
        <a:lstStyle/>
        <a:p>
          <a:r>
            <a:rPr lang="en-US" dirty="0"/>
            <a:t>Job templates to define a collection of steps run by an agent </a:t>
          </a:r>
        </a:p>
      </dgm:t>
    </dgm:pt>
    <dgm:pt modelId="{B769251B-4622-4AAB-81AF-92F937115454}" type="parTrans" cxnId="{544B6A1F-B9E8-4C24-B0EE-E2FDA1AFCB66}">
      <dgm:prSet/>
      <dgm:spPr/>
      <dgm:t>
        <a:bodyPr/>
        <a:lstStyle/>
        <a:p>
          <a:endParaRPr lang="en-US"/>
        </a:p>
      </dgm:t>
    </dgm:pt>
    <dgm:pt modelId="{737AF51A-F099-4EDE-868A-AC70E9ACCD5C}" type="sibTrans" cxnId="{544B6A1F-B9E8-4C24-B0EE-E2FDA1AFCB66}">
      <dgm:prSet/>
      <dgm:spPr/>
      <dgm:t>
        <a:bodyPr/>
        <a:lstStyle/>
        <a:p>
          <a:endParaRPr lang="en-US"/>
        </a:p>
      </dgm:t>
    </dgm:pt>
    <dgm:pt modelId="{BD39F539-274E-439B-8614-FC9906569429}">
      <dgm:prSet/>
      <dgm:spPr/>
      <dgm:t>
        <a:bodyPr/>
        <a:lstStyle/>
        <a:p>
          <a:r>
            <a:rPr lang="en-US" dirty="0"/>
            <a:t>Step templates to define a linear sequence of operations for a job </a:t>
          </a:r>
        </a:p>
      </dgm:t>
    </dgm:pt>
    <dgm:pt modelId="{AC7A04A3-FFBA-4B22-AA28-85BFBAB782CB}" type="parTrans" cxnId="{C1441028-A7F2-456A-8D92-6BE6C8ED1C41}">
      <dgm:prSet/>
      <dgm:spPr/>
      <dgm:t>
        <a:bodyPr/>
        <a:lstStyle/>
        <a:p>
          <a:endParaRPr lang="en-US"/>
        </a:p>
      </dgm:t>
    </dgm:pt>
    <dgm:pt modelId="{34F0B1C8-6FF3-49C3-BA1E-C23732CEEA85}" type="sibTrans" cxnId="{C1441028-A7F2-456A-8D92-6BE6C8ED1C41}">
      <dgm:prSet/>
      <dgm:spPr/>
      <dgm:t>
        <a:bodyPr/>
        <a:lstStyle/>
        <a:p>
          <a:endParaRPr lang="en-US"/>
        </a:p>
      </dgm:t>
    </dgm:pt>
    <dgm:pt modelId="{93F963B9-8300-4B70-B98D-3F712514F64D}">
      <dgm:prSet/>
      <dgm:spPr/>
      <dgm:t>
        <a:bodyPr/>
        <a:lstStyle/>
        <a:p>
          <a:r>
            <a:rPr lang="en-US" dirty="0"/>
            <a:t>Variable templates as an alternative to hard-coded values or variable groups </a:t>
          </a:r>
        </a:p>
      </dgm:t>
    </dgm:pt>
    <dgm:pt modelId="{A46B3207-65CC-4576-9686-3BC0C25B8014}" type="parTrans" cxnId="{E634E1EE-42F4-4727-AC6C-6B1F572A7F1E}">
      <dgm:prSet/>
      <dgm:spPr/>
      <dgm:t>
        <a:bodyPr/>
        <a:lstStyle/>
        <a:p>
          <a:endParaRPr lang="en-US"/>
        </a:p>
      </dgm:t>
    </dgm:pt>
    <dgm:pt modelId="{D3999D3F-5557-4AF7-8AC6-5535DC9256CA}" type="sibTrans" cxnId="{E634E1EE-42F4-4727-AC6C-6B1F572A7F1E}">
      <dgm:prSet/>
      <dgm:spPr/>
      <dgm:t>
        <a:bodyPr/>
        <a:lstStyle/>
        <a:p>
          <a:endParaRPr lang="en-US"/>
        </a:p>
      </dgm:t>
    </dgm:pt>
    <dgm:pt modelId="{77116BF0-33DF-4834-831E-006792905BC3}">
      <dgm:prSet/>
      <dgm:spPr/>
      <dgm:t>
        <a:bodyPr/>
        <a:lstStyle/>
        <a:p>
          <a:r>
            <a:rPr lang="en-US" dirty="0"/>
            <a:t>azure pipelines currently support up to 100 template files for each pipeline and no more than 20 level of nesting </a:t>
          </a:r>
        </a:p>
      </dgm:t>
    </dgm:pt>
    <dgm:pt modelId="{4B009989-1519-4512-AA35-3962942E3567}" type="parTrans" cxnId="{2CF4579A-8C5A-479E-9AB9-57AFC2F7703E}">
      <dgm:prSet/>
      <dgm:spPr/>
      <dgm:t>
        <a:bodyPr/>
        <a:lstStyle/>
        <a:p>
          <a:endParaRPr lang="sv-SE"/>
        </a:p>
      </dgm:t>
    </dgm:pt>
    <dgm:pt modelId="{6979F44D-6509-467B-A568-5DC19248670F}" type="sibTrans" cxnId="{2CF4579A-8C5A-479E-9AB9-57AFC2F7703E}">
      <dgm:prSet/>
      <dgm:spPr/>
      <dgm:t>
        <a:bodyPr/>
        <a:lstStyle/>
        <a:p>
          <a:endParaRPr lang="sv-SE"/>
        </a:p>
      </dgm:t>
    </dgm:pt>
    <dgm:pt modelId="{88CE4A00-5917-4D51-B94A-3FA9C94B50CF}" type="pres">
      <dgm:prSet presAssocID="{ED65A99D-14F6-4D3C-BCCB-D2E5BDF781BF}" presName="diagram" presStyleCnt="0">
        <dgm:presLayoutVars>
          <dgm:dir/>
          <dgm:resizeHandles val="exact"/>
        </dgm:presLayoutVars>
      </dgm:prSet>
      <dgm:spPr/>
    </dgm:pt>
    <dgm:pt modelId="{BB9DAF86-FAA9-4960-A509-BD15F5C0FA77}" type="pres">
      <dgm:prSet presAssocID="{CB1BB0A3-2F39-4F0D-97CF-1401020CB99F}" presName="node" presStyleLbl="node1" presStyleIdx="0" presStyleCnt="9">
        <dgm:presLayoutVars>
          <dgm:bulletEnabled val="1"/>
        </dgm:presLayoutVars>
      </dgm:prSet>
      <dgm:spPr/>
    </dgm:pt>
    <dgm:pt modelId="{332908FE-3A0E-44E2-BB88-D1B879DA9AB6}" type="pres">
      <dgm:prSet presAssocID="{4B657C9A-555C-484C-970A-D8B24F8B211C}" presName="sibTrans" presStyleCnt="0"/>
      <dgm:spPr/>
    </dgm:pt>
    <dgm:pt modelId="{39D1462D-03D6-4C5B-A3F9-FB1F4E5D3304}" type="pres">
      <dgm:prSet presAssocID="{6EF37364-A070-49CE-A601-0C82C647C7A9}" presName="node" presStyleLbl="node1" presStyleIdx="1" presStyleCnt="9">
        <dgm:presLayoutVars>
          <dgm:bulletEnabled val="1"/>
        </dgm:presLayoutVars>
      </dgm:prSet>
      <dgm:spPr/>
    </dgm:pt>
    <dgm:pt modelId="{FE4C1299-2026-45E1-9A4E-8FB86795E381}" type="pres">
      <dgm:prSet presAssocID="{00B44C8C-F093-4AEC-86CF-CEF049402E1B}" presName="sibTrans" presStyleCnt="0"/>
      <dgm:spPr/>
    </dgm:pt>
    <dgm:pt modelId="{344990C3-BB59-4647-9EBA-4458F91AB33C}" type="pres">
      <dgm:prSet presAssocID="{DE8FA7BE-0342-4AEB-A186-A70E637F3F8E}" presName="node" presStyleLbl="node1" presStyleIdx="2" presStyleCnt="9">
        <dgm:presLayoutVars>
          <dgm:bulletEnabled val="1"/>
        </dgm:presLayoutVars>
      </dgm:prSet>
      <dgm:spPr/>
    </dgm:pt>
    <dgm:pt modelId="{4B3B64BF-DC1E-44D7-B01F-2381319F6E24}" type="pres">
      <dgm:prSet presAssocID="{900CF806-8FDC-4D3A-A847-B914CE2487D1}" presName="sibTrans" presStyleCnt="0"/>
      <dgm:spPr/>
    </dgm:pt>
    <dgm:pt modelId="{7678ED96-F479-4D76-8E96-9A2FF8877E2E}" type="pres">
      <dgm:prSet presAssocID="{93A1FCEF-642E-44F3-9D4D-8FE119537134}" presName="node" presStyleLbl="node1" presStyleIdx="3" presStyleCnt="9">
        <dgm:presLayoutVars>
          <dgm:bulletEnabled val="1"/>
        </dgm:presLayoutVars>
      </dgm:prSet>
      <dgm:spPr/>
    </dgm:pt>
    <dgm:pt modelId="{EFD33476-50A6-44B7-8DC0-D05321F5053B}" type="pres">
      <dgm:prSet presAssocID="{7F47D28F-7C9D-45AE-8D52-CCFD538DFD84}" presName="sibTrans" presStyleCnt="0"/>
      <dgm:spPr/>
    </dgm:pt>
    <dgm:pt modelId="{A2DB9857-D418-467D-BA39-C9B9322274E3}" type="pres">
      <dgm:prSet presAssocID="{8E12DE02-ECF1-4D44-917C-46FF365E1F7D}" presName="node" presStyleLbl="node1" presStyleIdx="4" presStyleCnt="9">
        <dgm:presLayoutVars>
          <dgm:bulletEnabled val="1"/>
        </dgm:presLayoutVars>
      </dgm:prSet>
      <dgm:spPr/>
    </dgm:pt>
    <dgm:pt modelId="{9379C806-5D27-46C0-BC32-EC679171F532}" type="pres">
      <dgm:prSet presAssocID="{97345C1F-7916-4149-83ED-83A5B8C58CBD}" presName="sibTrans" presStyleCnt="0"/>
      <dgm:spPr/>
    </dgm:pt>
    <dgm:pt modelId="{1BD92D64-0F3E-45D2-AB49-91C0833FBE05}" type="pres">
      <dgm:prSet presAssocID="{94819877-B27A-470F-9303-2BB9D0E1442C}" presName="node" presStyleLbl="node1" presStyleIdx="5" presStyleCnt="9">
        <dgm:presLayoutVars>
          <dgm:bulletEnabled val="1"/>
        </dgm:presLayoutVars>
      </dgm:prSet>
      <dgm:spPr/>
    </dgm:pt>
    <dgm:pt modelId="{3D7DE69D-9D77-4E83-91F4-4F184D4C243F}" type="pres">
      <dgm:prSet presAssocID="{737AF51A-F099-4EDE-868A-AC70E9ACCD5C}" presName="sibTrans" presStyleCnt="0"/>
      <dgm:spPr/>
    </dgm:pt>
    <dgm:pt modelId="{CB65FE08-2FE6-4ADF-9D16-D8FCD81EA66A}" type="pres">
      <dgm:prSet presAssocID="{BD39F539-274E-439B-8614-FC9906569429}" presName="node" presStyleLbl="node1" presStyleIdx="6" presStyleCnt="9">
        <dgm:presLayoutVars>
          <dgm:bulletEnabled val="1"/>
        </dgm:presLayoutVars>
      </dgm:prSet>
      <dgm:spPr/>
    </dgm:pt>
    <dgm:pt modelId="{9C82D83C-4F15-4583-8302-7791FFB4625D}" type="pres">
      <dgm:prSet presAssocID="{34F0B1C8-6FF3-49C3-BA1E-C23732CEEA85}" presName="sibTrans" presStyleCnt="0"/>
      <dgm:spPr/>
    </dgm:pt>
    <dgm:pt modelId="{D1216A6C-7EB8-4098-AB81-C0BADD804EA2}" type="pres">
      <dgm:prSet presAssocID="{93F963B9-8300-4B70-B98D-3F712514F64D}" presName="node" presStyleLbl="node1" presStyleIdx="7" presStyleCnt="9">
        <dgm:presLayoutVars>
          <dgm:bulletEnabled val="1"/>
        </dgm:presLayoutVars>
      </dgm:prSet>
      <dgm:spPr/>
    </dgm:pt>
    <dgm:pt modelId="{90AF4D54-7E8B-4DBE-AB74-D07A5B6521F9}" type="pres">
      <dgm:prSet presAssocID="{D3999D3F-5557-4AF7-8AC6-5535DC9256CA}" presName="sibTrans" presStyleCnt="0"/>
      <dgm:spPr/>
    </dgm:pt>
    <dgm:pt modelId="{608913D2-6031-4D28-B205-2286C4D267D2}" type="pres">
      <dgm:prSet presAssocID="{77116BF0-33DF-4834-831E-006792905BC3}" presName="node" presStyleLbl="node1" presStyleIdx="8" presStyleCnt="9">
        <dgm:presLayoutVars>
          <dgm:bulletEnabled val="1"/>
        </dgm:presLayoutVars>
      </dgm:prSet>
      <dgm:spPr/>
    </dgm:pt>
  </dgm:ptLst>
  <dgm:cxnLst>
    <dgm:cxn modelId="{8CCED411-8631-4358-87F5-F36E6F8549BC}" type="presOf" srcId="{ED65A99D-14F6-4D3C-BCCB-D2E5BDF781BF}" destId="{88CE4A00-5917-4D51-B94A-3FA9C94B50CF}" srcOrd="0" destOrd="0" presId="urn:microsoft.com/office/officeart/2005/8/layout/default"/>
    <dgm:cxn modelId="{C689E611-048A-4FF7-84FE-72E1432E14FC}" type="presOf" srcId="{BD39F539-274E-439B-8614-FC9906569429}" destId="{CB65FE08-2FE6-4ADF-9D16-D8FCD81EA66A}" srcOrd="0" destOrd="0" presId="urn:microsoft.com/office/officeart/2005/8/layout/default"/>
    <dgm:cxn modelId="{C02C2713-1DB0-47B6-BA85-B21A4AEC5D6B}" srcId="{ED65A99D-14F6-4D3C-BCCB-D2E5BDF781BF}" destId="{6EF37364-A070-49CE-A601-0C82C647C7A9}" srcOrd="1" destOrd="0" parTransId="{09D4161E-1A2D-48C9-B648-89D87D137200}" sibTransId="{00B44C8C-F093-4AEC-86CF-CEF049402E1B}"/>
    <dgm:cxn modelId="{5115F118-1CAB-49B4-AF06-52DAE214FE01}" srcId="{ED65A99D-14F6-4D3C-BCCB-D2E5BDF781BF}" destId="{8E12DE02-ECF1-4D44-917C-46FF365E1F7D}" srcOrd="4" destOrd="0" parTransId="{1C173E58-F6F8-4A97-90C9-EE39EB7204DF}" sibTransId="{97345C1F-7916-4149-83ED-83A5B8C58CBD}"/>
    <dgm:cxn modelId="{544B6A1F-B9E8-4C24-B0EE-E2FDA1AFCB66}" srcId="{ED65A99D-14F6-4D3C-BCCB-D2E5BDF781BF}" destId="{94819877-B27A-470F-9303-2BB9D0E1442C}" srcOrd="5" destOrd="0" parTransId="{B769251B-4622-4AAB-81AF-92F937115454}" sibTransId="{737AF51A-F099-4EDE-868A-AC70E9ACCD5C}"/>
    <dgm:cxn modelId="{C1441028-A7F2-456A-8D92-6BE6C8ED1C41}" srcId="{ED65A99D-14F6-4D3C-BCCB-D2E5BDF781BF}" destId="{BD39F539-274E-439B-8614-FC9906569429}" srcOrd="6" destOrd="0" parTransId="{AC7A04A3-FFBA-4B22-AA28-85BFBAB782CB}" sibTransId="{34F0B1C8-6FF3-49C3-BA1E-C23732CEEA85}"/>
    <dgm:cxn modelId="{5357D82B-2C58-4438-8081-2A9F06B48BC7}" type="presOf" srcId="{DE8FA7BE-0342-4AEB-A186-A70E637F3F8E}" destId="{344990C3-BB59-4647-9EBA-4458F91AB33C}" srcOrd="0" destOrd="0" presId="urn:microsoft.com/office/officeart/2005/8/layout/default"/>
    <dgm:cxn modelId="{766AD57D-2AE9-4B5D-A635-F6689F6FA2E7}" type="presOf" srcId="{93F963B9-8300-4B70-B98D-3F712514F64D}" destId="{D1216A6C-7EB8-4098-AB81-C0BADD804EA2}" srcOrd="0" destOrd="0" presId="urn:microsoft.com/office/officeart/2005/8/layout/default"/>
    <dgm:cxn modelId="{2CF4579A-8C5A-479E-9AB9-57AFC2F7703E}" srcId="{ED65A99D-14F6-4D3C-BCCB-D2E5BDF781BF}" destId="{77116BF0-33DF-4834-831E-006792905BC3}" srcOrd="8" destOrd="0" parTransId="{4B009989-1519-4512-AA35-3962942E3567}" sibTransId="{6979F44D-6509-467B-A568-5DC19248670F}"/>
    <dgm:cxn modelId="{AD35949C-70F4-427C-9459-30106A52D199}" type="presOf" srcId="{CB1BB0A3-2F39-4F0D-97CF-1401020CB99F}" destId="{BB9DAF86-FAA9-4960-A509-BD15F5C0FA77}" srcOrd="0" destOrd="0" presId="urn:microsoft.com/office/officeart/2005/8/layout/default"/>
    <dgm:cxn modelId="{281CFFB1-DF8B-4B52-95B4-B271F99053C4}" srcId="{ED65A99D-14F6-4D3C-BCCB-D2E5BDF781BF}" destId="{DE8FA7BE-0342-4AEB-A186-A70E637F3F8E}" srcOrd="2" destOrd="0" parTransId="{EDC13CAF-8D5A-402C-A5EE-F108F66A6DB8}" sibTransId="{900CF806-8FDC-4D3A-A847-B914CE2487D1}"/>
    <dgm:cxn modelId="{A0A6ABB2-8EC9-4223-9D60-38F586E16B0B}" type="presOf" srcId="{8E12DE02-ECF1-4D44-917C-46FF365E1F7D}" destId="{A2DB9857-D418-467D-BA39-C9B9322274E3}" srcOrd="0" destOrd="0" presId="urn:microsoft.com/office/officeart/2005/8/layout/default"/>
    <dgm:cxn modelId="{FAB1C3B2-13AD-4685-8B60-08BCA8D397EB}" type="presOf" srcId="{77116BF0-33DF-4834-831E-006792905BC3}" destId="{608913D2-6031-4D28-B205-2286C4D267D2}" srcOrd="0" destOrd="0" presId="urn:microsoft.com/office/officeart/2005/8/layout/default"/>
    <dgm:cxn modelId="{7F318ECF-3F73-421E-BBAA-04E0E036673C}" type="presOf" srcId="{6EF37364-A070-49CE-A601-0C82C647C7A9}" destId="{39D1462D-03D6-4C5B-A3F9-FB1F4E5D3304}" srcOrd="0" destOrd="0" presId="urn:microsoft.com/office/officeart/2005/8/layout/default"/>
    <dgm:cxn modelId="{C729D4E6-A997-462C-BEE3-8259CCE000E6}" type="presOf" srcId="{93A1FCEF-642E-44F3-9D4D-8FE119537134}" destId="{7678ED96-F479-4D76-8E96-9A2FF8877E2E}" srcOrd="0" destOrd="0" presId="urn:microsoft.com/office/officeart/2005/8/layout/default"/>
    <dgm:cxn modelId="{7BF3C5E8-2B9E-4E75-8DB4-8721074FF501}" srcId="{ED65A99D-14F6-4D3C-BCCB-D2E5BDF781BF}" destId="{93A1FCEF-642E-44F3-9D4D-8FE119537134}" srcOrd="3" destOrd="0" parTransId="{AFBD8049-BE51-487F-B24F-EC30D4F0B3C1}" sibTransId="{7F47D28F-7C9D-45AE-8D52-CCFD538DFD84}"/>
    <dgm:cxn modelId="{A01397EA-B4BA-41C1-9BC8-989D2BA5E4F4}" type="presOf" srcId="{94819877-B27A-470F-9303-2BB9D0E1442C}" destId="{1BD92D64-0F3E-45D2-AB49-91C0833FBE05}" srcOrd="0" destOrd="0" presId="urn:microsoft.com/office/officeart/2005/8/layout/default"/>
    <dgm:cxn modelId="{E634E1EE-42F4-4727-AC6C-6B1F572A7F1E}" srcId="{ED65A99D-14F6-4D3C-BCCB-D2E5BDF781BF}" destId="{93F963B9-8300-4B70-B98D-3F712514F64D}" srcOrd="7" destOrd="0" parTransId="{A46B3207-65CC-4576-9686-3BC0C25B8014}" sibTransId="{D3999D3F-5557-4AF7-8AC6-5535DC9256CA}"/>
    <dgm:cxn modelId="{0C2A27F5-6AFF-498A-87D6-7308C032DA0D}" srcId="{ED65A99D-14F6-4D3C-BCCB-D2E5BDF781BF}" destId="{CB1BB0A3-2F39-4F0D-97CF-1401020CB99F}" srcOrd="0" destOrd="0" parTransId="{C5D6F4BA-8059-43C1-8E0C-4E958B30B792}" sibTransId="{4B657C9A-555C-484C-970A-D8B24F8B211C}"/>
    <dgm:cxn modelId="{1B13722E-994A-4F19-B864-1FEC6CAD150A}" type="presParOf" srcId="{88CE4A00-5917-4D51-B94A-3FA9C94B50CF}" destId="{BB9DAF86-FAA9-4960-A509-BD15F5C0FA77}" srcOrd="0" destOrd="0" presId="urn:microsoft.com/office/officeart/2005/8/layout/default"/>
    <dgm:cxn modelId="{261BC051-2E7E-4BE6-B7AD-2484EF5D49D1}" type="presParOf" srcId="{88CE4A00-5917-4D51-B94A-3FA9C94B50CF}" destId="{332908FE-3A0E-44E2-BB88-D1B879DA9AB6}" srcOrd="1" destOrd="0" presId="urn:microsoft.com/office/officeart/2005/8/layout/default"/>
    <dgm:cxn modelId="{E767F8FF-61C0-4691-86CC-4D35CB6429CF}" type="presParOf" srcId="{88CE4A00-5917-4D51-B94A-3FA9C94B50CF}" destId="{39D1462D-03D6-4C5B-A3F9-FB1F4E5D3304}" srcOrd="2" destOrd="0" presId="urn:microsoft.com/office/officeart/2005/8/layout/default"/>
    <dgm:cxn modelId="{B5124AF6-EC68-4086-884F-F3BD3EB09BAD}" type="presParOf" srcId="{88CE4A00-5917-4D51-B94A-3FA9C94B50CF}" destId="{FE4C1299-2026-45E1-9A4E-8FB86795E381}" srcOrd="3" destOrd="0" presId="urn:microsoft.com/office/officeart/2005/8/layout/default"/>
    <dgm:cxn modelId="{530AAEAA-2581-46D0-9773-3D95A429FABB}" type="presParOf" srcId="{88CE4A00-5917-4D51-B94A-3FA9C94B50CF}" destId="{344990C3-BB59-4647-9EBA-4458F91AB33C}" srcOrd="4" destOrd="0" presId="urn:microsoft.com/office/officeart/2005/8/layout/default"/>
    <dgm:cxn modelId="{18142BF5-0978-4B17-AF87-62451AF2C343}" type="presParOf" srcId="{88CE4A00-5917-4D51-B94A-3FA9C94B50CF}" destId="{4B3B64BF-DC1E-44D7-B01F-2381319F6E24}" srcOrd="5" destOrd="0" presId="urn:microsoft.com/office/officeart/2005/8/layout/default"/>
    <dgm:cxn modelId="{EB1BD364-BD17-4766-9225-CBF8CC784433}" type="presParOf" srcId="{88CE4A00-5917-4D51-B94A-3FA9C94B50CF}" destId="{7678ED96-F479-4D76-8E96-9A2FF8877E2E}" srcOrd="6" destOrd="0" presId="urn:microsoft.com/office/officeart/2005/8/layout/default"/>
    <dgm:cxn modelId="{855C4A4F-6E2B-4D67-9603-A81E2D114BC1}" type="presParOf" srcId="{88CE4A00-5917-4D51-B94A-3FA9C94B50CF}" destId="{EFD33476-50A6-44B7-8DC0-D05321F5053B}" srcOrd="7" destOrd="0" presId="urn:microsoft.com/office/officeart/2005/8/layout/default"/>
    <dgm:cxn modelId="{5CD4B0B2-B5E2-41D1-A30F-C70BB5A98659}" type="presParOf" srcId="{88CE4A00-5917-4D51-B94A-3FA9C94B50CF}" destId="{A2DB9857-D418-467D-BA39-C9B9322274E3}" srcOrd="8" destOrd="0" presId="urn:microsoft.com/office/officeart/2005/8/layout/default"/>
    <dgm:cxn modelId="{6A0ADF4C-2644-460D-A713-9314C35807E1}" type="presParOf" srcId="{88CE4A00-5917-4D51-B94A-3FA9C94B50CF}" destId="{9379C806-5D27-46C0-BC32-EC679171F532}" srcOrd="9" destOrd="0" presId="urn:microsoft.com/office/officeart/2005/8/layout/default"/>
    <dgm:cxn modelId="{DEFC5C09-14E7-4989-909F-B3623DF9C2C3}" type="presParOf" srcId="{88CE4A00-5917-4D51-B94A-3FA9C94B50CF}" destId="{1BD92D64-0F3E-45D2-AB49-91C0833FBE05}" srcOrd="10" destOrd="0" presId="urn:microsoft.com/office/officeart/2005/8/layout/default"/>
    <dgm:cxn modelId="{2AF8AC61-EC0F-4F4D-871F-FB83D6D18F91}" type="presParOf" srcId="{88CE4A00-5917-4D51-B94A-3FA9C94B50CF}" destId="{3D7DE69D-9D77-4E83-91F4-4F184D4C243F}" srcOrd="11" destOrd="0" presId="urn:microsoft.com/office/officeart/2005/8/layout/default"/>
    <dgm:cxn modelId="{4C62BAEE-69E5-4E15-BD38-968733F0F291}" type="presParOf" srcId="{88CE4A00-5917-4D51-B94A-3FA9C94B50CF}" destId="{CB65FE08-2FE6-4ADF-9D16-D8FCD81EA66A}" srcOrd="12" destOrd="0" presId="urn:microsoft.com/office/officeart/2005/8/layout/default"/>
    <dgm:cxn modelId="{AA8E6CFC-E356-4B7F-A27C-D61B586950A2}" type="presParOf" srcId="{88CE4A00-5917-4D51-B94A-3FA9C94B50CF}" destId="{9C82D83C-4F15-4583-8302-7791FFB4625D}" srcOrd="13" destOrd="0" presId="urn:microsoft.com/office/officeart/2005/8/layout/default"/>
    <dgm:cxn modelId="{816C34CB-7339-4802-8C42-484EC2C974A6}" type="presParOf" srcId="{88CE4A00-5917-4D51-B94A-3FA9C94B50CF}" destId="{D1216A6C-7EB8-4098-AB81-C0BADD804EA2}" srcOrd="14" destOrd="0" presId="urn:microsoft.com/office/officeart/2005/8/layout/default"/>
    <dgm:cxn modelId="{486A9B4E-51B3-4A18-B54C-059CBD25798F}" type="presParOf" srcId="{88CE4A00-5917-4D51-B94A-3FA9C94B50CF}" destId="{90AF4D54-7E8B-4DBE-AB74-D07A5B6521F9}" srcOrd="15" destOrd="0" presId="urn:microsoft.com/office/officeart/2005/8/layout/default"/>
    <dgm:cxn modelId="{0C2794A8-FDD1-49F5-B07F-CB80BF01715F}" type="presParOf" srcId="{88CE4A00-5917-4D51-B94A-3FA9C94B50CF}" destId="{608913D2-6031-4D28-B205-2286C4D267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5A99D-14F6-4D3C-BCCB-D2E5BDF781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BB0A3-2F39-4F0D-97CF-1401020CB99F}">
      <dgm:prSet/>
      <dgm:spPr>
        <a:solidFill>
          <a:srgbClr val="12ABDB"/>
        </a:solidFill>
      </dgm:spPr>
      <dgm:t>
        <a:bodyPr/>
        <a:lstStyle/>
        <a:p>
          <a:r>
            <a:rPr lang="en-US" dirty="0"/>
            <a:t>Provide boundaries within the pipeline such as alignment to architecture, security or development practices </a:t>
          </a:r>
        </a:p>
      </dgm:t>
    </dgm:pt>
    <dgm:pt modelId="{C5D6F4BA-8059-43C1-8E0C-4E958B30B792}" type="parTrans" cxnId="{0C2A27F5-6AFF-498A-87D6-7308C032DA0D}">
      <dgm:prSet/>
      <dgm:spPr/>
      <dgm:t>
        <a:bodyPr/>
        <a:lstStyle/>
        <a:p>
          <a:endParaRPr lang="en-US"/>
        </a:p>
      </dgm:t>
    </dgm:pt>
    <dgm:pt modelId="{4B657C9A-555C-484C-970A-D8B24F8B211C}" type="sibTrans" cxnId="{0C2A27F5-6AFF-498A-87D6-7308C032DA0D}">
      <dgm:prSet/>
      <dgm:spPr/>
      <dgm:t>
        <a:bodyPr/>
        <a:lstStyle/>
        <a:p>
          <a:endParaRPr lang="en-US"/>
        </a:p>
      </dgm:t>
    </dgm:pt>
    <dgm:pt modelId="{6EF37364-A070-49CE-A601-0C82C647C7A9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Higher consistency</a:t>
          </a:r>
        </a:p>
      </dgm:t>
    </dgm:pt>
    <dgm:pt modelId="{09D4161E-1A2D-48C9-B648-89D87D137200}" type="parTrans" cxnId="{C02C2713-1DB0-47B6-BA85-B21A4AEC5D6B}">
      <dgm:prSet/>
      <dgm:spPr/>
      <dgm:t>
        <a:bodyPr/>
        <a:lstStyle/>
        <a:p>
          <a:endParaRPr lang="en-US"/>
        </a:p>
      </dgm:t>
    </dgm:pt>
    <dgm:pt modelId="{00B44C8C-F093-4AEC-86CF-CEF049402E1B}" type="sibTrans" cxnId="{C02C2713-1DB0-47B6-BA85-B21A4AEC5D6B}">
      <dgm:prSet/>
      <dgm:spPr/>
      <dgm:t>
        <a:bodyPr/>
        <a:lstStyle/>
        <a:p>
          <a:endParaRPr lang="en-US"/>
        </a:p>
      </dgm:t>
    </dgm:pt>
    <dgm:pt modelId="{DE8FA7BE-0342-4AEB-A186-A70E637F3F8E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Pipeline changes become very easy to implement</a:t>
          </a:r>
        </a:p>
      </dgm:t>
    </dgm:pt>
    <dgm:pt modelId="{EDC13CAF-8D5A-402C-A5EE-F108F66A6DB8}" type="parTrans" cxnId="{281CFFB1-DF8B-4B52-95B4-B271F99053C4}">
      <dgm:prSet/>
      <dgm:spPr/>
      <dgm:t>
        <a:bodyPr/>
        <a:lstStyle/>
        <a:p>
          <a:endParaRPr lang="en-US"/>
        </a:p>
      </dgm:t>
    </dgm:pt>
    <dgm:pt modelId="{900CF806-8FDC-4D3A-A847-B914CE2487D1}" type="sibTrans" cxnId="{281CFFB1-DF8B-4B52-95B4-B271F99053C4}">
      <dgm:prSet/>
      <dgm:spPr/>
      <dgm:t>
        <a:bodyPr/>
        <a:lstStyle/>
        <a:p>
          <a:endParaRPr lang="en-US"/>
        </a:p>
      </dgm:t>
    </dgm:pt>
    <dgm:pt modelId="{93A1FCEF-642E-44F3-9D4D-8FE119537134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Simpler pipeline definitions focusing only on the application specific tasks and operations.</a:t>
          </a:r>
        </a:p>
      </dgm:t>
    </dgm:pt>
    <dgm:pt modelId="{AFBD8049-BE51-487F-B24F-EC30D4F0B3C1}" type="parTrans" cxnId="{7BF3C5E8-2B9E-4E75-8DB4-8721074FF501}">
      <dgm:prSet/>
      <dgm:spPr/>
      <dgm:t>
        <a:bodyPr/>
        <a:lstStyle/>
        <a:p>
          <a:endParaRPr lang="en-US"/>
        </a:p>
      </dgm:t>
    </dgm:pt>
    <dgm:pt modelId="{7F47D28F-7C9D-45AE-8D52-CCFD538DFD84}" type="sibTrans" cxnId="{7BF3C5E8-2B9E-4E75-8DB4-8721074FF501}">
      <dgm:prSet/>
      <dgm:spPr/>
      <dgm:t>
        <a:bodyPr/>
        <a:lstStyle/>
        <a:p>
          <a:endParaRPr lang="en-US"/>
        </a:p>
      </dgm:t>
    </dgm:pt>
    <dgm:pt modelId="{8E12DE02-ECF1-4D44-917C-46FF365E1F7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Shorten the development period for pipelines. </a:t>
          </a:r>
        </a:p>
      </dgm:t>
    </dgm:pt>
    <dgm:pt modelId="{1C173E58-F6F8-4A97-90C9-EE39EB7204DF}" type="parTrans" cxnId="{5115F118-1CAB-49B4-AF06-52DAE214FE01}">
      <dgm:prSet/>
      <dgm:spPr/>
      <dgm:t>
        <a:bodyPr/>
        <a:lstStyle/>
        <a:p>
          <a:endParaRPr lang="en-US"/>
        </a:p>
      </dgm:t>
    </dgm:pt>
    <dgm:pt modelId="{97345C1F-7916-4149-83ED-83A5B8C58CBD}" type="sibTrans" cxnId="{5115F118-1CAB-49B4-AF06-52DAE214FE01}">
      <dgm:prSet/>
      <dgm:spPr/>
      <dgm:t>
        <a:bodyPr/>
        <a:lstStyle/>
        <a:p>
          <a:endParaRPr lang="en-US"/>
        </a:p>
      </dgm:t>
    </dgm:pt>
    <dgm:pt modelId="{94819877-B27A-470F-9303-2BB9D0E1442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We can define reusable code in different templates</a:t>
          </a:r>
        </a:p>
      </dgm:t>
    </dgm:pt>
    <dgm:pt modelId="{B769251B-4622-4AAB-81AF-92F937115454}" type="parTrans" cxnId="{544B6A1F-B9E8-4C24-B0EE-E2FDA1AFCB66}">
      <dgm:prSet/>
      <dgm:spPr/>
      <dgm:t>
        <a:bodyPr/>
        <a:lstStyle/>
        <a:p>
          <a:endParaRPr lang="en-US"/>
        </a:p>
      </dgm:t>
    </dgm:pt>
    <dgm:pt modelId="{737AF51A-F099-4EDE-868A-AC70E9ACCD5C}" type="sibTrans" cxnId="{544B6A1F-B9E8-4C24-B0EE-E2FDA1AFCB66}">
      <dgm:prSet/>
      <dgm:spPr/>
      <dgm:t>
        <a:bodyPr/>
        <a:lstStyle/>
        <a:p>
          <a:endParaRPr lang="en-US"/>
        </a:p>
      </dgm:t>
    </dgm:pt>
    <dgm:pt modelId="{88CE4A00-5917-4D51-B94A-3FA9C94B50CF}" type="pres">
      <dgm:prSet presAssocID="{ED65A99D-14F6-4D3C-BCCB-D2E5BDF781BF}" presName="diagram" presStyleCnt="0">
        <dgm:presLayoutVars>
          <dgm:dir/>
          <dgm:resizeHandles val="exact"/>
        </dgm:presLayoutVars>
      </dgm:prSet>
      <dgm:spPr/>
    </dgm:pt>
    <dgm:pt modelId="{BB9DAF86-FAA9-4960-A509-BD15F5C0FA77}" type="pres">
      <dgm:prSet presAssocID="{CB1BB0A3-2F39-4F0D-97CF-1401020CB99F}" presName="node" presStyleLbl="node1" presStyleIdx="0" presStyleCnt="6">
        <dgm:presLayoutVars>
          <dgm:bulletEnabled val="1"/>
        </dgm:presLayoutVars>
      </dgm:prSet>
      <dgm:spPr/>
    </dgm:pt>
    <dgm:pt modelId="{332908FE-3A0E-44E2-BB88-D1B879DA9AB6}" type="pres">
      <dgm:prSet presAssocID="{4B657C9A-555C-484C-970A-D8B24F8B211C}" presName="sibTrans" presStyleCnt="0"/>
      <dgm:spPr/>
    </dgm:pt>
    <dgm:pt modelId="{39D1462D-03D6-4C5B-A3F9-FB1F4E5D3304}" type="pres">
      <dgm:prSet presAssocID="{6EF37364-A070-49CE-A601-0C82C647C7A9}" presName="node" presStyleLbl="node1" presStyleIdx="1" presStyleCnt="6">
        <dgm:presLayoutVars>
          <dgm:bulletEnabled val="1"/>
        </dgm:presLayoutVars>
      </dgm:prSet>
      <dgm:spPr/>
    </dgm:pt>
    <dgm:pt modelId="{FE4C1299-2026-45E1-9A4E-8FB86795E381}" type="pres">
      <dgm:prSet presAssocID="{00B44C8C-F093-4AEC-86CF-CEF049402E1B}" presName="sibTrans" presStyleCnt="0"/>
      <dgm:spPr/>
    </dgm:pt>
    <dgm:pt modelId="{344990C3-BB59-4647-9EBA-4458F91AB33C}" type="pres">
      <dgm:prSet presAssocID="{DE8FA7BE-0342-4AEB-A186-A70E637F3F8E}" presName="node" presStyleLbl="node1" presStyleIdx="2" presStyleCnt="6">
        <dgm:presLayoutVars>
          <dgm:bulletEnabled val="1"/>
        </dgm:presLayoutVars>
      </dgm:prSet>
      <dgm:spPr/>
    </dgm:pt>
    <dgm:pt modelId="{4B3B64BF-DC1E-44D7-B01F-2381319F6E24}" type="pres">
      <dgm:prSet presAssocID="{900CF806-8FDC-4D3A-A847-B914CE2487D1}" presName="sibTrans" presStyleCnt="0"/>
      <dgm:spPr/>
    </dgm:pt>
    <dgm:pt modelId="{7678ED96-F479-4D76-8E96-9A2FF8877E2E}" type="pres">
      <dgm:prSet presAssocID="{93A1FCEF-642E-44F3-9D4D-8FE119537134}" presName="node" presStyleLbl="node1" presStyleIdx="3" presStyleCnt="6">
        <dgm:presLayoutVars>
          <dgm:bulletEnabled val="1"/>
        </dgm:presLayoutVars>
      </dgm:prSet>
      <dgm:spPr/>
    </dgm:pt>
    <dgm:pt modelId="{EFD33476-50A6-44B7-8DC0-D05321F5053B}" type="pres">
      <dgm:prSet presAssocID="{7F47D28F-7C9D-45AE-8D52-CCFD538DFD84}" presName="sibTrans" presStyleCnt="0"/>
      <dgm:spPr/>
    </dgm:pt>
    <dgm:pt modelId="{A2DB9857-D418-467D-BA39-C9B9322274E3}" type="pres">
      <dgm:prSet presAssocID="{8E12DE02-ECF1-4D44-917C-46FF365E1F7D}" presName="node" presStyleLbl="node1" presStyleIdx="4" presStyleCnt="6">
        <dgm:presLayoutVars>
          <dgm:bulletEnabled val="1"/>
        </dgm:presLayoutVars>
      </dgm:prSet>
      <dgm:spPr/>
    </dgm:pt>
    <dgm:pt modelId="{9379C806-5D27-46C0-BC32-EC679171F532}" type="pres">
      <dgm:prSet presAssocID="{97345C1F-7916-4149-83ED-83A5B8C58CBD}" presName="sibTrans" presStyleCnt="0"/>
      <dgm:spPr/>
    </dgm:pt>
    <dgm:pt modelId="{1BD92D64-0F3E-45D2-AB49-91C0833FBE05}" type="pres">
      <dgm:prSet presAssocID="{94819877-B27A-470F-9303-2BB9D0E1442C}" presName="node" presStyleLbl="node1" presStyleIdx="5" presStyleCnt="6">
        <dgm:presLayoutVars>
          <dgm:bulletEnabled val="1"/>
        </dgm:presLayoutVars>
      </dgm:prSet>
      <dgm:spPr/>
    </dgm:pt>
  </dgm:ptLst>
  <dgm:cxnLst>
    <dgm:cxn modelId="{8CCED411-8631-4358-87F5-F36E6F8549BC}" type="presOf" srcId="{ED65A99D-14F6-4D3C-BCCB-D2E5BDF781BF}" destId="{88CE4A00-5917-4D51-B94A-3FA9C94B50CF}" srcOrd="0" destOrd="0" presId="urn:microsoft.com/office/officeart/2005/8/layout/default"/>
    <dgm:cxn modelId="{C02C2713-1DB0-47B6-BA85-B21A4AEC5D6B}" srcId="{ED65A99D-14F6-4D3C-BCCB-D2E5BDF781BF}" destId="{6EF37364-A070-49CE-A601-0C82C647C7A9}" srcOrd="1" destOrd="0" parTransId="{09D4161E-1A2D-48C9-B648-89D87D137200}" sibTransId="{00B44C8C-F093-4AEC-86CF-CEF049402E1B}"/>
    <dgm:cxn modelId="{5115F118-1CAB-49B4-AF06-52DAE214FE01}" srcId="{ED65A99D-14F6-4D3C-BCCB-D2E5BDF781BF}" destId="{8E12DE02-ECF1-4D44-917C-46FF365E1F7D}" srcOrd="4" destOrd="0" parTransId="{1C173E58-F6F8-4A97-90C9-EE39EB7204DF}" sibTransId="{97345C1F-7916-4149-83ED-83A5B8C58CBD}"/>
    <dgm:cxn modelId="{544B6A1F-B9E8-4C24-B0EE-E2FDA1AFCB66}" srcId="{ED65A99D-14F6-4D3C-BCCB-D2E5BDF781BF}" destId="{94819877-B27A-470F-9303-2BB9D0E1442C}" srcOrd="5" destOrd="0" parTransId="{B769251B-4622-4AAB-81AF-92F937115454}" sibTransId="{737AF51A-F099-4EDE-868A-AC70E9ACCD5C}"/>
    <dgm:cxn modelId="{5357D82B-2C58-4438-8081-2A9F06B48BC7}" type="presOf" srcId="{DE8FA7BE-0342-4AEB-A186-A70E637F3F8E}" destId="{344990C3-BB59-4647-9EBA-4458F91AB33C}" srcOrd="0" destOrd="0" presId="urn:microsoft.com/office/officeart/2005/8/layout/default"/>
    <dgm:cxn modelId="{AD35949C-70F4-427C-9459-30106A52D199}" type="presOf" srcId="{CB1BB0A3-2F39-4F0D-97CF-1401020CB99F}" destId="{BB9DAF86-FAA9-4960-A509-BD15F5C0FA77}" srcOrd="0" destOrd="0" presId="urn:microsoft.com/office/officeart/2005/8/layout/default"/>
    <dgm:cxn modelId="{281CFFB1-DF8B-4B52-95B4-B271F99053C4}" srcId="{ED65A99D-14F6-4D3C-BCCB-D2E5BDF781BF}" destId="{DE8FA7BE-0342-4AEB-A186-A70E637F3F8E}" srcOrd="2" destOrd="0" parTransId="{EDC13CAF-8D5A-402C-A5EE-F108F66A6DB8}" sibTransId="{900CF806-8FDC-4D3A-A847-B914CE2487D1}"/>
    <dgm:cxn modelId="{A0A6ABB2-8EC9-4223-9D60-38F586E16B0B}" type="presOf" srcId="{8E12DE02-ECF1-4D44-917C-46FF365E1F7D}" destId="{A2DB9857-D418-467D-BA39-C9B9322274E3}" srcOrd="0" destOrd="0" presId="urn:microsoft.com/office/officeart/2005/8/layout/default"/>
    <dgm:cxn modelId="{7F318ECF-3F73-421E-BBAA-04E0E036673C}" type="presOf" srcId="{6EF37364-A070-49CE-A601-0C82C647C7A9}" destId="{39D1462D-03D6-4C5B-A3F9-FB1F4E5D3304}" srcOrd="0" destOrd="0" presId="urn:microsoft.com/office/officeart/2005/8/layout/default"/>
    <dgm:cxn modelId="{C729D4E6-A997-462C-BEE3-8259CCE000E6}" type="presOf" srcId="{93A1FCEF-642E-44F3-9D4D-8FE119537134}" destId="{7678ED96-F479-4D76-8E96-9A2FF8877E2E}" srcOrd="0" destOrd="0" presId="urn:microsoft.com/office/officeart/2005/8/layout/default"/>
    <dgm:cxn modelId="{7BF3C5E8-2B9E-4E75-8DB4-8721074FF501}" srcId="{ED65A99D-14F6-4D3C-BCCB-D2E5BDF781BF}" destId="{93A1FCEF-642E-44F3-9D4D-8FE119537134}" srcOrd="3" destOrd="0" parTransId="{AFBD8049-BE51-487F-B24F-EC30D4F0B3C1}" sibTransId="{7F47D28F-7C9D-45AE-8D52-CCFD538DFD84}"/>
    <dgm:cxn modelId="{A01397EA-B4BA-41C1-9BC8-989D2BA5E4F4}" type="presOf" srcId="{94819877-B27A-470F-9303-2BB9D0E1442C}" destId="{1BD92D64-0F3E-45D2-AB49-91C0833FBE05}" srcOrd="0" destOrd="0" presId="urn:microsoft.com/office/officeart/2005/8/layout/default"/>
    <dgm:cxn modelId="{0C2A27F5-6AFF-498A-87D6-7308C032DA0D}" srcId="{ED65A99D-14F6-4D3C-BCCB-D2E5BDF781BF}" destId="{CB1BB0A3-2F39-4F0D-97CF-1401020CB99F}" srcOrd="0" destOrd="0" parTransId="{C5D6F4BA-8059-43C1-8E0C-4E958B30B792}" sibTransId="{4B657C9A-555C-484C-970A-D8B24F8B211C}"/>
    <dgm:cxn modelId="{1B13722E-994A-4F19-B864-1FEC6CAD150A}" type="presParOf" srcId="{88CE4A00-5917-4D51-B94A-3FA9C94B50CF}" destId="{BB9DAF86-FAA9-4960-A509-BD15F5C0FA77}" srcOrd="0" destOrd="0" presId="urn:microsoft.com/office/officeart/2005/8/layout/default"/>
    <dgm:cxn modelId="{261BC051-2E7E-4BE6-B7AD-2484EF5D49D1}" type="presParOf" srcId="{88CE4A00-5917-4D51-B94A-3FA9C94B50CF}" destId="{332908FE-3A0E-44E2-BB88-D1B879DA9AB6}" srcOrd="1" destOrd="0" presId="urn:microsoft.com/office/officeart/2005/8/layout/default"/>
    <dgm:cxn modelId="{E767F8FF-61C0-4691-86CC-4D35CB6429CF}" type="presParOf" srcId="{88CE4A00-5917-4D51-B94A-3FA9C94B50CF}" destId="{39D1462D-03D6-4C5B-A3F9-FB1F4E5D3304}" srcOrd="2" destOrd="0" presId="urn:microsoft.com/office/officeart/2005/8/layout/default"/>
    <dgm:cxn modelId="{B5124AF6-EC68-4086-884F-F3BD3EB09BAD}" type="presParOf" srcId="{88CE4A00-5917-4D51-B94A-3FA9C94B50CF}" destId="{FE4C1299-2026-45E1-9A4E-8FB86795E381}" srcOrd="3" destOrd="0" presId="urn:microsoft.com/office/officeart/2005/8/layout/default"/>
    <dgm:cxn modelId="{530AAEAA-2581-46D0-9773-3D95A429FABB}" type="presParOf" srcId="{88CE4A00-5917-4D51-B94A-3FA9C94B50CF}" destId="{344990C3-BB59-4647-9EBA-4458F91AB33C}" srcOrd="4" destOrd="0" presId="urn:microsoft.com/office/officeart/2005/8/layout/default"/>
    <dgm:cxn modelId="{18142BF5-0978-4B17-AF87-62451AF2C343}" type="presParOf" srcId="{88CE4A00-5917-4D51-B94A-3FA9C94B50CF}" destId="{4B3B64BF-DC1E-44D7-B01F-2381319F6E24}" srcOrd="5" destOrd="0" presId="urn:microsoft.com/office/officeart/2005/8/layout/default"/>
    <dgm:cxn modelId="{EB1BD364-BD17-4766-9225-CBF8CC784433}" type="presParOf" srcId="{88CE4A00-5917-4D51-B94A-3FA9C94B50CF}" destId="{7678ED96-F479-4D76-8E96-9A2FF8877E2E}" srcOrd="6" destOrd="0" presId="urn:microsoft.com/office/officeart/2005/8/layout/default"/>
    <dgm:cxn modelId="{855C4A4F-6E2B-4D67-9603-A81E2D114BC1}" type="presParOf" srcId="{88CE4A00-5917-4D51-B94A-3FA9C94B50CF}" destId="{EFD33476-50A6-44B7-8DC0-D05321F5053B}" srcOrd="7" destOrd="0" presId="urn:microsoft.com/office/officeart/2005/8/layout/default"/>
    <dgm:cxn modelId="{5CD4B0B2-B5E2-41D1-A30F-C70BB5A98659}" type="presParOf" srcId="{88CE4A00-5917-4D51-B94A-3FA9C94B50CF}" destId="{A2DB9857-D418-467D-BA39-C9B9322274E3}" srcOrd="8" destOrd="0" presId="urn:microsoft.com/office/officeart/2005/8/layout/default"/>
    <dgm:cxn modelId="{6A0ADF4C-2644-460D-A713-9314C35807E1}" type="presParOf" srcId="{88CE4A00-5917-4D51-B94A-3FA9C94B50CF}" destId="{9379C806-5D27-46C0-BC32-EC679171F532}" srcOrd="9" destOrd="0" presId="urn:microsoft.com/office/officeart/2005/8/layout/default"/>
    <dgm:cxn modelId="{DEFC5C09-14E7-4989-909F-B3623DF9C2C3}" type="presParOf" srcId="{88CE4A00-5917-4D51-B94A-3FA9C94B50CF}" destId="{1BD92D64-0F3E-45D2-AB49-91C0833FBE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AF86-FAA9-4960-A509-BD15F5C0FA77}">
      <dsp:nvSpPr>
        <dsp:cNvPr id="0" name=""/>
        <dsp:cNvSpPr/>
      </dsp:nvSpPr>
      <dsp:spPr>
        <a:xfrm>
          <a:off x="0" y="445304"/>
          <a:ext cx="2220171" cy="133210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us to define reusable content </a:t>
          </a:r>
        </a:p>
      </dsp:txBody>
      <dsp:txXfrm>
        <a:off x="0" y="445304"/>
        <a:ext cx="2220171" cy="1332102"/>
      </dsp:txXfrm>
    </dsp:sp>
    <dsp:sp modelId="{39D1462D-03D6-4C5B-A3F9-FB1F4E5D3304}">
      <dsp:nvSpPr>
        <dsp:cNvPr id="0" name=""/>
        <dsp:cNvSpPr/>
      </dsp:nvSpPr>
      <dsp:spPr>
        <a:xfrm>
          <a:off x="2442188" y="445304"/>
          <a:ext cx="2220171" cy="1332102"/>
        </a:xfrm>
        <a:prstGeom prst="rect">
          <a:avLst/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us to define reusable parameters </a:t>
          </a:r>
        </a:p>
      </dsp:txBody>
      <dsp:txXfrm>
        <a:off x="2442188" y="445304"/>
        <a:ext cx="2220171" cy="1332102"/>
      </dsp:txXfrm>
    </dsp:sp>
    <dsp:sp modelId="{344990C3-BB59-4647-9EBA-4458F91AB33C}">
      <dsp:nvSpPr>
        <dsp:cNvPr id="0" name=""/>
        <dsp:cNvSpPr/>
      </dsp:nvSpPr>
      <dsp:spPr>
        <a:xfrm>
          <a:off x="4884377" y="445304"/>
          <a:ext cx="2220171" cy="1332102"/>
        </a:xfrm>
        <a:prstGeom prst="rect">
          <a:avLst/>
        </a:prstGeom>
        <a:solidFill>
          <a:schemeClr val="accent4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in fact include templates within templates </a:t>
          </a:r>
        </a:p>
      </dsp:txBody>
      <dsp:txXfrm>
        <a:off x="4884377" y="445304"/>
        <a:ext cx="2220171" cy="1332102"/>
      </dsp:txXfrm>
    </dsp:sp>
    <dsp:sp modelId="{7678ED96-F479-4D76-8E96-9A2FF8877E2E}">
      <dsp:nvSpPr>
        <dsp:cNvPr id="0" name=""/>
        <dsp:cNvSpPr/>
      </dsp:nvSpPr>
      <dsp:spPr>
        <a:xfrm>
          <a:off x="0" y="1999424"/>
          <a:ext cx="2220171" cy="1332102"/>
        </a:xfrm>
        <a:prstGeom prst="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Great way of sharing common logic in a centralized way with minimal duplication</a:t>
          </a:r>
        </a:p>
      </dsp:txBody>
      <dsp:txXfrm>
        <a:off x="0" y="1999424"/>
        <a:ext cx="2220171" cy="1332102"/>
      </dsp:txXfrm>
    </dsp:sp>
    <dsp:sp modelId="{A2DB9857-D418-467D-BA39-C9B9322274E3}">
      <dsp:nvSpPr>
        <dsp:cNvPr id="0" name=""/>
        <dsp:cNvSpPr/>
      </dsp:nvSpPr>
      <dsp:spPr>
        <a:xfrm>
          <a:off x="2442188" y="1999424"/>
          <a:ext cx="2220171" cy="1332102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Stage templates to define a set of stages of related jobs</a:t>
          </a:r>
        </a:p>
      </dsp:txBody>
      <dsp:txXfrm>
        <a:off x="2442188" y="1999424"/>
        <a:ext cx="2220171" cy="1332102"/>
      </dsp:txXfrm>
    </dsp:sp>
    <dsp:sp modelId="{1BD92D64-0F3E-45D2-AB49-91C0833FBE05}">
      <dsp:nvSpPr>
        <dsp:cNvPr id="0" name=""/>
        <dsp:cNvSpPr/>
      </dsp:nvSpPr>
      <dsp:spPr>
        <a:xfrm>
          <a:off x="4884377" y="1999424"/>
          <a:ext cx="2220171" cy="1332102"/>
        </a:xfrm>
        <a:prstGeom prst="rect">
          <a:avLst/>
        </a:prstGeom>
        <a:solidFill>
          <a:schemeClr val="accent2">
            <a:hueOff val="1221534"/>
            <a:satOff val="-19709"/>
            <a:lumOff val="-343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Job templates to define a collection of steps run by an agent </a:t>
          </a:r>
        </a:p>
      </dsp:txBody>
      <dsp:txXfrm>
        <a:off x="4884377" y="1999424"/>
        <a:ext cx="2220171" cy="1332102"/>
      </dsp:txXfrm>
    </dsp:sp>
    <dsp:sp modelId="{CB65FE08-2FE6-4ADF-9D16-D8FCD81EA66A}">
      <dsp:nvSpPr>
        <dsp:cNvPr id="0" name=""/>
        <dsp:cNvSpPr/>
      </dsp:nvSpPr>
      <dsp:spPr>
        <a:xfrm>
          <a:off x="0" y="3553544"/>
          <a:ext cx="2220171" cy="1332102"/>
        </a:xfrm>
        <a:prstGeom prst="rect">
          <a:avLst/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templates to define a linear sequence of operations for a job </a:t>
          </a:r>
        </a:p>
      </dsp:txBody>
      <dsp:txXfrm>
        <a:off x="0" y="3553544"/>
        <a:ext cx="2220171" cy="1332102"/>
      </dsp:txXfrm>
    </dsp:sp>
    <dsp:sp modelId="{D1216A6C-7EB8-4098-AB81-C0BADD804EA2}">
      <dsp:nvSpPr>
        <dsp:cNvPr id="0" name=""/>
        <dsp:cNvSpPr/>
      </dsp:nvSpPr>
      <dsp:spPr>
        <a:xfrm>
          <a:off x="2442188" y="3553544"/>
          <a:ext cx="2220171" cy="1332102"/>
        </a:xfrm>
        <a:prstGeom prst="rect">
          <a:avLst/>
        </a:prstGeom>
        <a:solidFill>
          <a:schemeClr val="accent2">
            <a:hueOff val="1710147"/>
            <a:satOff val="-27592"/>
            <a:lumOff val="-480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templates as an alternative to hard-coded values or variable groups </a:t>
          </a:r>
        </a:p>
      </dsp:txBody>
      <dsp:txXfrm>
        <a:off x="2442188" y="3553544"/>
        <a:ext cx="2220171" cy="1332102"/>
      </dsp:txXfrm>
    </dsp:sp>
    <dsp:sp modelId="{608913D2-6031-4D28-B205-2286C4D267D2}">
      <dsp:nvSpPr>
        <dsp:cNvPr id="0" name=""/>
        <dsp:cNvSpPr/>
      </dsp:nvSpPr>
      <dsp:spPr>
        <a:xfrm>
          <a:off x="4884377" y="3553544"/>
          <a:ext cx="2220171" cy="1332102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azure pipelines currently support up to 100 template files for each pipeline and no more than 20 level of nesting </a:t>
          </a:r>
        </a:p>
      </dsp:txBody>
      <dsp:txXfrm>
        <a:off x="4884377" y="3553544"/>
        <a:ext cx="2220171" cy="133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AF86-FAA9-4960-A509-BD15F5C0FA77}">
      <dsp:nvSpPr>
        <dsp:cNvPr id="0" name=""/>
        <dsp:cNvSpPr/>
      </dsp:nvSpPr>
      <dsp:spPr>
        <a:xfrm>
          <a:off x="754858" y="1270"/>
          <a:ext cx="2664205" cy="1598523"/>
        </a:xfrm>
        <a:prstGeom prst="rect">
          <a:avLst/>
        </a:prstGeom>
        <a:solidFill>
          <a:srgbClr val="12ABDB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boundaries within the pipeline such as alignment to architecture, security or development practices </a:t>
          </a:r>
        </a:p>
      </dsp:txBody>
      <dsp:txXfrm>
        <a:off x="754858" y="1270"/>
        <a:ext cx="2664205" cy="1598523"/>
      </dsp:txXfrm>
    </dsp:sp>
    <dsp:sp modelId="{39D1462D-03D6-4C5B-A3F9-FB1F4E5D3304}">
      <dsp:nvSpPr>
        <dsp:cNvPr id="0" name=""/>
        <dsp:cNvSpPr/>
      </dsp:nvSpPr>
      <dsp:spPr>
        <a:xfrm>
          <a:off x="3685484" y="1270"/>
          <a:ext cx="2664205" cy="1598523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Higher consistency</a:t>
          </a:r>
        </a:p>
      </dsp:txBody>
      <dsp:txXfrm>
        <a:off x="3685484" y="1270"/>
        <a:ext cx="2664205" cy="1598523"/>
      </dsp:txXfrm>
    </dsp:sp>
    <dsp:sp modelId="{344990C3-BB59-4647-9EBA-4458F91AB33C}">
      <dsp:nvSpPr>
        <dsp:cNvPr id="0" name=""/>
        <dsp:cNvSpPr/>
      </dsp:nvSpPr>
      <dsp:spPr>
        <a:xfrm>
          <a:off x="754858" y="1866214"/>
          <a:ext cx="2664205" cy="1598523"/>
        </a:xfrm>
        <a:prstGeom prst="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changes become very easy to implement</a:t>
          </a:r>
        </a:p>
      </dsp:txBody>
      <dsp:txXfrm>
        <a:off x="754858" y="1866214"/>
        <a:ext cx="2664205" cy="1598523"/>
      </dsp:txXfrm>
    </dsp:sp>
    <dsp:sp modelId="{7678ED96-F479-4D76-8E96-9A2FF8877E2E}">
      <dsp:nvSpPr>
        <dsp:cNvPr id="0" name=""/>
        <dsp:cNvSpPr/>
      </dsp:nvSpPr>
      <dsp:spPr>
        <a:xfrm>
          <a:off x="3685484" y="1866214"/>
          <a:ext cx="2664205" cy="1598523"/>
        </a:xfrm>
        <a:prstGeom prst="rect">
          <a:avLst/>
        </a:prstGeom>
        <a:solidFill>
          <a:srgbClr val="C0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Simpler pipeline definitions focusing only on the application specific tasks and operations.</a:t>
          </a:r>
        </a:p>
      </dsp:txBody>
      <dsp:txXfrm>
        <a:off x="3685484" y="1866214"/>
        <a:ext cx="2664205" cy="1598523"/>
      </dsp:txXfrm>
    </dsp:sp>
    <dsp:sp modelId="{A2DB9857-D418-467D-BA39-C9B9322274E3}">
      <dsp:nvSpPr>
        <dsp:cNvPr id="0" name=""/>
        <dsp:cNvSpPr/>
      </dsp:nvSpPr>
      <dsp:spPr>
        <a:xfrm>
          <a:off x="754858" y="3731158"/>
          <a:ext cx="2664205" cy="1598523"/>
        </a:xfrm>
        <a:prstGeom prst="rect">
          <a:avLst/>
        </a:prstGeom>
        <a:solidFill>
          <a:schemeClr val="accent6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Shorten the development period for pipelines. </a:t>
          </a:r>
        </a:p>
      </dsp:txBody>
      <dsp:txXfrm>
        <a:off x="754858" y="3731158"/>
        <a:ext cx="2664205" cy="1598523"/>
      </dsp:txXfrm>
    </dsp:sp>
    <dsp:sp modelId="{1BD92D64-0F3E-45D2-AB49-91C0833FBE05}">
      <dsp:nvSpPr>
        <dsp:cNvPr id="0" name=""/>
        <dsp:cNvSpPr/>
      </dsp:nvSpPr>
      <dsp:spPr>
        <a:xfrm>
          <a:off x="3685484" y="3731158"/>
          <a:ext cx="2664205" cy="1598523"/>
        </a:xfrm>
        <a:prstGeom prst="rect">
          <a:avLst/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define reusable code in different templates</a:t>
          </a:r>
        </a:p>
      </dsp:txBody>
      <dsp:txXfrm>
        <a:off x="3685484" y="3731158"/>
        <a:ext cx="2664205" cy="159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08/05/2023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08/05/2023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7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6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6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1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2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6733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88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510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5" name="Image 4" descr="Capgemini">
            <a:extLst>
              <a:ext uri="{FF2B5EF4-FFF2-40B4-BE49-F238E27FC236}">
                <a16:creationId xmlns:a16="http://schemas.microsoft.com/office/drawing/2014/main" id="{D1A9B987-E149-4E99-9E1F-336980D5E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2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1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A –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114F2D5-2CF8-48B0-90A4-B54FDB49D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83B4EA-D053-4E5C-84C3-EE72BC24E22C}"/>
              </a:ext>
            </a:extLst>
          </p:cNvPr>
          <p:cNvSpPr/>
          <p:nvPr userDrawn="1"/>
        </p:nvSpPr>
        <p:spPr bwMode="white">
          <a:xfrm>
            <a:off x="2679031" y="3215"/>
            <a:ext cx="4562277" cy="6858001"/>
          </a:xfrm>
          <a:prstGeom prst="rect">
            <a:avLst/>
          </a:pr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125940" y="3287890"/>
            <a:ext cx="3641582" cy="117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lvl1pPr algn="ctr">
              <a:lnSpc>
                <a:spcPct val="100000"/>
              </a:lnSpc>
              <a:defRPr lang="en-US" sz="2500" b="0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 dirty="0"/>
              <a:t>SECTION TITLE ALL CAPS, LOREM IPSUM DOLOR AMET.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2D978-8882-4AFA-86B2-EF5BC2A85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9968" y="-3920"/>
            <a:ext cx="573846" cy="2946314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44EDB8CD-D570-4B36-A15F-DD1E361EF2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63814" y="1139617"/>
            <a:ext cx="1550027" cy="1808365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46D3A33D-B870-46A7-9EA1-51B5C4F42F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14582" y="1137677"/>
            <a:ext cx="2555267" cy="60085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AEC72-27C4-4556-93EC-C7570CE214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5788" y="1600264"/>
            <a:ext cx="3641725" cy="1336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>
                <a:solidFill>
                  <a:srgbClr val="00B9E8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grpSp>
        <p:nvGrpSpPr>
          <p:cNvPr id="13" name="Group 37">
            <a:extLst>
              <a:ext uri="{FF2B5EF4-FFF2-40B4-BE49-F238E27FC236}">
                <a16:creationId xmlns:a16="http://schemas.microsoft.com/office/drawing/2014/main" id="{66DB8712-4F4E-4114-B3E8-851145F3E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5" name="Freeform 320">
              <a:extLst>
                <a:ext uri="{FF2B5EF4-FFF2-40B4-BE49-F238E27FC236}">
                  <a16:creationId xmlns:a16="http://schemas.microsoft.com/office/drawing/2014/main" id="{46271D6B-FF3D-4B16-807C-A775621A0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1">
              <a:extLst>
                <a:ext uri="{FF2B5EF4-FFF2-40B4-BE49-F238E27FC236}">
                  <a16:creationId xmlns:a16="http://schemas.microsoft.com/office/drawing/2014/main" id="{19B223FC-79E0-4FBE-B983-062163C65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8.33333E-7 0.02615 L 8.33333E-7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937 0 L -8.33333E-7 0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3450" fill="hold"/>
                                        <p:tgtEl>
                                          <p:spTgt spid="17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4" grpId="0"/>
      <p:bldP spid="14" grpId="1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145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/>
              <a:t>SECTION TITLE ALL CAPS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89B4162E-9D70-4209-8DF4-1DED4106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0DC7C616-15E8-4116-9F0B-2B12EA973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CD5D6CE-DA21-4029-90DF-6FD0FE6AC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BB6F5A-C089-49EB-85DA-04CA2652A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7" t="2239" r="26258" b="22547"/>
          <a:stretch/>
        </p:blipFill>
        <p:spPr>
          <a:xfrm>
            <a:off x="0" y="0"/>
            <a:ext cx="48822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344" y="9144"/>
            <a:ext cx="3056632" cy="82756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82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0393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 t="6949" r="40419" b="6949"/>
          <a:stretch/>
        </p:blipFill>
        <p:spPr bwMode="ltGray">
          <a:xfrm>
            <a:off x="0" y="0"/>
            <a:ext cx="2783632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0F4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 dirty="0"/>
              <a:t>SECTION TITLE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A0131EFA-E3CA-4470-968C-AA4EF9936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FE038D48-6B7B-4F99-AD46-1A717A987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099682C-62AB-45A8-A317-C09E541E1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9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403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398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817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337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337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042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2404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e 1">
            <a:extLst>
              <a:ext uri="{FF2B5EF4-FFF2-40B4-BE49-F238E27FC236}">
                <a16:creationId xmlns:a16="http://schemas.microsoft.com/office/drawing/2014/main" id="{CD28FEA2-7F2B-4237-AF09-7CA0832BC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3AEC9FC-3E95-4D46-9732-BF309CA0A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D7C1884-F9F8-4550-B52F-426884EC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" name="Rectangle 27">
            <a:extLst>
              <a:ext uri="{FF2B5EF4-FFF2-40B4-BE49-F238E27FC236}">
                <a16:creationId xmlns:a16="http://schemas.microsoft.com/office/drawing/2014/main" id="{4313A32C-F038-4506-9ECA-7604271A2D95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Creating and Running Containers in Azure  |  Admir Cosic  |  </a:t>
            </a:r>
            <a:r>
              <a:rPr lang="sv-SE" sz="700" kern="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2021-12-08</a:t>
            </a:r>
            <a:endParaRPr lang="en-US" sz="700" kern="0" dirty="0">
              <a:solidFill>
                <a:schemeClr val="tx1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0878740F-7083-47F0-92D3-0031B1435D77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2021. All rights reserved  |</a:t>
            </a: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6A5D1CED-3EE0-4B51-A6DC-99D7076B3EFB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21" r:id="rId14"/>
    <p:sldLayoutId id="2147484020" r:id="rId15"/>
    <p:sldLayoutId id="2147484017" r:id="rId16"/>
    <p:sldLayoutId id="2147484018" r:id="rId17"/>
    <p:sldLayoutId id="2147484026" r:id="rId18"/>
    <p:sldLayoutId id="2147484031" r:id="rId19"/>
    <p:sldLayoutId id="2147484032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23" userDrawn="1">
          <p15:clr>
            <a:srgbClr val="F26B43"/>
          </p15:clr>
        </p15:guide>
        <p15:guide id="2" orient="horz" pos="4071" userDrawn="1">
          <p15:clr>
            <a:srgbClr val="F26B43"/>
          </p15:clr>
        </p15:guide>
        <p15:guide id="3" pos="255" userDrawn="1">
          <p15:clr>
            <a:srgbClr val="F26B43"/>
          </p15:clr>
        </p15:guide>
        <p15:guide id="4" orient="horz" pos="836" userDrawn="1">
          <p15:clr>
            <a:srgbClr val="F26B43"/>
          </p15:clr>
        </p15:guide>
        <p15:guide id="5" orient="horz" pos="245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99" userDrawn="1">
          <p15:clr>
            <a:srgbClr val="F26B43"/>
          </p15:clr>
        </p15:guide>
        <p15:guide id="8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ickkell.medium.com/azure-devops-pipeline-cheatsheet-b7401f8eb2e7" TargetMode="External"/><Relationship Id="rId2" Type="http://schemas.openxmlformats.org/officeDocument/2006/relationships/hyperlink" Target="https://github.com/adodado/from_zero_to_pipeline_hero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earn.microsoft.com/en-us/azure/devops/pipelines/yaml-schema/?view=azure-pipelines&amp;tabs=schema&amp;viewFallbackFrom=azure-devops" TargetMode="External"/><Relationship Id="rId4" Type="http://schemas.openxmlformats.org/officeDocument/2006/relationships/hyperlink" Target="https://learn.microsoft.com/en-us/azure/devops/pipelines/?view=azure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gemini">
            <a:extLst>
              <a:ext uri="{FF2B5EF4-FFF2-40B4-BE49-F238E27FC236}">
                <a16:creationId xmlns:a16="http://schemas.microsoft.com/office/drawing/2014/main" id="{8C3107F6-33E4-44D0-A993-6A5216B69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" y="272524"/>
            <a:ext cx="3024000" cy="12261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2753251C-0A2F-4362-B675-A7988CF21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r="178"/>
          <a:stretch/>
        </p:blipFill>
        <p:spPr>
          <a:xfrm>
            <a:off x="5735960" y="1725377"/>
            <a:ext cx="6444000" cy="5132623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9C45AD64-BA1E-46E2-A90B-009CBF443D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20833"/>
          <a:stretch/>
        </p:blipFill>
        <p:spPr>
          <a:xfrm>
            <a:off x="3543972" y="2264820"/>
            <a:ext cx="2241111" cy="45931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F7455F-9F2A-4D81-97F8-A96A8E8219DC}"/>
              </a:ext>
            </a:extLst>
          </p:cNvPr>
          <p:cNvSpPr/>
          <p:nvPr/>
        </p:nvSpPr>
        <p:spPr>
          <a:xfrm>
            <a:off x="5663952" y="1916832"/>
            <a:ext cx="187220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F131A9E6-555F-4BAD-8599-4AE669A95F67}"/>
              </a:ext>
            </a:extLst>
          </p:cNvPr>
          <p:cNvSpPr/>
          <p:nvPr/>
        </p:nvSpPr>
        <p:spPr>
          <a:xfrm>
            <a:off x="-4651" y="1340768"/>
            <a:ext cx="4516475" cy="3400399"/>
          </a:xfrm>
          <a:prstGeom prst="cloud">
            <a:avLst/>
          </a:prstGeom>
          <a:solidFill>
            <a:srgbClr val="ACAC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117" y="1725377"/>
            <a:ext cx="3834700" cy="244827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i="0" dirty="0">
                <a:effectLst/>
              </a:rPr>
              <a:t>Streamlining DEVOPS with Modern Azure Pipelines using Azure Templates</a:t>
            </a:r>
          </a:p>
        </p:txBody>
      </p:sp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91C915-BE51-4AAA-AB93-B91A6BA8C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9267" y="864108"/>
            <a:ext cx="3585891" cy="5120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are Azure YAML templates </a:t>
            </a:r>
          </a:p>
          <a:p>
            <a:r>
              <a:rPr lang="en-US" dirty="0"/>
              <a:t>Why use Azure YAML template </a:t>
            </a:r>
          </a:p>
          <a:p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From Zero to Pipeline Hero (</a:t>
            </a:r>
            <a:r>
              <a:rPr lang="en-US" dirty="0"/>
              <a:t>Demo)</a:t>
            </a:r>
          </a:p>
          <a:p>
            <a:r>
              <a:rPr lang="en-US" dirty="0"/>
              <a:t>Q&amp;A </a:t>
            </a:r>
          </a:p>
          <a:p>
            <a:endParaRPr lang="en-US" dirty="0"/>
          </a:p>
        </p:txBody>
      </p:sp>
      <p:pic>
        <p:nvPicPr>
          <p:cNvPr id="29" name="Picture 28" descr="Pastel checklist and pencil">
            <a:extLst>
              <a:ext uri="{FF2B5EF4-FFF2-40B4-BE49-F238E27FC236}">
                <a16:creationId xmlns:a16="http://schemas.microsoft.com/office/drawing/2014/main" id="{F21E14D7-48BE-4457-8616-753160528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r="22041" b="2"/>
          <a:stretch/>
        </p:blipFill>
        <p:spPr>
          <a:xfrm>
            <a:off x="7818120" y="758952"/>
            <a:ext cx="361743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9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880374"/>
            <a:ext cx="2947482" cy="30881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What are YAML templates?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DD259-A6F9-4D7D-B258-873C3D96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600" y="144372"/>
            <a:ext cx="571580" cy="476316"/>
          </a:xfrm>
          <a:prstGeom prst="rect">
            <a:avLst/>
          </a:prstGeom>
        </p:spPr>
      </p:pic>
      <p:graphicFrame>
        <p:nvGraphicFramePr>
          <p:cNvPr id="119" name="TextBox 11">
            <a:extLst>
              <a:ext uri="{FF2B5EF4-FFF2-40B4-BE49-F238E27FC236}">
                <a16:creationId xmlns:a16="http://schemas.microsoft.com/office/drawing/2014/main" id="{2EDEC9F4-8974-6425-71FE-A81D34A6A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65372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16966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" y="2271846"/>
            <a:ext cx="3312368" cy="2305163"/>
          </a:xfrm>
        </p:spPr>
        <p:txBody>
          <a:bodyPr anchor="ctr">
            <a:normAutofit/>
          </a:bodyPr>
          <a:lstStyle/>
          <a:p>
            <a:r>
              <a:rPr lang="en-US" b="1" dirty="0"/>
              <a:t>Why use YAML template?</a:t>
            </a:r>
          </a:p>
        </p:txBody>
      </p:sp>
      <p:graphicFrame>
        <p:nvGraphicFramePr>
          <p:cNvPr id="8" name="TextBox 11">
            <a:extLst>
              <a:ext uri="{FF2B5EF4-FFF2-40B4-BE49-F238E27FC236}">
                <a16:creationId xmlns:a16="http://schemas.microsoft.com/office/drawing/2014/main" id="{A0582590-68AB-4728-8C52-C38DD2465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694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44972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2072074"/>
            <a:ext cx="3384376" cy="27159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sz="5000" b="1" i="0" dirty="0">
                <a:solidFill>
                  <a:schemeClr val="bg1"/>
                </a:solidFill>
                <a:effectLst/>
              </a:rPr>
              <a:t>From Zero to Pipeline Hero</a:t>
            </a:r>
            <a:endParaRPr lang="en-US" sz="5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6E88-30AF-42DC-85E9-5174315E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24" y="1123837"/>
            <a:ext cx="651404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394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uestion mark symbol">
            <a:extLst>
              <a:ext uri="{FF2B5EF4-FFF2-40B4-BE49-F238E27FC236}">
                <a16:creationId xmlns:a16="http://schemas.microsoft.com/office/drawing/2014/main" id="{7FF2650C-56B6-4434-9AC5-81419C8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 r="9114" b="321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29" y="2970084"/>
            <a:ext cx="3985972" cy="908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spc="-100" dirty="0"/>
              <a:t>Questions?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994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6652-5926-4047-9CC1-4593072C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FC0AF-A0B6-41AA-B69B-66A1E4F50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5814" y="1255355"/>
            <a:ext cx="6627377" cy="4338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 containing project used in example.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https://github.com/adodado/from_zero_to_pipeline_hero</a:t>
            </a:r>
            <a:endParaRPr lang="en-US" dirty="0"/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pipeline cheat sheet</a:t>
            </a:r>
            <a:br>
              <a:rPr lang="en-US" dirty="0"/>
            </a:br>
            <a:r>
              <a:rPr lang="en-US" dirty="0">
                <a:hlinkClick r:id="rId3"/>
              </a:rPr>
              <a:t>https://nickkell.medium.com/azure-devops-pipeline-cheatsheet-b7401f8eb2e7</a:t>
            </a:r>
            <a:endParaRPr lang="en-US" dirty="0"/>
          </a:p>
          <a:p>
            <a:r>
              <a:rPr lang="en-US" dirty="0"/>
              <a:t>Official MS Azure pipeline documentation</a:t>
            </a:r>
            <a:br>
              <a:rPr lang="en-US" dirty="0"/>
            </a:br>
            <a:r>
              <a:rPr lang="en-US" dirty="0">
                <a:hlinkClick r:id="rId4"/>
              </a:rPr>
              <a:t>https://learn.microsoft.com/en-us/azure/devops/pipelines/?view=azure-devops</a:t>
            </a:r>
            <a:endParaRPr lang="en-US" dirty="0"/>
          </a:p>
          <a:p>
            <a:r>
              <a:rPr lang="en-US" dirty="0"/>
              <a:t>Official MS Azure pipelines </a:t>
            </a:r>
            <a:r>
              <a:rPr lang="en-US" dirty="0" err="1"/>
              <a:t>Yaml</a:t>
            </a:r>
            <a:r>
              <a:rPr lang="en-US" dirty="0"/>
              <a:t> schema reference</a:t>
            </a:r>
            <a:br>
              <a:rPr lang="en-US" dirty="0"/>
            </a:br>
            <a:r>
              <a:rPr lang="en-US" dirty="0">
                <a:hlinkClick r:id="rId5"/>
              </a:rPr>
              <a:t>https://learn.microsoft.com/en-us/azure/devops/pipelines/yaml-schema/?view=azure-pipelines&amp;tabs=schema&amp;viewFallbackFrom=azure-devops</a:t>
            </a:r>
            <a:endParaRPr lang="en-US" dirty="0"/>
          </a:p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246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7BE21F9D4024C85CF0FE47C261241" ma:contentTypeVersion="5" ma:contentTypeDescription="Create a new document." ma:contentTypeScope="" ma:versionID="538c1c76bb24c853ee62a1518e0c5c7b">
  <xsd:schema xmlns:xsd="http://www.w3.org/2001/XMLSchema" xmlns:xs="http://www.w3.org/2001/XMLSchema" xmlns:p="http://schemas.microsoft.com/office/2006/metadata/properties" xmlns:ns2="b4a3d64d-97db-414a-9db1-49423bb2b30e" targetNamespace="http://schemas.microsoft.com/office/2006/metadata/properties" ma:root="true" ma:fieldsID="4f6a39026986f93d535821af0f238c22" ns2:_="">
    <xsd:import namespace="b4a3d64d-97db-414a-9db1-49423bb2b3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3d64d-97db-414a-9db1-49423bb2b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65F6DA-EDFD-4C3F-B2EB-EDE359E124E2}">
  <ds:schemaRefs>
    <ds:schemaRef ds:uri="85ebd0df-9687-47ef-b5a5-617eb7dd465e"/>
    <ds:schemaRef ds:uri="866c9c41-2c2c-4d95-92e3-745332f5478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1E529-D951-4CB2-B77B-03C7EE6B4FB3}">
  <ds:schemaRefs>
    <ds:schemaRef ds:uri="b4a3d64d-97db-414a-9db1-49423bb2b3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18425</TotalTime>
  <Words>309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Söhne</vt:lpstr>
      <vt:lpstr>Ubuntu</vt:lpstr>
      <vt:lpstr>Arial</vt:lpstr>
      <vt:lpstr>Corbel</vt:lpstr>
      <vt:lpstr>Wingdings 2</vt:lpstr>
      <vt:lpstr>Frame</vt:lpstr>
      <vt:lpstr>PowerPoint Presentation</vt:lpstr>
      <vt:lpstr>Agenda</vt:lpstr>
      <vt:lpstr>What are YAML templates? </vt:lpstr>
      <vt:lpstr>Why use YAML template?</vt:lpstr>
      <vt:lpstr>From Zero to Pipeline Hero</vt:lpstr>
      <vt:lpstr>Questions?</vt:lpstr>
      <vt:lpstr>Links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Capgemini template</dc:subject>
  <dc:creator>Capgemini</dc:creator>
  <cp:lastModifiedBy>Cosic, Admir</cp:lastModifiedBy>
  <cp:revision>149</cp:revision>
  <dcterms:created xsi:type="dcterms:W3CDTF">2021-06-29T08:37:48Z</dcterms:created>
  <dcterms:modified xsi:type="dcterms:W3CDTF">2023-05-08T09:37:58Z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0x0101003757BE21F9D4024C85CF0FE47C261241</vt:lpwstr>
  </property>
</Properties>
</file>