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2"/>
    <p:sldId id="263" r:id="rId3"/>
    <p:sldId id="324" r:id="rId4"/>
    <p:sldId id="322" r:id="rId5"/>
    <p:sldId id="32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66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>
        <p:guide orient="horz" pos="222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t>2022/7/6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2022/7/6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2022/7/6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t>2022/7/6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85207" y="3061411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环境光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9039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2022.06.22</a:t>
            </a:r>
          </a:p>
        </p:txBody>
      </p:sp>
    </p:spTree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课程目录介绍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923330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环境光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DAB3554-B5D9-D740-9D59-49DAC8D75C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93" b="12205"/>
          <a:stretch/>
        </p:blipFill>
        <p:spPr>
          <a:xfrm>
            <a:off x="3219291" y="2995134"/>
            <a:ext cx="3567403" cy="30104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7E96A06-03BA-B59A-8B36-7CD3BECC0E05}"/>
              </a:ext>
            </a:extLst>
          </p:cNvPr>
          <p:cNvSpPr txBox="1"/>
          <p:nvPr/>
        </p:nvSpPr>
        <p:spPr>
          <a:xfrm>
            <a:off x="1267194" y="1483360"/>
            <a:ext cx="9239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环境光：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指那些经光源（点光源或者平行光源）发出后，被墙壁等物体多次反射，然后照射到物体表面上的光。环境光从各个角度照射物体，其强度都是一致的。环境光不需要指定位置和方向，只需要指定颜色即可。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28E536-2ADE-53B0-7021-0B9182FF93D4}"/>
              </a:ext>
            </a:extLst>
          </p:cNvPr>
          <p:cNvSpPr txBox="1"/>
          <p:nvPr/>
        </p:nvSpPr>
        <p:spPr>
          <a:xfrm>
            <a:off x="1267194" y="6170121"/>
            <a:ext cx="4161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http://tools.jb51.net/color/rgb_hex_hsl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B3C74E-9483-3812-6B0B-FDA73E5D5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129" y="3407323"/>
            <a:ext cx="3163261" cy="2366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116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Adobe 黑体 Std R</vt:lpstr>
      <vt:lpstr>-apple-system</vt:lpstr>
      <vt:lpstr>宋体</vt:lpstr>
      <vt:lpstr>微软雅黑</vt:lpstr>
      <vt:lpstr>Aparajita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JialeiZhai@163.com</cp:lastModifiedBy>
  <cp:revision>101</cp:revision>
  <dcterms:created xsi:type="dcterms:W3CDTF">2020-08-06T03:23:00Z</dcterms:created>
  <dcterms:modified xsi:type="dcterms:W3CDTF">2022-07-06T11:56:34Z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