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301" r:id="rId4"/>
    <p:sldId id="292" r:id="rId5"/>
    <p:sldId id="294" r:id="rId6"/>
    <p:sldId id="300" r:id="rId7"/>
    <p:sldId id="302" r:id="rId8"/>
    <p:sldId id="298" r:id="rId9"/>
    <p:sldId id="29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/>
    <p:restoredTop sz="94719"/>
  </p:normalViewPr>
  <p:slideViewPr>
    <p:cSldViewPr snapToGrid="0" snapToObjects="1">
      <p:cViewPr>
        <p:scale>
          <a:sx n="154" d="100"/>
          <a:sy n="154" d="100"/>
        </p:scale>
        <p:origin x="-13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C698-9251-844C-8673-13CBD63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19B59-B96C-1149-87C4-CFB32415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850F-B065-B141-A1EB-BC921B7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E49-8E16-F54B-BB03-D02DCE5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3A54-4B0D-2A46-81E3-19A8A8E5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069B-8199-9249-AA3E-E79491F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5C154-546B-B643-A6C9-0E50F5D5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55D7-9031-8B40-BDD7-149A85B7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4513-ECA3-6A43-B477-EEEB313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CA010-CE7F-D248-8A2E-3F6962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8440F-7FBB-5641-9EBA-2568AB1F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9D17-93A9-9141-916C-B0946EE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ACAD-6A79-B04E-8DF1-B657D7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BEFB-0F07-F548-90AC-59BC55D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04109-5796-FB42-B5ED-8A7EC83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8316-3A83-EF47-BA4B-F7D3D90C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53BF-8843-FE4B-850A-6D699F2C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D5A9-100E-5943-854E-F2365FD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79AD9-C9D3-EF4A-9526-8BD84C9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1595-5D10-5F47-A637-48C6CAD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3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033E-1217-AC4F-AEAC-D0CD851E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BF0F-C670-9E4A-9969-2D66B85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3473-7958-CA43-8FE5-BDC4C44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1621-D26D-3E4C-8FCE-0663A9D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E2ED-A57E-6F47-BFB5-EFC3C39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20C7-D7B9-694C-B4FD-B6DC69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8516-8521-DF45-93BA-CA22E9E5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63B0-433E-1540-8FE7-4049B4F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288F4-6D86-334C-9B35-8A688E5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6F9C7-6F0D-824A-B563-B10E665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EDAA-DB7F-2C4E-A84C-ED3EB53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972-DE45-A36C-6419A7C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F3D99-B7C5-234F-8AAE-7C45A7DE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ED633-D62E-244B-9D06-FD17A2B4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60887-998D-3B48-8992-944BCE7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40A7E-E63A-A548-B5B5-0B8299E9C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34C30-97D7-794D-A909-B2B7457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D2FA4-8D02-CE48-8834-2ABFDFC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601C8-EA4F-1F4A-801A-575A2BB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D579-8F2F-7A49-B90B-01B13B2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477C4-D828-E84C-B065-286564A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783AB-2860-C941-88B7-B00B9CD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713CE-CD29-9249-8E79-EB811F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7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AFF59-B1C2-4C46-BD36-E906F6A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4B03-901A-2C4A-AF99-C2DC3DD8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54221-65F2-3A43-A018-9E6336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6CAA-1E27-974B-8F31-B53C4F9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9DE-0D67-0845-BCC1-2E13311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52690-4217-AD4F-A37E-DC9817B9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A37D8-BE16-B84E-A564-E41ED8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E88C-A5A3-8D40-B2F9-9C727CAF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FF71-FE91-5047-9C4F-A439E6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CBF-7715-E844-A3E3-ADA0F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15410-091F-5C41-8788-30A5E4D2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81A52-B56F-4A46-B1B2-E379CCE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BF762-D1FB-ED4D-9133-BE403DF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C62F0-D83B-1848-9D87-80F57FA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5B8-4D99-974D-854A-BF9E408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99ABC-56A4-5E41-B477-97938DE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7150-EBCA-2448-BEE6-09B3AC52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9B07-AE13-F545-A028-4BEDD966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749-74EA-1C47-AC15-9ED69E5A65D8}" type="datetimeFigureOut">
              <a:t>2021/12/12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10D06-8C19-7440-827B-1FBE7FDC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6C5D-248E-B443-BB9F-436B0336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15555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269656" y="1904740"/>
            <a:ext cx="1560024" cy="201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 flipH="1">
            <a:off x="4421544" y="1626134"/>
            <a:ext cx="764457" cy="1670278"/>
          </a:xfrm>
          <a:prstGeom prst="bentConnector3">
            <a:avLst>
              <a:gd name="adj1" fmla="val -29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 rot="10800000" flipH="1">
            <a:off x="1826118" y="3296413"/>
            <a:ext cx="2010210" cy="2214061"/>
          </a:xfrm>
          <a:prstGeom prst="bentConnector3">
            <a:avLst>
              <a:gd name="adj1" fmla="val -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414896" y="3916540"/>
            <a:ext cx="3287874" cy="30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6" idx="3"/>
          </p:cNvCxnSpPr>
          <p:nvPr/>
        </p:nvCxnSpPr>
        <p:spPr>
          <a:xfrm flipH="1" flipV="1">
            <a:off x="4421544" y="3296412"/>
            <a:ext cx="2077344" cy="2214061"/>
          </a:xfrm>
          <a:prstGeom prst="bentConnector3">
            <a:avLst>
              <a:gd name="adj1" fmla="val -110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4696" y="47148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14946" y="24039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798143" y="42809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（测试）</a:t>
            </a:r>
          </a:p>
        </p:txBody>
      </p:sp>
    </p:spTree>
    <p:extLst>
      <p:ext uri="{BB962C8B-B14F-4D97-AF65-F5344CB8AC3E}">
        <p14:creationId xmlns:p14="http://schemas.microsoft.com/office/powerpoint/2010/main" val="1899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15553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15554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15559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69BC-2123-B544-8CC8-9A889288B1CF}"/>
              </a:ext>
            </a:extLst>
          </p:cNvPr>
          <p:cNvSpPr/>
          <p:nvPr/>
        </p:nvSpPr>
        <p:spPr>
          <a:xfrm>
            <a:off x="1699548" y="3319270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6E8F087-B16F-DF4D-9EE3-2225D3F220B8}"/>
              </a:ext>
            </a:extLst>
          </p:cNvPr>
          <p:cNvSpPr/>
          <p:nvPr/>
        </p:nvSpPr>
        <p:spPr>
          <a:xfrm>
            <a:off x="1835565" y="318668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/>
              <a:t>15558</a:t>
            </a:r>
            <a:endParaRPr kumimoji="1" lang="zh-CN" altLang="en-US" sz="1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73292C3-9075-2A46-87AC-1A61B7FFC41D}"/>
              </a:ext>
            </a:extLst>
          </p:cNvPr>
          <p:cNvSpPr/>
          <p:nvPr/>
        </p:nvSpPr>
        <p:spPr>
          <a:xfrm>
            <a:off x="1828917" y="3806810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15557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C63FA-25D6-0645-B642-BB646064DD94}"/>
              </a:ext>
            </a:extLst>
          </p:cNvPr>
          <p:cNvSpPr/>
          <p:nvPr/>
        </p:nvSpPr>
        <p:spPr>
          <a:xfrm>
            <a:off x="5542407" y="3226739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B1B468-4595-9241-AB5B-410B9A72A9CB}"/>
              </a:ext>
            </a:extLst>
          </p:cNvPr>
          <p:cNvSpPr/>
          <p:nvPr/>
        </p:nvSpPr>
        <p:spPr>
          <a:xfrm>
            <a:off x="5678424" y="3094151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15551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A0B004B-8CD4-E347-9F85-A919A00B40B3}"/>
              </a:ext>
            </a:extLst>
          </p:cNvPr>
          <p:cNvSpPr/>
          <p:nvPr/>
        </p:nvSpPr>
        <p:spPr>
          <a:xfrm>
            <a:off x="5671776" y="371427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15552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1557943" y="2474970"/>
            <a:ext cx="1281942" cy="141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06CE903-2BBD-874B-AC4F-3C717F18311A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16200000" flipH="1">
            <a:off x="3247032" y="370151"/>
            <a:ext cx="1746624" cy="3701376"/>
          </a:xfrm>
          <a:prstGeom prst="bentConnector3">
            <a:avLst>
              <a:gd name="adj1" fmla="val -130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86001" y="1626134"/>
            <a:ext cx="628441" cy="145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13" idx="2"/>
          </p:cNvCxnSpPr>
          <p:nvPr/>
        </p:nvCxnSpPr>
        <p:spPr>
          <a:xfrm rot="10800000" flipH="1">
            <a:off x="1826117" y="4071987"/>
            <a:ext cx="295407" cy="1438487"/>
          </a:xfrm>
          <a:prstGeom prst="bentConnector4">
            <a:avLst>
              <a:gd name="adj1" fmla="val -77385"/>
              <a:gd name="adj2" fmla="val 6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6256992" y="3846867"/>
            <a:ext cx="1445778" cy="37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15" idx="3"/>
          </p:cNvCxnSpPr>
          <p:nvPr/>
        </p:nvCxnSpPr>
        <p:spPr>
          <a:xfrm flipH="1" flipV="1">
            <a:off x="6263640" y="3226739"/>
            <a:ext cx="235248" cy="2283734"/>
          </a:xfrm>
          <a:prstGeom prst="bentConnector3">
            <a:avLst>
              <a:gd name="adj1" fmla="val -971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21950DE-6F28-704F-AE47-D87A8A16F5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790232" y="3533479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7D9407CC-D345-7749-8B34-5661FA09193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1947373" y="3626010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250313" y="48387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941671" y="22235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956822" y="42965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44A0E0-553D-284D-82B5-6B76E4DBF0D6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（生产）</a:t>
            </a:r>
          </a:p>
        </p:txBody>
      </p:sp>
    </p:spTree>
    <p:extLst>
      <p:ext uri="{BB962C8B-B14F-4D97-AF65-F5344CB8AC3E}">
        <p14:creationId xmlns:p14="http://schemas.microsoft.com/office/powerpoint/2010/main" val="3577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233383" y="351943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369400" y="338684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15553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362752" y="400697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15554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462193" y="157054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023281" y="171656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15559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174288" y="157054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69BC-2123-B544-8CC8-9A889288B1CF}"/>
              </a:ext>
            </a:extLst>
          </p:cNvPr>
          <p:cNvSpPr/>
          <p:nvPr/>
        </p:nvSpPr>
        <p:spPr>
          <a:xfrm>
            <a:off x="1232620" y="3542290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6E8F087-B16F-DF4D-9EE3-2225D3F220B8}"/>
              </a:ext>
            </a:extLst>
          </p:cNvPr>
          <p:cNvSpPr/>
          <p:nvPr/>
        </p:nvSpPr>
        <p:spPr>
          <a:xfrm>
            <a:off x="1368637" y="340970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/>
              <a:t>15558</a:t>
            </a:r>
            <a:endParaRPr kumimoji="1" lang="zh-CN" altLang="en-US" sz="1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73292C3-9075-2A46-87AC-1A61B7FFC41D}"/>
              </a:ext>
            </a:extLst>
          </p:cNvPr>
          <p:cNvSpPr/>
          <p:nvPr/>
        </p:nvSpPr>
        <p:spPr>
          <a:xfrm>
            <a:off x="1361989" y="4029830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15557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C63FA-25D6-0645-B642-BB646064DD94}"/>
              </a:ext>
            </a:extLst>
          </p:cNvPr>
          <p:cNvSpPr/>
          <p:nvPr/>
        </p:nvSpPr>
        <p:spPr>
          <a:xfrm>
            <a:off x="5075479" y="3449759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B1B468-4595-9241-AB5B-410B9A72A9CB}"/>
              </a:ext>
            </a:extLst>
          </p:cNvPr>
          <p:cNvSpPr/>
          <p:nvPr/>
        </p:nvSpPr>
        <p:spPr>
          <a:xfrm>
            <a:off x="5211496" y="3317171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15551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A0B004B-8CD4-E347-9F85-A919A00B40B3}"/>
              </a:ext>
            </a:extLst>
          </p:cNvPr>
          <p:cNvSpPr/>
          <p:nvPr/>
        </p:nvSpPr>
        <p:spPr>
          <a:xfrm>
            <a:off x="5204848" y="393729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15552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246779" y="254299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359190" y="528517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521758" y="415157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431169" y="184915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1091015" y="2697990"/>
            <a:ext cx="1281942" cy="141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06CE903-2BBD-874B-AC4F-3C717F18311A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16200000" flipH="1">
            <a:off x="2780104" y="593171"/>
            <a:ext cx="1746624" cy="3701376"/>
          </a:xfrm>
          <a:prstGeom prst="bentConnector3">
            <a:avLst>
              <a:gd name="adj1" fmla="val -130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19073" y="1849154"/>
            <a:ext cx="628441" cy="145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13" idx="2"/>
          </p:cNvCxnSpPr>
          <p:nvPr/>
        </p:nvCxnSpPr>
        <p:spPr>
          <a:xfrm rot="10800000" flipH="1">
            <a:off x="1359189" y="4295007"/>
            <a:ext cx="295407" cy="1438487"/>
          </a:xfrm>
          <a:prstGeom prst="bentConnector4">
            <a:avLst>
              <a:gd name="adj1" fmla="val -77385"/>
              <a:gd name="adj2" fmla="val 6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3947968" y="528517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3816147" y="411136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235842" y="416241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5790064" y="4069887"/>
            <a:ext cx="1445778" cy="37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15" idx="3"/>
          </p:cNvCxnSpPr>
          <p:nvPr/>
        </p:nvCxnSpPr>
        <p:spPr>
          <a:xfrm flipH="1" flipV="1">
            <a:off x="5796712" y="3449759"/>
            <a:ext cx="235248" cy="2283734"/>
          </a:xfrm>
          <a:prstGeom prst="bentConnector3">
            <a:avLst>
              <a:gd name="adj1" fmla="val -971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21950DE-6F28-704F-AE47-D87A8A16F5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323304" y="3756499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481208" y="382617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7D9407CC-D345-7749-8B34-5661FA09193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1480445" y="3849030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305783" y="28717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783385" y="50618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443182" y="282706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342022" y="476916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474743" y="24465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887506" y="45075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运行日志</a:t>
            </a:r>
            <a:endParaRPr kumimoji="1" lang="en-US" altLang="zh-CN" sz="1000" dirty="0"/>
          </a:p>
          <a:p>
            <a:r>
              <a:rPr kumimoji="1" lang="zh-CN" altLang="en-US" sz="1000" dirty="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7781473" y="297046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7689104" y="372760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44A0E0-553D-284D-82B5-6B76E4DBF0D6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多消息路由 </a:t>
            </a:r>
            <a:r>
              <a:rPr kumimoji="1" lang="en-US" altLang="zh-CN" dirty="0"/>
              <a:t>MX</a:t>
            </a:r>
            <a:r>
              <a:rPr kumimoji="1" lang="zh-CN" altLang="en-US" dirty="0"/>
              <a:t>配置（生产）</a:t>
            </a:r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9C84C5B-E4C4-FC43-B0A7-0EB5D1F7ECC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3907598" y="2612618"/>
            <a:ext cx="2074715" cy="1105001"/>
          </a:xfrm>
          <a:prstGeom prst="bentConnector3">
            <a:avLst>
              <a:gd name="adj1" fmla="val -110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7BD84D-4DA4-734C-B816-40B5E15473B8}"/>
              </a:ext>
            </a:extLst>
          </p:cNvPr>
          <p:cNvSpPr/>
          <p:nvPr/>
        </p:nvSpPr>
        <p:spPr>
          <a:xfrm>
            <a:off x="6359416" y="2215569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MX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4D664FF-7EE0-1544-9DEF-648A33497A5E}"/>
              </a:ext>
            </a:extLst>
          </p:cNvPr>
          <p:cNvSpPr/>
          <p:nvPr/>
        </p:nvSpPr>
        <p:spPr>
          <a:xfrm>
            <a:off x="6495433" y="2082981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15561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ADEF904-5A7F-2842-A247-BA6A33A3A471}"/>
              </a:ext>
            </a:extLst>
          </p:cNvPr>
          <p:cNvSpPr/>
          <p:nvPr/>
        </p:nvSpPr>
        <p:spPr>
          <a:xfrm>
            <a:off x="6488785" y="270310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15562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5F514B45-1A83-DC47-89F0-103638AA0F2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6607241" y="2522309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4351CEE7-A613-8844-B2D6-EAB03F6A81F8}"/>
              </a:ext>
            </a:extLst>
          </p:cNvPr>
          <p:cNvCxnSpPr>
            <a:cxnSpLocks/>
            <a:stCxn id="65" idx="3"/>
            <a:endCxn id="44" idx="0"/>
          </p:cNvCxnSpPr>
          <p:nvPr/>
        </p:nvCxnSpPr>
        <p:spPr>
          <a:xfrm>
            <a:off x="4980823" y="1632515"/>
            <a:ext cx="1807218" cy="450466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2B1D883E-FCEA-514F-AF63-0C6C5F83DAD3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882999" y="4115825"/>
            <a:ext cx="3045935" cy="750855"/>
          </a:xfrm>
          <a:prstGeom prst="bentConnector3">
            <a:avLst>
              <a:gd name="adj1" fmla="val 100034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88BA5F-B811-7A4E-9168-9C10BA4EDA6B}"/>
              </a:ext>
            </a:extLst>
          </p:cNvPr>
          <p:cNvSpPr txBox="1"/>
          <p:nvPr/>
        </p:nvSpPr>
        <p:spPr>
          <a:xfrm>
            <a:off x="6281044" y="6012689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40B5379-0963-804B-ADE6-2A876584D4F8}"/>
              </a:ext>
            </a:extLst>
          </p:cNvPr>
          <p:cNvSpPr txBox="1"/>
          <p:nvPr/>
        </p:nvSpPr>
        <p:spPr>
          <a:xfrm>
            <a:off x="5829487" y="1427996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4CB2BCD-E70D-CC43-9DB5-9F95D989108B}"/>
              </a:ext>
            </a:extLst>
          </p:cNvPr>
          <p:cNvSpPr txBox="1"/>
          <p:nvPr/>
        </p:nvSpPr>
        <p:spPr>
          <a:xfrm>
            <a:off x="7259728" y="1006776"/>
            <a:ext cx="28592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600" b="1" dirty="0">
                <a:latin typeface="Ayuthaya" pitchFamily="2" charset="-34"/>
                <a:cs typeface="Ayuthaya" pitchFamily="2" charset="-34"/>
              </a:rPr>
              <a:t>补偿处理：</a:t>
            </a:r>
            <a:endParaRPr kumimoji="1" lang="en-US" altLang="zh-CN" sz="1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用户端对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的完整性进行检查，发现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遗漏，发送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补偿请求到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Market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服务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(C)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，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Market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读取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 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并发送回用户端（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</a:t>
            </a:r>
            <a:r>
              <a:rPr kumimoji="1" lang="zh-CN" altLang="en-US" sz="1600" dirty="0">
                <a:latin typeface="Ayuthaya" pitchFamily="2" charset="-34"/>
                <a:cs typeface="Ayuthaya" pitchFamily="2" charset="-34"/>
              </a:rPr>
              <a:t>）</a:t>
            </a:r>
            <a:endParaRPr kumimoji="1" lang="en-US" altLang="zh-CN" sz="16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EBA300-1133-A34B-9175-C4A21CD37C8B}"/>
              </a:ext>
            </a:extLst>
          </p:cNvPr>
          <p:cNvSpPr txBox="1"/>
          <p:nvPr/>
        </p:nvSpPr>
        <p:spPr>
          <a:xfrm>
            <a:off x="2094906" y="3706385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A</a:t>
            </a:r>
            <a:endParaRPr kumimoji="1" lang="zh-CN" altLang="en-US" sz="1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393F44-45EE-D843-B39B-97A22F8059C9}"/>
              </a:ext>
            </a:extLst>
          </p:cNvPr>
          <p:cNvSpPr txBox="1"/>
          <p:nvPr/>
        </p:nvSpPr>
        <p:spPr>
          <a:xfrm>
            <a:off x="4097281" y="368743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B</a:t>
            </a:r>
            <a:endParaRPr kumimoji="1" lang="zh-CN" altLang="en-US" sz="1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CC70EA-6515-034F-BF48-3897D4F67FCF}"/>
              </a:ext>
            </a:extLst>
          </p:cNvPr>
          <p:cNvSpPr txBox="1"/>
          <p:nvPr/>
        </p:nvSpPr>
        <p:spPr>
          <a:xfrm>
            <a:off x="5926532" y="363997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C</a:t>
            </a:r>
            <a:endParaRPr kumimoji="1" lang="zh-CN" altLang="en-US" sz="10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7142464-F409-5643-BF16-79B09D4A2875}"/>
              </a:ext>
            </a:extLst>
          </p:cNvPr>
          <p:cNvSpPr txBox="1"/>
          <p:nvPr/>
        </p:nvSpPr>
        <p:spPr>
          <a:xfrm>
            <a:off x="7216666" y="240042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endParaRPr kumimoji="1" lang="zh-CN" altLang="en-US" sz="10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F16741-E326-EB4C-A2DD-39E1603FB912}"/>
              </a:ext>
            </a:extLst>
          </p:cNvPr>
          <p:cNvSpPr/>
          <p:nvPr/>
        </p:nvSpPr>
        <p:spPr>
          <a:xfrm>
            <a:off x="7354685" y="4974087"/>
            <a:ext cx="35146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latin typeface="Ayuthaya" pitchFamily="2" charset="-34"/>
                <a:cs typeface="Ayuthaya" pitchFamily="2" charset="-34"/>
              </a:rPr>
              <a:t>路由设施</a:t>
            </a:r>
            <a:r>
              <a:rPr kumimoji="1" lang="en-US" altLang="zh-CN" sz="14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MX</a:t>
            </a:r>
            <a:r>
              <a:rPr kumimoji="1" lang="zh-CN" altLang="en-US" sz="1400" b="1" dirty="0">
                <a:latin typeface="Ayuthaya" pitchFamily="2" charset="-34"/>
                <a:cs typeface="Ayuthaya" pitchFamily="2" charset="-34"/>
              </a:rPr>
              <a:t>：</a:t>
            </a:r>
            <a:endParaRPr kumimoji="1" lang="en-US" altLang="zh-CN" sz="1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仓位交换</a:t>
            </a:r>
            <a:endParaRPr kumimoji="1" lang="en-US" altLang="zh-CN" sz="1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周期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交换</a:t>
            </a:r>
            <a:endParaRPr kumimoji="1" lang="en-US" altLang="zh-CN" sz="1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系统服务消息交换</a:t>
            </a:r>
            <a:endParaRPr kumimoji="1" lang="en-US" altLang="zh-CN" sz="1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400" dirty="0">
                <a:latin typeface="Ayuthaya" pitchFamily="2" charset="-34"/>
                <a:cs typeface="Ayuthaya" pitchFamily="2" charset="-34"/>
              </a:rPr>
              <a:t>补偿交换</a:t>
            </a:r>
            <a:endParaRPr lang="zh-CN" altLang="en-US" sz="140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5" name="矩形: 圆角 157">
            <a:extLst>
              <a:ext uri="{FF2B5EF4-FFF2-40B4-BE49-F238E27FC236}">
                <a16:creationId xmlns:a16="http://schemas.microsoft.com/office/drawing/2014/main" id="{5A2AF672-4EB9-C74B-AD72-EC8B270433EB}"/>
              </a:ext>
            </a:extLst>
          </p:cNvPr>
          <p:cNvSpPr/>
          <p:nvPr/>
        </p:nvSpPr>
        <p:spPr>
          <a:xfrm>
            <a:off x="4389511" y="1493248"/>
            <a:ext cx="591312" cy="27853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Mate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23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: 圆角 157">
            <a:extLst>
              <a:ext uri="{FF2B5EF4-FFF2-40B4-BE49-F238E27FC236}">
                <a16:creationId xmlns:a16="http://schemas.microsoft.com/office/drawing/2014/main" id="{9D5173F7-83FA-1F41-B669-7F5D1381BC12}"/>
              </a:ext>
            </a:extLst>
          </p:cNvPr>
          <p:cNvSpPr/>
          <p:nvPr/>
        </p:nvSpPr>
        <p:spPr>
          <a:xfrm>
            <a:off x="5567111" y="3130550"/>
            <a:ext cx="1998445" cy="2120899"/>
          </a:xfrm>
          <a:prstGeom prst="roundRect">
            <a:avLst>
              <a:gd name="adj" fmla="val 1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7FFD23DB-BB36-4E4E-86BF-BFC3F2E5DC0E}"/>
              </a:ext>
            </a:extLst>
          </p:cNvPr>
          <p:cNvSpPr/>
          <p:nvPr/>
        </p:nvSpPr>
        <p:spPr>
          <a:xfrm>
            <a:off x="5700881" y="3456683"/>
            <a:ext cx="1711173" cy="28111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23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</a:t>
            </a:r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1128223" y="3654507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1728901" y="3394985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213651" y="3394984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01" y="2133763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0FB625EE-249F-DE4F-A8E1-2FBB8F0DA6A1}"/>
              </a:ext>
            </a:extLst>
          </p:cNvPr>
          <p:cNvSpPr/>
          <p:nvPr/>
        </p:nvSpPr>
        <p:spPr>
          <a:xfrm>
            <a:off x="3244151" y="299933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注册系统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Registry</a:t>
            </a:r>
            <a:endParaRPr lang="zh-CN" altLang="en-US" sz="1000" b="1" dirty="0"/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6EEDB549-A124-C546-B389-44FC41BBD31D}"/>
              </a:ext>
            </a:extLst>
          </p:cNvPr>
          <p:cNvSpPr/>
          <p:nvPr/>
        </p:nvSpPr>
        <p:spPr>
          <a:xfrm>
            <a:off x="3244150" y="377889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rot="5400000">
            <a:off x="1840361" y="2916284"/>
            <a:ext cx="824528" cy="132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8F367402-C9F0-4D43-BBE5-E384075A508E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2643472" y="3258859"/>
            <a:ext cx="600679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31297570-4D1C-5E43-879B-2A049B32B2A0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2643472" y="3654507"/>
            <a:ext cx="600678" cy="38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90" idx="0"/>
          </p:cNvCxnSpPr>
          <p:nvPr/>
        </p:nvCxnSpPr>
        <p:spPr>
          <a:xfrm rot="16200000" flipH="1">
            <a:off x="1854203" y="4246011"/>
            <a:ext cx="667611" cy="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029532" y="19479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765932" y="2257115"/>
            <a:ext cx="1042874" cy="1232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732544" y="45816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1"/>
            <a:endCxn id="55" idx="2"/>
          </p:cNvCxnSpPr>
          <p:nvPr/>
        </p:nvCxnSpPr>
        <p:spPr>
          <a:xfrm rot="10800000">
            <a:off x="670938" y="3914027"/>
            <a:ext cx="1061607" cy="927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157">
            <a:extLst>
              <a:ext uri="{FF2B5EF4-FFF2-40B4-BE49-F238E27FC236}">
                <a16:creationId xmlns:a16="http://schemas.microsoft.com/office/drawing/2014/main" id="{066DB0F1-63DD-0B4C-A838-02436DEF0F72}"/>
              </a:ext>
            </a:extLst>
          </p:cNvPr>
          <p:cNvSpPr/>
          <p:nvPr/>
        </p:nvSpPr>
        <p:spPr>
          <a:xfrm>
            <a:off x="5752130" y="3274242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BSC</a:t>
            </a:r>
            <a:endParaRPr lang="zh-CN" altLang="en-US" sz="800" b="1" dirty="0"/>
          </a:p>
        </p:txBody>
      </p:sp>
      <p:sp>
        <p:nvSpPr>
          <p:cNvPr id="101" name="矩形: 圆角 157">
            <a:extLst>
              <a:ext uri="{FF2B5EF4-FFF2-40B4-BE49-F238E27FC236}">
                <a16:creationId xmlns:a16="http://schemas.microsoft.com/office/drawing/2014/main" id="{F47A348E-0FB6-A846-ADAB-3EE4B459A19F}"/>
              </a:ext>
            </a:extLst>
          </p:cNvPr>
          <p:cNvSpPr/>
          <p:nvPr/>
        </p:nvSpPr>
        <p:spPr>
          <a:xfrm>
            <a:off x="6337039" y="3274241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OKEx</a:t>
            </a:r>
            <a:endParaRPr lang="zh-CN" altLang="en-US" sz="800" b="1" dirty="0"/>
          </a:p>
        </p:txBody>
      </p: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2225B409-152A-FE4F-8779-FE32239B9BD8}"/>
              </a:ext>
            </a:extLst>
          </p:cNvPr>
          <p:cNvSpPr/>
          <p:nvPr/>
        </p:nvSpPr>
        <p:spPr>
          <a:xfrm>
            <a:off x="6916307" y="3274241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FTX</a:t>
            </a:r>
            <a:endParaRPr lang="zh-CN" altLang="en-US" sz="800" b="1" dirty="0"/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552EA535-F0B0-AC48-B200-4C11ED7D17C7}"/>
              </a:ext>
            </a:extLst>
          </p:cNvPr>
          <p:cNvSpPr/>
          <p:nvPr/>
        </p:nvSpPr>
        <p:spPr>
          <a:xfrm>
            <a:off x="5702577" y="3810467"/>
            <a:ext cx="1705834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Framework</a:t>
            </a:r>
            <a:endParaRPr lang="zh-CN" altLang="en-US" sz="1000" b="1" dirty="0"/>
          </a:p>
        </p:txBody>
      </p:sp>
      <p:sp>
        <p:nvSpPr>
          <p:cNvPr id="104" name="矩形: 圆角 157">
            <a:extLst>
              <a:ext uri="{FF2B5EF4-FFF2-40B4-BE49-F238E27FC236}">
                <a16:creationId xmlns:a16="http://schemas.microsoft.com/office/drawing/2014/main" id="{1B6522ED-FA95-7242-AE99-389176BDB476}"/>
              </a:ext>
            </a:extLst>
          </p:cNvPr>
          <p:cNvSpPr/>
          <p:nvPr/>
        </p:nvSpPr>
        <p:spPr>
          <a:xfrm>
            <a:off x="6916306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日志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B71188F6-BCF6-644E-932B-90C926863A7C}"/>
              </a:ext>
            </a:extLst>
          </p:cNvPr>
          <p:cNvSpPr/>
          <p:nvPr/>
        </p:nvSpPr>
        <p:spPr>
          <a:xfrm>
            <a:off x="6336064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分发</a:t>
            </a:r>
          </a:p>
        </p:txBody>
      </p:sp>
      <p:sp>
        <p:nvSpPr>
          <p:cNvPr id="107" name="矩形: 圆角 157">
            <a:extLst>
              <a:ext uri="{FF2B5EF4-FFF2-40B4-BE49-F238E27FC236}">
                <a16:creationId xmlns:a16="http://schemas.microsoft.com/office/drawing/2014/main" id="{2D2DB6B8-B7A1-0248-A4B3-552766559D10}"/>
              </a:ext>
            </a:extLst>
          </p:cNvPr>
          <p:cNvSpPr/>
          <p:nvPr/>
        </p:nvSpPr>
        <p:spPr>
          <a:xfrm>
            <a:off x="5752130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注册</a:t>
            </a:r>
          </a:p>
        </p:txBody>
      </p:sp>
      <p:pic>
        <p:nvPicPr>
          <p:cNvPr id="108" name="Picture 8" descr="Server cloud - Free interface icons">
            <a:extLst>
              <a:ext uri="{FF2B5EF4-FFF2-40B4-BE49-F238E27FC236}">
                <a16:creationId xmlns:a16="http://schemas.microsoft.com/office/drawing/2014/main" id="{96FFF84C-FC1D-1F49-BBA6-21B3DF51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72" y="254084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D037A13C-E046-B949-8583-C16D08C69C5C}"/>
              </a:ext>
            </a:extLst>
          </p:cNvPr>
          <p:cNvSpPr/>
          <p:nvPr/>
        </p:nvSpPr>
        <p:spPr>
          <a:xfrm>
            <a:off x="5752130" y="4830896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监控</a:t>
            </a:r>
          </a:p>
        </p:txBody>
      </p:sp>
      <p:sp>
        <p:nvSpPr>
          <p:cNvPr id="111" name="矩形: 圆角 157">
            <a:extLst>
              <a:ext uri="{FF2B5EF4-FFF2-40B4-BE49-F238E27FC236}">
                <a16:creationId xmlns:a16="http://schemas.microsoft.com/office/drawing/2014/main" id="{2DFA3D4E-469C-B844-B4BF-BD4225DABFED}"/>
              </a:ext>
            </a:extLst>
          </p:cNvPr>
          <p:cNvSpPr/>
          <p:nvPr/>
        </p:nvSpPr>
        <p:spPr>
          <a:xfrm>
            <a:off x="6336064" y="4841160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加密</a:t>
            </a:r>
          </a:p>
        </p:txBody>
      </p:sp>
      <p:sp>
        <p:nvSpPr>
          <p:cNvPr id="114" name="矩形: 圆角 157">
            <a:extLst>
              <a:ext uri="{FF2B5EF4-FFF2-40B4-BE49-F238E27FC236}">
                <a16:creationId xmlns:a16="http://schemas.microsoft.com/office/drawing/2014/main" id="{055BF331-C80E-4B4C-8DBD-BFD1F1B172C1}"/>
              </a:ext>
            </a:extLst>
          </p:cNvPr>
          <p:cNvSpPr/>
          <p:nvPr/>
        </p:nvSpPr>
        <p:spPr>
          <a:xfrm>
            <a:off x="6913891" y="4829507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B81F5A7-A4C7-7548-A155-41946640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509" y="3334446"/>
            <a:ext cx="1897031" cy="182677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63F9362-B2B4-9643-A21A-0986BD728B43}"/>
              </a:ext>
            </a:extLst>
          </p:cNvPr>
          <p:cNvSpPr/>
          <p:nvPr/>
        </p:nvSpPr>
        <p:spPr>
          <a:xfrm>
            <a:off x="4780843" y="5941540"/>
            <a:ext cx="69539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python -m elabs.app.market.main run --id=m001 --registry=http://192.168.10.22:8000</a:t>
            </a:r>
          </a:p>
        </p:txBody>
      </p:sp>
    </p:spTree>
    <p:extLst>
      <p:ext uri="{BB962C8B-B14F-4D97-AF65-F5344CB8AC3E}">
        <p14:creationId xmlns:p14="http://schemas.microsoft.com/office/powerpoint/2010/main" val="31962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356463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行情服务系统结构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5400000">
            <a:off x="2986034" y="3415921"/>
            <a:ext cx="640810" cy="36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70432" y="50860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111043" y="375459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397517" y="514340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zh-CN" altLang="en-US" sz="10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29" idx="1"/>
            <a:endCxn id="90" idx="3"/>
          </p:cNvCxnSpPr>
          <p:nvPr/>
        </p:nvCxnSpPr>
        <p:spPr>
          <a:xfrm rot="10800000" flipV="1">
            <a:off x="2266741" y="3902507"/>
            <a:ext cx="844302" cy="94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7" y="5208322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189160" y="5297062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069479" y="450129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en-US" altLang="zh-CN" sz="1000" b="1" dirty="0"/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3151298" y="4187296"/>
            <a:ext cx="450876" cy="177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861122" y="4718999"/>
            <a:ext cx="189374" cy="367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1" y="5152218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en-US" altLang="zh-CN" sz="10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1" y="5217138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7083034" y="5305878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6929405" y="459721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zh-CN" altLang="en-US" sz="10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3465301" y="3902508"/>
            <a:ext cx="3256301" cy="389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14912"/>
            <a:ext cx="223322" cy="27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26496" cy="157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5845790" y="1600442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7604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356463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2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677325" y="2761161"/>
            <a:ext cx="693643" cy="1398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587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64586" y="507034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4546459" y="380742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559152" y="5178664"/>
            <a:ext cx="65819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KSeeker</a:t>
            </a:r>
            <a:endParaRPr lang="zh-CN" altLang="en-US" sz="9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0" idx="3"/>
          </p:cNvCxnSpPr>
          <p:nvPr/>
        </p:nvCxnSpPr>
        <p:spPr>
          <a:xfrm rot="10800000" flipV="1">
            <a:off x="2266742" y="4436114"/>
            <a:ext cx="434657" cy="430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6" y="5245563"/>
            <a:ext cx="749696" cy="115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217346" y="5281353"/>
            <a:ext cx="547240" cy="79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281482" y="457095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3055656" y="4436114"/>
            <a:ext cx="560442" cy="13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950714" y="4738117"/>
            <a:ext cx="93936" cy="332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2" y="5152218"/>
            <a:ext cx="63801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KSeeker</a:t>
            </a:r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0" y="5217137"/>
            <a:ext cx="588062" cy="117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6929406" y="5305879"/>
            <a:ext cx="734900" cy="28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7051816" y="4698286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  <a:endParaRPr lang="zh-CN" altLang="en-US" sz="9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4900717" y="3955341"/>
            <a:ext cx="1820885" cy="33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65449"/>
            <a:ext cx="223322" cy="2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87701" cy="25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549389" y="1522095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1494EB8-3692-4844-902C-22D03C37A4B7}"/>
              </a:ext>
            </a:extLst>
          </p:cNvPr>
          <p:cNvSpPr/>
          <p:nvPr/>
        </p:nvSpPr>
        <p:spPr>
          <a:xfrm>
            <a:off x="1517980" y="4855409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701398" y="428819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1"/>
            <a:endCxn id="65" idx="0"/>
          </p:cNvCxnSpPr>
          <p:nvPr/>
        </p:nvCxnSpPr>
        <p:spPr>
          <a:xfrm rot="10800000" flipV="1">
            <a:off x="2878527" y="3955340"/>
            <a:ext cx="1667932" cy="332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7E15E3BF-6078-D24D-9E9F-B14BC1F5E9F0}"/>
              </a:ext>
            </a:extLst>
          </p:cNvPr>
          <p:cNvSpPr/>
          <p:nvPr/>
        </p:nvSpPr>
        <p:spPr>
          <a:xfrm>
            <a:off x="5402446" y="4797490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3907197" y="2705455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 flipV="1">
            <a:off x="3781990" y="2705455"/>
            <a:ext cx="367134" cy="148806"/>
          </a:xfrm>
          <a:prstGeom prst="bentConnector4">
            <a:avLst>
              <a:gd name="adj1" fmla="val 17052"/>
              <a:gd name="adj2" fmla="val 328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809891" y="3057059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3712009" y="375714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0CB93F7-8409-1542-B3B4-BA9FAE682851}"/>
              </a:ext>
            </a:extLst>
          </p:cNvPr>
          <p:cNvSpPr txBox="1"/>
          <p:nvPr/>
        </p:nvSpPr>
        <p:spPr>
          <a:xfrm>
            <a:off x="5555320" y="337699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监控、日志、报警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93712C0-8367-244D-A8CF-29D7FA5465CE}"/>
              </a:ext>
            </a:extLst>
          </p:cNvPr>
          <p:cNvSpPr txBox="1"/>
          <p:nvPr/>
        </p:nvSpPr>
        <p:spPr>
          <a:xfrm>
            <a:off x="1303080" y="53208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多周期共享内存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330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677325" y="2761161"/>
            <a:ext cx="693643" cy="1398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587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64586" y="507034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4546459" y="380742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559152" y="5178664"/>
            <a:ext cx="65819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KSeeker</a:t>
            </a:r>
            <a:endParaRPr lang="zh-CN" altLang="en-US" sz="9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0" idx="3"/>
          </p:cNvCxnSpPr>
          <p:nvPr/>
        </p:nvCxnSpPr>
        <p:spPr>
          <a:xfrm rot="10800000" flipV="1">
            <a:off x="2266742" y="4436114"/>
            <a:ext cx="434657" cy="430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6" y="5245563"/>
            <a:ext cx="749696" cy="115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217346" y="5281353"/>
            <a:ext cx="547240" cy="79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281482" y="457095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3055656" y="4436114"/>
            <a:ext cx="560442" cy="13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950714" y="4738117"/>
            <a:ext cx="93936" cy="332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2" y="5152218"/>
            <a:ext cx="63801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KSeeker</a:t>
            </a:r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0" y="5217137"/>
            <a:ext cx="588062" cy="117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6929406" y="5305879"/>
            <a:ext cx="734900" cy="28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7051816" y="4698286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  <a:endParaRPr lang="zh-CN" altLang="en-US" sz="9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4900717" y="3955341"/>
            <a:ext cx="1820885" cy="33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65449"/>
            <a:ext cx="223322" cy="2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87701" cy="25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549389" y="1522095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1494EB8-3692-4844-902C-22D03C37A4B7}"/>
              </a:ext>
            </a:extLst>
          </p:cNvPr>
          <p:cNvSpPr/>
          <p:nvPr/>
        </p:nvSpPr>
        <p:spPr>
          <a:xfrm>
            <a:off x="1517980" y="4855409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701398" y="428819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1"/>
            <a:endCxn id="65" idx="0"/>
          </p:cNvCxnSpPr>
          <p:nvPr/>
        </p:nvCxnSpPr>
        <p:spPr>
          <a:xfrm rot="10800000" flipV="1">
            <a:off x="2878527" y="3955340"/>
            <a:ext cx="1667932" cy="332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7E15E3BF-6078-D24D-9E9F-B14BC1F5E9F0}"/>
              </a:ext>
            </a:extLst>
          </p:cNvPr>
          <p:cNvSpPr/>
          <p:nvPr/>
        </p:nvSpPr>
        <p:spPr>
          <a:xfrm>
            <a:off x="5402446" y="4797490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4219389" y="2368558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3781990" y="2552558"/>
            <a:ext cx="437399" cy="301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550664" y="23104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3712009" y="375714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0CB93F7-8409-1542-B3B4-BA9FAE682851}"/>
              </a:ext>
            </a:extLst>
          </p:cNvPr>
          <p:cNvSpPr txBox="1"/>
          <p:nvPr/>
        </p:nvSpPr>
        <p:spPr>
          <a:xfrm>
            <a:off x="5555320" y="337699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监控、日志、报警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93712C0-8367-244D-A8CF-29D7FA5465CE}"/>
              </a:ext>
            </a:extLst>
          </p:cNvPr>
          <p:cNvSpPr txBox="1"/>
          <p:nvPr/>
        </p:nvSpPr>
        <p:spPr>
          <a:xfrm>
            <a:off x="1303080" y="53208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多周期共享内存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71" name="矩形: 圆角 157">
            <a:extLst>
              <a:ext uri="{FF2B5EF4-FFF2-40B4-BE49-F238E27FC236}">
                <a16:creationId xmlns:a16="http://schemas.microsoft.com/office/drawing/2014/main" id="{54169B0C-4BA8-8144-8AB8-BE838833F4A6}"/>
              </a:ext>
            </a:extLst>
          </p:cNvPr>
          <p:cNvSpPr/>
          <p:nvPr/>
        </p:nvSpPr>
        <p:spPr>
          <a:xfrm>
            <a:off x="4172372" y="2972505"/>
            <a:ext cx="591312" cy="27853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Mate</a:t>
            </a:r>
            <a:endParaRPr lang="zh-CN" altLang="en-US" sz="1000" b="1" dirty="0"/>
          </a:p>
        </p:txBody>
      </p: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347836A3-E17E-E945-AB19-91BC2FB2404E}"/>
              </a:ext>
            </a:extLst>
          </p:cNvPr>
          <p:cNvCxnSpPr>
            <a:cxnSpLocks/>
            <a:stCxn id="140" idx="3"/>
            <a:endCxn id="71" idx="0"/>
          </p:cNvCxnSpPr>
          <p:nvPr/>
        </p:nvCxnSpPr>
        <p:spPr>
          <a:xfrm rot="16200000" flipH="1">
            <a:off x="4346698" y="2851175"/>
            <a:ext cx="235948" cy="6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246962" y="3472104"/>
            <a:ext cx="556384" cy="11425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127D2162-C26D-A84E-B2AF-908FA7E21409}"/>
              </a:ext>
            </a:extLst>
          </p:cNvPr>
          <p:cNvCxnSpPr>
            <a:cxnSpLocks/>
            <a:stCxn id="29" idx="2"/>
            <a:endCxn id="2" idx="3"/>
          </p:cNvCxnSpPr>
          <p:nvPr/>
        </p:nvCxnSpPr>
        <p:spPr>
          <a:xfrm rot="5400000">
            <a:off x="2947267" y="3239671"/>
            <a:ext cx="912737" cy="2639906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4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8358171" y="2159207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5" y="3598585"/>
            <a:ext cx="8229367" cy="146764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4022462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行情服务系统结构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5400000">
            <a:off x="2986034" y="3415921"/>
            <a:ext cx="640810" cy="36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70432" y="50860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111043" y="375459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397517" y="514340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zh-CN" altLang="en-US" sz="10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29" idx="1"/>
            <a:endCxn id="90" idx="3"/>
          </p:cNvCxnSpPr>
          <p:nvPr/>
        </p:nvCxnSpPr>
        <p:spPr>
          <a:xfrm rot="10800000" flipV="1">
            <a:off x="2266741" y="3902507"/>
            <a:ext cx="844302" cy="94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7" y="5208322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189160" y="5297062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069479" y="450129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en-US" altLang="zh-CN" sz="1000" b="1" dirty="0"/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3151298" y="4187296"/>
            <a:ext cx="450876" cy="177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861122" y="4718999"/>
            <a:ext cx="189374" cy="367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1" y="5152218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en-US" altLang="zh-CN" sz="10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1" y="5217138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7083034" y="5305878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6929405" y="459721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zh-CN" altLang="en-US" sz="10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3465301" y="3902508"/>
            <a:ext cx="3256301" cy="389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14912"/>
            <a:ext cx="223322" cy="27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26496" cy="157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720490" y="2174523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7042249" y="2164873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229615" y="3212317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551375" y="3212317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135" y="2814752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488653" y="1567517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94C2D664-81D3-7942-9247-03536E0FE7BF}"/>
              </a:ext>
            </a:extLst>
          </p:cNvPr>
          <p:cNvSpPr/>
          <p:nvPr/>
        </p:nvSpPr>
        <p:spPr>
          <a:xfrm>
            <a:off x="4043576" y="263655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KPull</a:t>
            </a:r>
            <a:endParaRPr lang="en-US" altLang="zh-CN" sz="1000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4B8B0E-9B00-E741-B79D-824FC01DAC1F}"/>
              </a:ext>
            </a:extLst>
          </p:cNvPr>
          <p:cNvGrpSpPr/>
          <p:nvPr/>
        </p:nvGrpSpPr>
        <p:grpSpPr>
          <a:xfrm>
            <a:off x="4633631" y="31202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62" name="流程图: 磁盘 200">
              <a:extLst>
                <a:ext uri="{FF2B5EF4-FFF2-40B4-BE49-F238E27FC236}">
                  <a16:creationId xmlns:a16="http://schemas.microsoft.com/office/drawing/2014/main" id="{883D4817-E5C1-8E47-BB42-7DADB8490EA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D528A5E-270F-2148-B441-536FD80D0FAD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65" name="直接箭头连接符 27">
            <a:extLst>
              <a:ext uri="{FF2B5EF4-FFF2-40B4-BE49-F238E27FC236}">
                <a16:creationId xmlns:a16="http://schemas.microsoft.com/office/drawing/2014/main" id="{9505FADD-705A-5740-A6C4-78256CE2D3CA}"/>
              </a:ext>
            </a:extLst>
          </p:cNvPr>
          <p:cNvCxnSpPr>
            <a:cxnSpLocks/>
            <a:stCxn id="56" idx="3"/>
            <a:endCxn id="57" idx="0"/>
          </p:cNvCxnSpPr>
          <p:nvPr/>
        </p:nvCxnSpPr>
        <p:spPr>
          <a:xfrm>
            <a:off x="3069479" y="1659479"/>
            <a:ext cx="1369919" cy="9770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D46BFD1A-B8FA-BE4C-B6E3-FF612CC03ACD}"/>
              </a:ext>
            </a:extLst>
          </p:cNvPr>
          <p:cNvCxnSpPr>
            <a:cxnSpLocks/>
            <a:stCxn id="57" idx="2"/>
            <a:endCxn id="62" idx="2"/>
          </p:cNvCxnSpPr>
          <p:nvPr/>
        </p:nvCxnSpPr>
        <p:spPr>
          <a:xfrm rot="16200000" flipH="1">
            <a:off x="4406862" y="3104494"/>
            <a:ext cx="259304" cy="194233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7">
            <a:extLst>
              <a:ext uri="{FF2B5EF4-FFF2-40B4-BE49-F238E27FC236}">
                <a16:creationId xmlns:a16="http://schemas.microsoft.com/office/drawing/2014/main" id="{83A4F73C-AAD3-4543-B903-1A7CDE65A427}"/>
              </a:ext>
            </a:extLst>
          </p:cNvPr>
          <p:cNvCxnSpPr>
            <a:cxnSpLocks/>
            <a:stCxn id="62" idx="3"/>
            <a:endCxn id="25" idx="4"/>
          </p:cNvCxnSpPr>
          <p:nvPr/>
        </p:nvCxnSpPr>
        <p:spPr>
          <a:xfrm rot="5400000">
            <a:off x="3744735" y="4128102"/>
            <a:ext cx="1754787" cy="5831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E7DCC6-5B2D-C14B-99B0-152030CF33EF}"/>
              </a:ext>
            </a:extLst>
          </p:cNvPr>
          <p:cNvSpPr txBox="1"/>
          <p:nvPr/>
        </p:nvSpPr>
        <p:spPr>
          <a:xfrm>
            <a:off x="4155226" y="18957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历史同步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1B16882-39D5-A849-ACF7-76B82A36F892}"/>
              </a:ext>
            </a:extLst>
          </p:cNvPr>
          <p:cNvSpPr txBox="1"/>
          <p:nvPr/>
        </p:nvSpPr>
        <p:spPr>
          <a:xfrm>
            <a:off x="4467754" y="5062697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SYNC</a:t>
            </a:r>
            <a:endParaRPr kumimoji="1" lang="zh-CN" altLang="en-US" sz="9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48B9DF9-844A-3D40-94FB-2E7B2488098D}"/>
              </a:ext>
            </a:extLst>
          </p:cNvPr>
          <p:cNvSpPr txBox="1"/>
          <p:nvPr/>
        </p:nvSpPr>
        <p:spPr>
          <a:xfrm>
            <a:off x="3697320" y="555071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FS/NOSQL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403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8703B6-DEE5-43AC-864C-F38CBBCC55AE}"/>
              </a:ext>
            </a:extLst>
          </p:cNvPr>
          <p:cNvSpPr/>
          <p:nvPr/>
        </p:nvSpPr>
        <p:spPr>
          <a:xfrm>
            <a:off x="7052526" y="2450105"/>
            <a:ext cx="3088424" cy="1485609"/>
          </a:xfrm>
          <a:prstGeom prst="roundRect">
            <a:avLst>
              <a:gd name="adj" fmla="val 29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SHM </a:t>
            </a:r>
            <a:r>
              <a:rPr lang="zh-CN" altLang="en-US" sz="1000" b="1" dirty="0"/>
              <a:t>内存池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A10B61-41DA-46BF-A82C-436313D520C1}"/>
              </a:ext>
            </a:extLst>
          </p:cNvPr>
          <p:cNvSpPr txBox="1"/>
          <p:nvPr/>
        </p:nvSpPr>
        <p:spPr>
          <a:xfrm>
            <a:off x="213851" y="3318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数字货币</a:t>
            </a:r>
            <a:r>
              <a:rPr lang="en-US" altLang="zh-CN" b="1" dirty="0"/>
              <a:t>-</a:t>
            </a:r>
            <a:r>
              <a:rPr lang="zh-CN" altLang="en-US" b="1" dirty="0"/>
              <a:t> 共享行情池 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3F3CFB97-295F-4317-B4E3-FD63723E83A6}"/>
              </a:ext>
            </a:extLst>
          </p:cNvPr>
          <p:cNvSpPr/>
          <p:nvPr/>
        </p:nvSpPr>
        <p:spPr>
          <a:xfrm>
            <a:off x="6567083" y="1580094"/>
            <a:ext cx="593075" cy="520253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nosql</a:t>
            </a:r>
            <a:endParaRPr lang="zh-CN" altLang="en-US" sz="1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A6BCD50-3475-4ABC-90C4-8D8A497941E6}"/>
              </a:ext>
            </a:extLst>
          </p:cNvPr>
          <p:cNvSpPr/>
          <p:nvPr/>
        </p:nvSpPr>
        <p:spPr>
          <a:xfrm>
            <a:off x="8710978" y="1465655"/>
            <a:ext cx="567789" cy="406552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Consolas" panose="020B0609020204030204" pitchFamily="49" charset="0"/>
              </a:rPr>
              <a:t>MX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19BBF9BC-0A3D-4DAA-BB4B-96AC1DEC39BA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rot="5400000">
            <a:off x="8757643" y="1200359"/>
            <a:ext cx="502527" cy="28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E5EDB7E-B1BF-42A1-9F4B-607412D0475F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 rot="10800000" flipH="1" flipV="1">
            <a:off x="6567082" y="1840220"/>
            <a:ext cx="485443" cy="1352689"/>
          </a:xfrm>
          <a:prstGeom prst="bentConnector3">
            <a:avLst>
              <a:gd name="adj1" fmla="val -47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69">
            <a:extLst>
              <a:ext uri="{FF2B5EF4-FFF2-40B4-BE49-F238E27FC236}">
                <a16:creationId xmlns:a16="http://schemas.microsoft.com/office/drawing/2014/main" id="{318815F8-8DD9-724E-8388-C880AC5AD137}"/>
              </a:ext>
            </a:extLst>
          </p:cNvPr>
          <p:cNvCxnSpPr>
            <a:cxnSpLocks/>
            <a:stCxn id="63" idx="1"/>
            <a:endCxn id="11" idx="4"/>
          </p:cNvCxnSpPr>
          <p:nvPr/>
        </p:nvCxnSpPr>
        <p:spPr>
          <a:xfrm rot="10800000" flipV="1">
            <a:off x="7160158" y="1668931"/>
            <a:ext cx="1550820" cy="171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24">
            <a:extLst>
              <a:ext uri="{FF2B5EF4-FFF2-40B4-BE49-F238E27FC236}">
                <a16:creationId xmlns:a16="http://schemas.microsoft.com/office/drawing/2014/main" id="{79AFD9CC-2F1C-4146-A069-C238498FB1DF}"/>
              </a:ext>
            </a:extLst>
          </p:cNvPr>
          <p:cNvSpPr/>
          <p:nvPr/>
        </p:nvSpPr>
        <p:spPr>
          <a:xfrm>
            <a:off x="7293159" y="2843176"/>
            <a:ext cx="1195371" cy="88638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F00101</a:t>
            </a:r>
            <a:endParaRPr lang="zh-CN" altLang="en-US" sz="1000" b="1" dirty="0"/>
          </a:p>
        </p:txBody>
      </p:sp>
      <p:sp>
        <p:nvSpPr>
          <p:cNvPr id="93" name="矩形: 圆角 24">
            <a:extLst>
              <a:ext uri="{FF2B5EF4-FFF2-40B4-BE49-F238E27FC236}">
                <a16:creationId xmlns:a16="http://schemas.microsoft.com/office/drawing/2014/main" id="{26250964-13E5-B140-83E3-A8EDC97BB532}"/>
              </a:ext>
            </a:extLst>
          </p:cNvPr>
          <p:cNvSpPr/>
          <p:nvPr/>
        </p:nvSpPr>
        <p:spPr>
          <a:xfrm>
            <a:off x="8743884" y="2842828"/>
            <a:ext cx="1195371" cy="88638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F12002</a:t>
            </a:r>
            <a:endParaRPr lang="zh-CN" altLang="en-US" sz="1000" b="1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B53FC81-B153-C84D-AB9F-459A55586F86}"/>
              </a:ext>
            </a:extLst>
          </p:cNvPr>
          <p:cNvGrpSpPr/>
          <p:nvPr/>
        </p:nvGrpSpPr>
        <p:grpSpPr>
          <a:xfrm>
            <a:off x="7525209" y="3206122"/>
            <a:ext cx="826279" cy="160499"/>
            <a:chOff x="4234875" y="4140700"/>
            <a:chExt cx="766057" cy="138454"/>
          </a:xfrm>
        </p:grpSpPr>
        <p:sp>
          <p:nvSpPr>
            <p:cNvPr id="96" name="矩形: 圆角 12">
              <a:extLst>
                <a:ext uri="{FF2B5EF4-FFF2-40B4-BE49-F238E27FC236}">
                  <a16:creationId xmlns:a16="http://schemas.microsoft.com/office/drawing/2014/main" id="{F620F7DA-B249-C240-BB36-DA4ADA232732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7" name="矩形: 圆角 13">
              <a:extLst>
                <a:ext uri="{FF2B5EF4-FFF2-40B4-BE49-F238E27FC236}">
                  <a16:creationId xmlns:a16="http://schemas.microsoft.com/office/drawing/2014/main" id="{1CFED76B-81D5-9941-B13B-9A575E696375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8" name="矩形: 圆角 14">
              <a:extLst>
                <a:ext uri="{FF2B5EF4-FFF2-40B4-BE49-F238E27FC236}">
                  <a16:creationId xmlns:a16="http://schemas.microsoft.com/office/drawing/2014/main" id="{82CE57F1-2476-DA45-919A-1BAB351EF909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9" name="矩形: 圆角 15">
              <a:extLst>
                <a:ext uri="{FF2B5EF4-FFF2-40B4-BE49-F238E27FC236}">
                  <a16:creationId xmlns:a16="http://schemas.microsoft.com/office/drawing/2014/main" id="{CAD30589-5B36-D243-8FEE-C76B99286705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0" name="矩形: 圆角 16">
              <a:extLst>
                <a:ext uri="{FF2B5EF4-FFF2-40B4-BE49-F238E27FC236}">
                  <a16:creationId xmlns:a16="http://schemas.microsoft.com/office/drawing/2014/main" id="{FAADF5DE-CCCC-DF47-A736-088A19E54770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1" name="矩形: 圆角 17">
              <a:extLst>
                <a:ext uri="{FF2B5EF4-FFF2-40B4-BE49-F238E27FC236}">
                  <a16:creationId xmlns:a16="http://schemas.microsoft.com/office/drawing/2014/main" id="{588C5973-B17E-FD4B-959B-4D5CBE03FF6D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2" name="矩形: 圆角 18">
              <a:extLst>
                <a:ext uri="{FF2B5EF4-FFF2-40B4-BE49-F238E27FC236}">
                  <a16:creationId xmlns:a16="http://schemas.microsoft.com/office/drawing/2014/main" id="{58771DE0-9D78-AA43-BD33-621359F4A797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3" name="矩形: 圆角 19">
              <a:extLst>
                <a:ext uri="{FF2B5EF4-FFF2-40B4-BE49-F238E27FC236}">
                  <a16:creationId xmlns:a16="http://schemas.microsoft.com/office/drawing/2014/main" id="{3A9B9FC6-41DB-9943-BF6A-584EFC96EB18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4" name="矩形: 圆角 20">
              <a:extLst>
                <a:ext uri="{FF2B5EF4-FFF2-40B4-BE49-F238E27FC236}">
                  <a16:creationId xmlns:a16="http://schemas.microsoft.com/office/drawing/2014/main" id="{3A170E9A-4833-B84D-BBCB-9CDA169430C3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5" name="矩形: 圆角 21">
              <a:extLst>
                <a:ext uri="{FF2B5EF4-FFF2-40B4-BE49-F238E27FC236}">
                  <a16:creationId xmlns:a16="http://schemas.microsoft.com/office/drawing/2014/main" id="{09B28015-E9C6-9843-BD95-BCB5AC7B1D90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6" name="矩形: 圆角 22">
              <a:extLst>
                <a:ext uri="{FF2B5EF4-FFF2-40B4-BE49-F238E27FC236}">
                  <a16:creationId xmlns:a16="http://schemas.microsoft.com/office/drawing/2014/main" id="{436221F0-FE03-004C-AB88-BACA1D0ECA64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7" name="矩形: 圆角 23">
              <a:extLst>
                <a:ext uri="{FF2B5EF4-FFF2-40B4-BE49-F238E27FC236}">
                  <a16:creationId xmlns:a16="http://schemas.microsoft.com/office/drawing/2014/main" id="{EE762D70-61F7-404A-B1C5-45E551309432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9379297-52D0-224B-98C2-9C0958D21A27}"/>
              </a:ext>
            </a:extLst>
          </p:cNvPr>
          <p:cNvGrpSpPr/>
          <p:nvPr/>
        </p:nvGrpSpPr>
        <p:grpSpPr>
          <a:xfrm>
            <a:off x="9008907" y="3261813"/>
            <a:ext cx="826279" cy="160499"/>
            <a:chOff x="4234875" y="4140700"/>
            <a:chExt cx="766057" cy="138454"/>
          </a:xfrm>
        </p:grpSpPr>
        <p:sp>
          <p:nvSpPr>
            <p:cNvPr id="109" name="矩形: 圆角 12">
              <a:extLst>
                <a:ext uri="{FF2B5EF4-FFF2-40B4-BE49-F238E27FC236}">
                  <a16:creationId xmlns:a16="http://schemas.microsoft.com/office/drawing/2014/main" id="{4D7E5224-2295-2445-A11E-53AF0A40ACB2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0" name="矩形: 圆角 13">
              <a:extLst>
                <a:ext uri="{FF2B5EF4-FFF2-40B4-BE49-F238E27FC236}">
                  <a16:creationId xmlns:a16="http://schemas.microsoft.com/office/drawing/2014/main" id="{051F452A-DBC4-D04F-8A72-68514D16A9BE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1" name="矩形: 圆角 14">
              <a:extLst>
                <a:ext uri="{FF2B5EF4-FFF2-40B4-BE49-F238E27FC236}">
                  <a16:creationId xmlns:a16="http://schemas.microsoft.com/office/drawing/2014/main" id="{2893827B-115E-2240-9698-2BE9FF02FD62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2" name="矩形: 圆角 15">
              <a:extLst>
                <a:ext uri="{FF2B5EF4-FFF2-40B4-BE49-F238E27FC236}">
                  <a16:creationId xmlns:a16="http://schemas.microsoft.com/office/drawing/2014/main" id="{E15AE043-172D-F442-B56D-A34D661D7126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3" name="矩形: 圆角 16">
              <a:extLst>
                <a:ext uri="{FF2B5EF4-FFF2-40B4-BE49-F238E27FC236}">
                  <a16:creationId xmlns:a16="http://schemas.microsoft.com/office/drawing/2014/main" id="{36DE0B0F-223B-374E-9976-477E3298400F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4" name="矩形: 圆角 17">
              <a:extLst>
                <a:ext uri="{FF2B5EF4-FFF2-40B4-BE49-F238E27FC236}">
                  <a16:creationId xmlns:a16="http://schemas.microsoft.com/office/drawing/2014/main" id="{D56010FA-A39B-D84C-A6AD-C143FC86350F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5" name="矩形: 圆角 18">
              <a:extLst>
                <a:ext uri="{FF2B5EF4-FFF2-40B4-BE49-F238E27FC236}">
                  <a16:creationId xmlns:a16="http://schemas.microsoft.com/office/drawing/2014/main" id="{CA28BB13-EF24-E14A-B53B-DEFF96F0C6AC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6" name="矩形: 圆角 19">
              <a:extLst>
                <a:ext uri="{FF2B5EF4-FFF2-40B4-BE49-F238E27FC236}">
                  <a16:creationId xmlns:a16="http://schemas.microsoft.com/office/drawing/2014/main" id="{8D859735-A685-7C4D-9E98-562447B69AE2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7" name="矩形: 圆角 20">
              <a:extLst>
                <a:ext uri="{FF2B5EF4-FFF2-40B4-BE49-F238E27FC236}">
                  <a16:creationId xmlns:a16="http://schemas.microsoft.com/office/drawing/2014/main" id="{0724EBE8-B0AE-454D-83C8-78A30F87FC65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8" name="矩形: 圆角 21">
              <a:extLst>
                <a:ext uri="{FF2B5EF4-FFF2-40B4-BE49-F238E27FC236}">
                  <a16:creationId xmlns:a16="http://schemas.microsoft.com/office/drawing/2014/main" id="{E36CF93E-89D0-F749-A1A6-C2B1B3DBC64A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9" name="矩形: 圆角 22">
              <a:extLst>
                <a:ext uri="{FF2B5EF4-FFF2-40B4-BE49-F238E27FC236}">
                  <a16:creationId xmlns:a16="http://schemas.microsoft.com/office/drawing/2014/main" id="{8EBB33F8-E348-074C-9246-5B1BF35D78C1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0" name="矩形: 圆角 23">
              <a:extLst>
                <a:ext uri="{FF2B5EF4-FFF2-40B4-BE49-F238E27FC236}">
                  <a16:creationId xmlns:a16="http://schemas.microsoft.com/office/drawing/2014/main" id="{B7316DE1-5CC3-7E47-BD81-F1D7385DAAAE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B2023A2-9DB0-4F47-9E82-A03E216C9976}"/>
              </a:ext>
            </a:extLst>
          </p:cNvPr>
          <p:cNvGrpSpPr/>
          <p:nvPr/>
        </p:nvGrpSpPr>
        <p:grpSpPr>
          <a:xfrm>
            <a:off x="7525209" y="3415788"/>
            <a:ext cx="826279" cy="160499"/>
            <a:chOff x="4234875" y="4140700"/>
            <a:chExt cx="766057" cy="138454"/>
          </a:xfrm>
        </p:grpSpPr>
        <p:sp>
          <p:nvSpPr>
            <p:cNvPr id="135" name="矩形: 圆角 12">
              <a:extLst>
                <a:ext uri="{FF2B5EF4-FFF2-40B4-BE49-F238E27FC236}">
                  <a16:creationId xmlns:a16="http://schemas.microsoft.com/office/drawing/2014/main" id="{19F24679-756E-A441-9C2B-3BE83659A1B6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6" name="矩形: 圆角 13">
              <a:extLst>
                <a:ext uri="{FF2B5EF4-FFF2-40B4-BE49-F238E27FC236}">
                  <a16:creationId xmlns:a16="http://schemas.microsoft.com/office/drawing/2014/main" id="{A6C90971-EE6E-464B-AEE5-D7FB41CA499C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7" name="矩形: 圆角 14">
              <a:extLst>
                <a:ext uri="{FF2B5EF4-FFF2-40B4-BE49-F238E27FC236}">
                  <a16:creationId xmlns:a16="http://schemas.microsoft.com/office/drawing/2014/main" id="{712FF612-2E43-254C-90B6-835FAD9AFB56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8" name="矩形: 圆角 15">
              <a:extLst>
                <a:ext uri="{FF2B5EF4-FFF2-40B4-BE49-F238E27FC236}">
                  <a16:creationId xmlns:a16="http://schemas.microsoft.com/office/drawing/2014/main" id="{90B71C18-577F-EC4D-8D25-0C2D63F44D15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9" name="矩形: 圆角 16">
              <a:extLst>
                <a:ext uri="{FF2B5EF4-FFF2-40B4-BE49-F238E27FC236}">
                  <a16:creationId xmlns:a16="http://schemas.microsoft.com/office/drawing/2014/main" id="{E2059167-52E5-4541-86D8-3753E2A00DF4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0" name="矩形: 圆角 17">
              <a:extLst>
                <a:ext uri="{FF2B5EF4-FFF2-40B4-BE49-F238E27FC236}">
                  <a16:creationId xmlns:a16="http://schemas.microsoft.com/office/drawing/2014/main" id="{DB934396-C2AC-584F-8372-688E92C146B7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1" name="矩形: 圆角 18">
              <a:extLst>
                <a:ext uri="{FF2B5EF4-FFF2-40B4-BE49-F238E27FC236}">
                  <a16:creationId xmlns:a16="http://schemas.microsoft.com/office/drawing/2014/main" id="{054C0476-1EF8-FD43-A1D7-06D0319E2839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2" name="矩形: 圆角 19">
              <a:extLst>
                <a:ext uri="{FF2B5EF4-FFF2-40B4-BE49-F238E27FC236}">
                  <a16:creationId xmlns:a16="http://schemas.microsoft.com/office/drawing/2014/main" id="{10AD59A4-996A-264D-A0B6-1C49AC0DAA39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3" name="矩形: 圆角 20">
              <a:extLst>
                <a:ext uri="{FF2B5EF4-FFF2-40B4-BE49-F238E27FC236}">
                  <a16:creationId xmlns:a16="http://schemas.microsoft.com/office/drawing/2014/main" id="{E2A58ABA-19A4-5F4A-B53E-71219FF00BB6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4" name="矩形: 圆角 21">
              <a:extLst>
                <a:ext uri="{FF2B5EF4-FFF2-40B4-BE49-F238E27FC236}">
                  <a16:creationId xmlns:a16="http://schemas.microsoft.com/office/drawing/2014/main" id="{689B0B99-9B40-9B46-BA40-CEB6FED27CC1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5" name="矩形: 圆角 22">
              <a:extLst>
                <a:ext uri="{FF2B5EF4-FFF2-40B4-BE49-F238E27FC236}">
                  <a16:creationId xmlns:a16="http://schemas.microsoft.com/office/drawing/2014/main" id="{33EF7D52-C73F-D245-A3A9-A5CF3514EBA9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6" name="矩形: 圆角 23">
              <a:extLst>
                <a:ext uri="{FF2B5EF4-FFF2-40B4-BE49-F238E27FC236}">
                  <a16:creationId xmlns:a16="http://schemas.microsoft.com/office/drawing/2014/main" id="{6FFB33A9-2379-8D4A-9466-9CD442602067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cxnSp>
        <p:nvCxnSpPr>
          <p:cNvPr id="147" name="连接符: 肘形 69">
            <a:extLst>
              <a:ext uri="{FF2B5EF4-FFF2-40B4-BE49-F238E27FC236}">
                <a16:creationId xmlns:a16="http://schemas.microsoft.com/office/drawing/2014/main" id="{612A58BB-DF55-5747-9140-C79374EA36C4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8506857" y="1962089"/>
            <a:ext cx="577898" cy="39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27">
            <a:extLst>
              <a:ext uri="{FF2B5EF4-FFF2-40B4-BE49-F238E27FC236}">
                <a16:creationId xmlns:a16="http://schemas.microsoft.com/office/drawing/2014/main" id="{5A5D45EA-EE0E-0A4E-87D6-2B13A149DBC9}"/>
              </a:ext>
            </a:extLst>
          </p:cNvPr>
          <p:cNvSpPr/>
          <p:nvPr/>
        </p:nvSpPr>
        <p:spPr>
          <a:xfrm>
            <a:off x="8131344" y="4304438"/>
            <a:ext cx="944340" cy="40915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ST</a:t>
            </a:r>
            <a:endParaRPr lang="zh-CN" altLang="en-US" sz="1000" b="1"/>
          </a:p>
        </p:txBody>
      </p:sp>
      <p:cxnSp>
        <p:nvCxnSpPr>
          <p:cNvPr id="159" name="连接符: 肘形 36">
            <a:extLst>
              <a:ext uri="{FF2B5EF4-FFF2-40B4-BE49-F238E27FC236}">
                <a16:creationId xmlns:a16="http://schemas.microsoft.com/office/drawing/2014/main" id="{0450C131-1143-5F43-9B78-8FF2137E6C5A}"/>
              </a:ext>
            </a:extLst>
          </p:cNvPr>
          <p:cNvCxnSpPr>
            <a:cxnSpLocks/>
            <a:stCxn id="25" idx="2"/>
            <a:endCxn id="149" idx="0"/>
          </p:cNvCxnSpPr>
          <p:nvPr/>
        </p:nvCxnSpPr>
        <p:spPr>
          <a:xfrm rot="16200000" flipH="1">
            <a:off x="8415764" y="4116688"/>
            <a:ext cx="368724" cy="6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142471-BE99-1445-B61B-65E1B3EA9726}"/>
              </a:ext>
            </a:extLst>
          </p:cNvPr>
          <p:cNvGrpSpPr/>
          <p:nvPr/>
        </p:nvGrpSpPr>
        <p:grpSpPr>
          <a:xfrm>
            <a:off x="8607677" y="339161"/>
            <a:ext cx="830522" cy="623967"/>
            <a:chOff x="6258988" y="1072265"/>
            <a:chExt cx="830522" cy="623967"/>
          </a:xfrm>
        </p:grpSpPr>
        <p:pic>
          <p:nvPicPr>
            <p:cNvPr id="64" name="Picture 8" descr="Server cloud - Free interface icons">
              <a:extLst>
                <a:ext uri="{FF2B5EF4-FFF2-40B4-BE49-F238E27FC236}">
                  <a16:creationId xmlns:a16="http://schemas.microsoft.com/office/drawing/2014/main" id="{9F481176-ACF5-4F8E-85BE-E4EB6423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988" y="1259538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1BE8A62-47E2-884E-8367-33C560BF1C51}"/>
                </a:ext>
              </a:extLst>
            </p:cNvPr>
            <p:cNvSpPr/>
            <p:nvPr/>
          </p:nvSpPr>
          <p:spPr>
            <a:xfrm>
              <a:off x="6397367" y="1072265"/>
              <a:ext cx="5790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/>
                <a:t>HUOBI</a:t>
              </a:r>
              <a:endParaRPr lang="zh-CN" altLang="en-US" sz="10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F3A2EB-4688-2349-A4E1-ECEF008AE7DF}"/>
              </a:ext>
            </a:extLst>
          </p:cNvPr>
          <p:cNvSpPr txBox="1"/>
          <p:nvPr/>
        </p:nvSpPr>
        <p:spPr>
          <a:xfrm>
            <a:off x="378768" y="2566581"/>
            <a:ext cx="621516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SHM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资源标识定义： </a:t>
            </a:r>
            <a:r>
              <a:rPr kumimoji="1" lang="en-US" altLang="zh-CN" sz="105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Z-XXXX-YY-T</a:t>
            </a:r>
          </a:p>
          <a:p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Z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：  周期类型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A-F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。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A-year, B-Month,  C –Week, D-day, E –hour, F : minute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XX: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周期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YY:  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交易所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1 – okex , 2 –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binance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3 –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houbi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4,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T: </a:t>
            </a:r>
            <a:r>
              <a:rPr kumimoji="1" lang="zh-CN" altLang="en-US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交易类型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 – sport , 2 – swap , 3 - futures</a:t>
            </a:r>
          </a:p>
          <a:p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F0001011 -  okex 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交易所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分钟周期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spot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 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F0120021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binance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交易所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120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分钟周期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spot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E0001012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okex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交易所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小时周期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swap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endParaRPr kumimoji="1" lang="zh-CN" altLang="en-US" sz="105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43BAF7-218A-2747-AD09-024833175000}"/>
              </a:ext>
            </a:extLst>
          </p:cNvPr>
          <p:cNvSpPr txBox="1"/>
          <p:nvPr/>
        </p:nvSpPr>
        <p:spPr>
          <a:xfrm>
            <a:off x="396433" y="1946459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/>
              <a:t>周期 </a:t>
            </a:r>
            <a:r>
              <a:rPr kumimoji="1" lang="en-US" altLang="zh-CN" sz="1400" u="sng" dirty="0"/>
              <a:t>-&gt; </a:t>
            </a:r>
            <a:r>
              <a:rPr kumimoji="1" lang="zh-CN" altLang="en-US" sz="1400" u="sng" dirty="0"/>
              <a:t>交易所 </a:t>
            </a:r>
            <a:r>
              <a:rPr kumimoji="1" lang="en-US" altLang="zh-CN" sz="1400" u="sng" dirty="0"/>
              <a:t>-&gt;</a:t>
            </a:r>
            <a:r>
              <a:rPr kumimoji="1" lang="zh-CN" altLang="en-US" sz="1400" u="sng" dirty="0"/>
              <a:t>交易对</a:t>
            </a:r>
            <a:r>
              <a:rPr kumimoji="1" lang="en-US" altLang="zh-CN" sz="1400" u="sng" dirty="0"/>
              <a:t>-&gt;</a:t>
            </a:r>
            <a:r>
              <a:rPr kumimoji="1" lang="zh-CN" altLang="en-US" sz="1400" u="sng" dirty="0"/>
              <a:t> </a:t>
            </a:r>
            <a:r>
              <a:rPr kumimoji="1" lang="en-US" altLang="zh-CN" sz="1400" u="sng" dirty="0"/>
              <a:t>Kline</a:t>
            </a:r>
            <a:r>
              <a:rPr kumimoji="1" lang="zh-CN" altLang="en-US" sz="1400" u="sng" dirty="0"/>
              <a:t> 集合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79227F-7B75-3544-A9F6-D4E4D7BD58AB}"/>
              </a:ext>
            </a:extLst>
          </p:cNvPr>
          <p:cNvSpPr txBox="1"/>
          <p:nvPr/>
        </p:nvSpPr>
        <p:spPr>
          <a:xfrm>
            <a:off x="7239689" y="3176214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err="1"/>
              <a:t>btc</a:t>
            </a:r>
            <a:endParaRPr kumimoji="1" lang="zh-CN" altLang="en-US" sz="9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4D33B6E-397E-6240-826B-5A682A9BF70A}"/>
              </a:ext>
            </a:extLst>
          </p:cNvPr>
          <p:cNvSpPr txBox="1"/>
          <p:nvPr/>
        </p:nvSpPr>
        <p:spPr>
          <a:xfrm>
            <a:off x="7249284" y="337427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eth</a:t>
            </a:r>
            <a:endParaRPr kumimoji="1" lang="zh-CN" altLang="en-US" sz="9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573D43C-C940-7448-8710-F43A7D7A62BA}"/>
              </a:ext>
            </a:extLst>
          </p:cNvPr>
          <p:cNvSpPr txBox="1"/>
          <p:nvPr/>
        </p:nvSpPr>
        <p:spPr>
          <a:xfrm>
            <a:off x="8717619" y="3222208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err="1"/>
              <a:t>btc</a:t>
            </a:r>
            <a:endParaRPr kumimoji="1" lang="zh-CN" altLang="en-US" sz="9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3D1457FC-30A0-9E49-99FA-07B6885C6802}"/>
              </a:ext>
            </a:extLst>
          </p:cNvPr>
          <p:cNvSpPr txBox="1"/>
          <p:nvPr/>
        </p:nvSpPr>
        <p:spPr>
          <a:xfrm>
            <a:off x="8715215" y="345053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eth</a:t>
            </a:r>
            <a:endParaRPr kumimoji="1" lang="zh-CN" altLang="en-US" sz="900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C45A955-3819-DC47-8D47-EE208C79AB04}"/>
              </a:ext>
            </a:extLst>
          </p:cNvPr>
          <p:cNvGrpSpPr/>
          <p:nvPr/>
        </p:nvGrpSpPr>
        <p:grpSpPr>
          <a:xfrm>
            <a:off x="9008907" y="3485705"/>
            <a:ext cx="826279" cy="160499"/>
            <a:chOff x="4234875" y="4140700"/>
            <a:chExt cx="766057" cy="138454"/>
          </a:xfrm>
        </p:grpSpPr>
        <p:sp>
          <p:nvSpPr>
            <p:cNvPr id="153" name="矩形: 圆角 12">
              <a:extLst>
                <a:ext uri="{FF2B5EF4-FFF2-40B4-BE49-F238E27FC236}">
                  <a16:creationId xmlns:a16="http://schemas.microsoft.com/office/drawing/2014/main" id="{2EDF268E-2F67-9A4F-9E47-07C404776737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4" name="矩形: 圆角 13">
              <a:extLst>
                <a:ext uri="{FF2B5EF4-FFF2-40B4-BE49-F238E27FC236}">
                  <a16:creationId xmlns:a16="http://schemas.microsoft.com/office/drawing/2014/main" id="{DE3FA791-DE01-114E-AE5A-8F191AF06F3A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5" name="矩形: 圆角 14">
              <a:extLst>
                <a:ext uri="{FF2B5EF4-FFF2-40B4-BE49-F238E27FC236}">
                  <a16:creationId xmlns:a16="http://schemas.microsoft.com/office/drawing/2014/main" id="{E18D7606-3066-234F-8240-98BE31698D88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6" name="矩形: 圆角 15">
              <a:extLst>
                <a:ext uri="{FF2B5EF4-FFF2-40B4-BE49-F238E27FC236}">
                  <a16:creationId xmlns:a16="http://schemas.microsoft.com/office/drawing/2014/main" id="{9D399FAB-AD00-0547-BBDD-5EC8765662B0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7" name="矩形: 圆角 16">
              <a:extLst>
                <a:ext uri="{FF2B5EF4-FFF2-40B4-BE49-F238E27FC236}">
                  <a16:creationId xmlns:a16="http://schemas.microsoft.com/office/drawing/2014/main" id="{2325DCEF-D066-7F4A-BE73-F6BB3659BD87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8" name="矩形: 圆角 17">
              <a:extLst>
                <a:ext uri="{FF2B5EF4-FFF2-40B4-BE49-F238E27FC236}">
                  <a16:creationId xmlns:a16="http://schemas.microsoft.com/office/drawing/2014/main" id="{23C88F83-1121-EC49-92C2-E24ADD9A65E9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0" name="矩形: 圆角 18">
              <a:extLst>
                <a:ext uri="{FF2B5EF4-FFF2-40B4-BE49-F238E27FC236}">
                  <a16:creationId xmlns:a16="http://schemas.microsoft.com/office/drawing/2014/main" id="{56929A44-C97C-A549-8299-6F129CC792F2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1" name="矩形: 圆角 19">
              <a:extLst>
                <a:ext uri="{FF2B5EF4-FFF2-40B4-BE49-F238E27FC236}">
                  <a16:creationId xmlns:a16="http://schemas.microsoft.com/office/drawing/2014/main" id="{23F15CEF-0641-2440-A6C3-A8924701067F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2" name="矩形: 圆角 20">
              <a:extLst>
                <a:ext uri="{FF2B5EF4-FFF2-40B4-BE49-F238E27FC236}">
                  <a16:creationId xmlns:a16="http://schemas.microsoft.com/office/drawing/2014/main" id="{4E856160-4E0A-354B-8BD0-908274CF214A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3" name="矩形: 圆角 21">
              <a:extLst>
                <a:ext uri="{FF2B5EF4-FFF2-40B4-BE49-F238E27FC236}">
                  <a16:creationId xmlns:a16="http://schemas.microsoft.com/office/drawing/2014/main" id="{A1C3FFDA-DC54-9345-9024-207B3BCFE027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4" name="矩形: 圆角 22">
              <a:extLst>
                <a:ext uri="{FF2B5EF4-FFF2-40B4-BE49-F238E27FC236}">
                  <a16:creationId xmlns:a16="http://schemas.microsoft.com/office/drawing/2014/main" id="{AD5ED51F-1792-EF48-811A-475489C7FE57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5" name="矩形: 圆角 23">
              <a:extLst>
                <a:ext uri="{FF2B5EF4-FFF2-40B4-BE49-F238E27FC236}">
                  <a16:creationId xmlns:a16="http://schemas.microsoft.com/office/drawing/2014/main" id="{F3E1D870-4775-8240-A8BC-FE29B5D89F6F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9718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594</Words>
  <Application>Microsoft Macintosh PowerPoint</Application>
  <PresentationFormat>宽屏</PresentationFormat>
  <Paragraphs>248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Ayuthaya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scott bin</cp:lastModifiedBy>
  <cp:revision>26</cp:revision>
  <dcterms:created xsi:type="dcterms:W3CDTF">2021-12-06T12:38:39Z</dcterms:created>
  <dcterms:modified xsi:type="dcterms:W3CDTF">2021-12-12T09:03:19Z</dcterms:modified>
</cp:coreProperties>
</file>