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9"/>
    <p:restoredTop sz="94701"/>
  </p:normalViewPr>
  <p:slideViewPr>
    <p:cSldViewPr snapToGrid="0" snapToObjects="1">
      <p:cViewPr>
        <p:scale>
          <a:sx n="115" d="100"/>
          <a:sy n="115" d="100"/>
        </p:scale>
        <p:origin x="-140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70F98-7193-BE43-B546-89972F3A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930C41-FDEF-BF43-B384-F41D34C47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0BD99-4724-E340-A23B-961BE56B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10B67-2F69-EF4B-AD93-0AA8C026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6E797-016E-504D-BBA8-59A9108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68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312D9-772D-EF4B-A838-BD99CA04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C327F-42CA-0F4D-B8F0-5AEEB60F3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D7FA5-4616-874F-A56A-AF1D65DA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C17A2-2F1D-A343-8059-3E009FE1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D6839-95BA-DD45-926A-6AE39A0A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93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3FF12D-CB63-834D-8238-06E01DA5E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B85F4-C636-6F42-AD60-27870B4A5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9A5B5-C39F-0C45-9918-FFFA3732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9A15-1318-0942-8472-8A55168F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7D3FD-A4DC-F744-8651-F9675F4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00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5314A-E428-444A-B47A-02B773BD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27992-32B6-4C41-89B1-E3476C30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F340F-B7A4-9945-8CF2-2BD874D8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E801-21CB-9B45-A66A-843250D0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439C0-1A62-B84A-8C77-DC27D0F2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44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FDEFE-9210-C240-8DCE-0039DBC7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2779C-199A-8F4B-87E3-09133FDC1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BC121-0DCC-CE4D-9620-224827D2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16754-CBBF-4A4A-8E74-9DE077AF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8E673-C99A-674D-B3BB-094A951D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91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2A203-8B89-FB4B-B17B-35E6A9BD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4D01B-1131-EA45-BB15-C0510C47E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E50D6-9439-E245-84BA-8E40F740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0CE10-3442-BE45-A09E-43B8ADEF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CEBC0-FEC8-6342-A90C-40FAF458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61625-DACC-D146-AA36-3CC59A9D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4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D8BEE-D341-CD40-B963-A90CCB30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A09F8-C122-1B41-9167-FBCE8BCC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21FC2-2B76-4B46-95E2-F23BBF9FE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A278D5-20B3-954E-BEBF-4C222CCD5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535F44-E3AA-E543-B3F9-DC5A9BF52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EEFDAE-D06E-7643-AFCB-95C6B964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F0EA39-B5E0-CB4A-8206-EF479257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DBE3AC-A357-744E-B2CF-937CFB5A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63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28D7-6539-3348-9A32-36D6C392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8562C4-5053-A24F-93B8-7B7197D1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1AEA35-8D85-EC43-BEB4-AAEA4529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22459A-7F01-6546-BA1F-72A3715C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15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47718-A3C9-014B-A684-572F5487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F1B0EE-2A05-F441-8F9D-2E6D4DE2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506512-DA16-9B47-B2B9-06277A68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23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C99F0-3319-5C49-B115-634E9935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A81F1-844C-094A-AFEC-D972BE3E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F7D33-44F4-F645-90D1-24389F2D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D0448-7BBC-ED43-B5EC-ED686D7F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C58AA-A21B-DA4C-9609-1CDE74F2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04EA6-080A-C544-B72B-E7DACE0D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4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9D329-F0DE-F045-B8DC-CDF68462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8FB72F-49EF-5245-841C-A48C9CE9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7A83D-DBD2-5642-89BD-DAAB4BCC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105C6-44A5-204D-B384-150501EF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9C586-A7EE-C144-BC75-FC83FE27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5DD6D-585A-7842-A296-A51D43D4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4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264C0C-C94A-9F44-9333-E527C3C0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20A41-7647-444A-88B1-B2BEAF17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9F650-7286-7E4B-B2B8-01272E20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72F6-606A-7C4B-9481-21A477842A2F}" type="datetimeFigureOut">
              <a:t>2020/8/17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B99C2-E60B-854B-8AD4-C55BFF196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CDA19-507F-B44E-8764-6B633B1EB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6A6C-3AD1-904F-8F5F-114F043B1AF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20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圆角矩形 623">
            <a:extLst>
              <a:ext uri="{FF2B5EF4-FFF2-40B4-BE49-F238E27FC236}">
                <a16:creationId xmlns:a16="http://schemas.microsoft.com/office/drawing/2014/main" id="{FC8A7E04-455D-6A4A-ACCF-8F24A91B8C4B}"/>
              </a:ext>
            </a:extLst>
          </p:cNvPr>
          <p:cNvSpPr/>
          <p:nvPr/>
        </p:nvSpPr>
        <p:spPr>
          <a:xfrm>
            <a:off x="5960364" y="1261941"/>
            <a:ext cx="2961003" cy="3317031"/>
          </a:xfrm>
          <a:prstGeom prst="roundRect">
            <a:avLst>
              <a:gd name="adj" fmla="val 240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zh-CN" altLang="en-US" sz="900">
                <a:latin typeface="Ayuthaya" pitchFamily="2" charset="-34"/>
                <a:cs typeface="Ayuthaya" pitchFamily="2" charset="-34"/>
              </a:rPr>
              <a:t>基于主题的消息下行分派</a:t>
            </a:r>
          </a:p>
        </p:txBody>
      </p:sp>
      <p:sp>
        <p:nvSpPr>
          <p:cNvPr id="617" name="圆角矩形 616">
            <a:extLst>
              <a:ext uri="{FF2B5EF4-FFF2-40B4-BE49-F238E27FC236}">
                <a16:creationId xmlns:a16="http://schemas.microsoft.com/office/drawing/2014/main" id="{55293BF4-41DB-8349-8F77-AE02A218EDF0}"/>
              </a:ext>
            </a:extLst>
          </p:cNvPr>
          <p:cNvSpPr/>
          <p:nvPr/>
        </p:nvSpPr>
        <p:spPr>
          <a:xfrm>
            <a:off x="6270489" y="2448079"/>
            <a:ext cx="2268409" cy="598812"/>
          </a:xfrm>
          <a:prstGeom prst="roundRect">
            <a:avLst>
              <a:gd name="adj" fmla="val 1012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MX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488" name="圆角矩形 487">
            <a:extLst>
              <a:ext uri="{FF2B5EF4-FFF2-40B4-BE49-F238E27FC236}">
                <a16:creationId xmlns:a16="http://schemas.microsoft.com/office/drawing/2014/main" id="{93DEBB63-6A85-1348-9E73-725A54DDFCE3}"/>
              </a:ext>
            </a:extLst>
          </p:cNvPr>
          <p:cNvSpPr/>
          <p:nvPr/>
        </p:nvSpPr>
        <p:spPr>
          <a:xfrm>
            <a:off x="1451644" y="3418995"/>
            <a:ext cx="3334467" cy="1059423"/>
          </a:xfrm>
          <a:prstGeom prst="roundRect">
            <a:avLst>
              <a:gd name="adj" fmla="val 2664"/>
            </a:avLst>
          </a:prstGeom>
          <a:ln>
            <a:solidFill>
              <a:schemeClr val="bg2">
                <a:lumMod val="50000"/>
              </a:schemeClr>
            </a:solidFill>
            <a:prstDash val="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zh-CN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08" name="圆角矩形 207">
            <a:extLst>
              <a:ext uri="{FF2B5EF4-FFF2-40B4-BE49-F238E27FC236}">
                <a16:creationId xmlns:a16="http://schemas.microsoft.com/office/drawing/2014/main" id="{16FBD6F6-C7C9-BE4B-8881-FB1A208D8D67}"/>
              </a:ext>
            </a:extLst>
          </p:cNvPr>
          <p:cNvSpPr/>
          <p:nvPr/>
        </p:nvSpPr>
        <p:spPr>
          <a:xfrm>
            <a:off x="1473370" y="3423725"/>
            <a:ext cx="413338" cy="252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dtu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306" name="圆角矩形 305">
            <a:extLst>
              <a:ext uri="{FF2B5EF4-FFF2-40B4-BE49-F238E27FC236}">
                <a16:creationId xmlns:a16="http://schemas.microsoft.com/office/drawing/2014/main" id="{1D73CDD6-D1C1-F44D-9E5A-2F0859631002}"/>
              </a:ext>
            </a:extLst>
          </p:cNvPr>
          <p:cNvSpPr/>
          <p:nvPr/>
        </p:nvSpPr>
        <p:spPr>
          <a:xfrm>
            <a:off x="1468289" y="1652287"/>
            <a:ext cx="3317823" cy="1671083"/>
          </a:xfrm>
          <a:prstGeom prst="roundRect">
            <a:avLst>
              <a:gd name="adj" fmla="val 2664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zh-CN" sz="12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10" name="缺角矩形 309">
            <a:extLst>
              <a:ext uri="{FF2B5EF4-FFF2-40B4-BE49-F238E27FC236}">
                <a16:creationId xmlns:a16="http://schemas.microsoft.com/office/drawing/2014/main" id="{94F29496-51C4-714B-B919-56C683D43CA0}"/>
              </a:ext>
            </a:extLst>
          </p:cNvPr>
          <p:cNvSpPr/>
          <p:nvPr/>
        </p:nvSpPr>
        <p:spPr>
          <a:xfrm>
            <a:off x="3486533" y="4055551"/>
            <a:ext cx="374792" cy="253704"/>
          </a:xfrm>
          <a:prstGeom prst="plaqu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Ayuthaya" pitchFamily="2" charset="-34"/>
                <a:ea typeface="Ayuthaya" pitchFamily="2" charset="-34"/>
                <a:cs typeface="Ayuthaya" pitchFamily="2" charset="-34"/>
              </a:rPr>
              <a:t>MX</a:t>
            </a:r>
          </a:p>
        </p:txBody>
      </p:sp>
      <p:sp>
        <p:nvSpPr>
          <p:cNvPr id="311" name="圆角矩形 310">
            <a:extLst>
              <a:ext uri="{FF2B5EF4-FFF2-40B4-BE49-F238E27FC236}">
                <a16:creationId xmlns:a16="http://schemas.microsoft.com/office/drawing/2014/main" id="{EBE48CA5-9A7B-F542-B156-8B39E39D6C6C}"/>
              </a:ext>
            </a:extLst>
          </p:cNvPr>
          <p:cNvSpPr/>
          <p:nvPr/>
        </p:nvSpPr>
        <p:spPr>
          <a:xfrm>
            <a:off x="2165472" y="1842154"/>
            <a:ext cx="1450316" cy="1071480"/>
          </a:xfrm>
          <a:prstGeom prst="roundRect">
            <a:avLst>
              <a:gd name="adj" fmla="val 417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Core</a:t>
            </a:r>
          </a:p>
        </p:txBody>
      </p:sp>
      <p:pic>
        <p:nvPicPr>
          <p:cNvPr id="316" name="图片 315">
            <a:extLst>
              <a:ext uri="{FF2B5EF4-FFF2-40B4-BE49-F238E27FC236}">
                <a16:creationId xmlns:a16="http://schemas.microsoft.com/office/drawing/2014/main" id="{C9760670-F38C-FB4F-9385-7C3435707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33" y="2303642"/>
            <a:ext cx="346833" cy="346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97F94243-3CA5-2144-BA93-6C72F8F4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682" y="2201642"/>
            <a:ext cx="465112" cy="465112"/>
          </a:xfrm>
          <a:prstGeom prst="rect">
            <a:avLst/>
          </a:prstGeom>
        </p:spPr>
      </p:pic>
      <p:cxnSp>
        <p:nvCxnSpPr>
          <p:cNvPr id="329" name="肘形连接符 29">
            <a:extLst>
              <a:ext uri="{FF2B5EF4-FFF2-40B4-BE49-F238E27FC236}">
                <a16:creationId xmlns:a16="http://schemas.microsoft.com/office/drawing/2014/main" id="{8AA82E61-F0C5-E545-86AB-0D322A67DE47}"/>
              </a:ext>
            </a:extLst>
          </p:cNvPr>
          <p:cNvCxnSpPr>
            <a:cxnSpLocks/>
            <a:stCxn id="567" idx="1"/>
            <a:endCxn id="63" idx="2"/>
          </p:cNvCxnSpPr>
          <p:nvPr/>
        </p:nvCxnSpPr>
        <p:spPr>
          <a:xfrm rot="10800000">
            <a:off x="1868714" y="3855146"/>
            <a:ext cx="382996" cy="290050"/>
          </a:xfrm>
          <a:prstGeom prst="bentConnector2">
            <a:avLst/>
          </a:prstGeom>
          <a:ln w="3175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肘形连接符 29">
            <a:extLst>
              <a:ext uri="{FF2B5EF4-FFF2-40B4-BE49-F238E27FC236}">
                <a16:creationId xmlns:a16="http://schemas.microsoft.com/office/drawing/2014/main" id="{1AA6DCA2-3505-9B4D-9651-D9AD46971887}"/>
              </a:ext>
            </a:extLst>
          </p:cNvPr>
          <p:cNvCxnSpPr>
            <a:cxnSpLocks/>
            <a:stCxn id="309" idx="1"/>
            <a:endCxn id="316" idx="3"/>
          </p:cNvCxnSpPr>
          <p:nvPr/>
        </p:nvCxnSpPr>
        <p:spPr>
          <a:xfrm rot="10800000">
            <a:off x="1959467" y="2477060"/>
            <a:ext cx="403431" cy="190727"/>
          </a:xfrm>
          <a:prstGeom prst="curvedConnector3">
            <a:avLst>
              <a:gd name="adj1" fmla="val 50000"/>
            </a:avLst>
          </a:prstGeom>
          <a:ln w="3175">
            <a:solidFill>
              <a:schemeClr val="tx2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肘形连接符 29">
            <a:extLst>
              <a:ext uri="{FF2B5EF4-FFF2-40B4-BE49-F238E27FC236}">
                <a16:creationId xmlns:a16="http://schemas.microsoft.com/office/drawing/2014/main" id="{B02286C0-52E5-D346-8958-5AB47A16D01A}"/>
              </a:ext>
            </a:extLst>
          </p:cNvPr>
          <p:cNvCxnSpPr>
            <a:cxnSpLocks/>
            <a:endCxn id="695" idx="2"/>
          </p:cNvCxnSpPr>
          <p:nvPr/>
        </p:nvCxnSpPr>
        <p:spPr>
          <a:xfrm flipV="1">
            <a:off x="3219401" y="2801566"/>
            <a:ext cx="0" cy="226558"/>
          </a:xfrm>
          <a:prstGeom prst="straightConnector1">
            <a:avLst/>
          </a:prstGeom>
          <a:ln w="31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肘形连接符 29">
            <a:extLst>
              <a:ext uri="{FF2B5EF4-FFF2-40B4-BE49-F238E27FC236}">
                <a16:creationId xmlns:a16="http://schemas.microsoft.com/office/drawing/2014/main" id="{10A0E110-5AA2-E441-8037-E348FB1278B4}"/>
              </a:ext>
            </a:extLst>
          </p:cNvPr>
          <p:cNvCxnSpPr>
            <a:cxnSpLocks/>
            <a:stCxn id="567" idx="3"/>
            <a:endCxn id="310" idx="1"/>
          </p:cNvCxnSpPr>
          <p:nvPr/>
        </p:nvCxnSpPr>
        <p:spPr>
          <a:xfrm>
            <a:off x="3011845" y="4145196"/>
            <a:ext cx="474688" cy="37207"/>
          </a:xfrm>
          <a:prstGeom prst="bentConnector3">
            <a:avLst/>
          </a:prstGeom>
          <a:ln w="31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圆角矩形 546">
            <a:extLst>
              <a:ext uri="{FF2B5EF4-FFF2-40B4-BE49-F238E27FC236}">
                <a16:creationId xmlns:a16="http://schemas.microsoft.com/office/drawing/2014/main" id="{6ED5BB54-478E-1646-A753-CF15E1BA21AF}"/>
              </a:ext>
            </a:extLst>
          </p:cNvPr>
          <p:cNvSpPr/>
          <p:nvPr/>
        </p:nvSpPr>
        <p:spPr>
          <a:xfrm>
            <a:off x="3256019" y="3543617"/>
            <a:ext cx="835821" cy="317541"/>
          </a:xfrm>
          <a:prstGeom prst="roundRect">
            <a:avLst>
              <a:gd name="adj" fmla="val 853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Knock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550" name="肘形连接符 29">
            <a:extLst>
              <a:ext uri="{FF2B5EF4-FFF2-40B4-BE49-F238E27FC236}">
                <a16:creationId xmlns:a16="http://schemas.microsoft.com/office/drawing/2014/main" id="{F57BAB90-3D1A-9D4E-B8FE-D0EAC460463C}"/>
              </a:ext>
            </a:extLst>
          </p:cNvPr>
          <p:cNvCxnSpPr>
            <a:cxnSpLocks/>
            <a:stCxn id="310" idx="0"/>
            <a:endCxn id="547" idx="2"/>
          </p:cNvCxnSpPr>
          <p:nvPr/>
        </p:nvCxnSpPr>
        <p:spPr>
          <a:xfrm flipV="1">
            <a:off x="3673929" y="3861158"/>
            <a:ext cx="1" cy="194393"/>
          </a:xfrm>
          <a:prstGeom prst="straightConnector1">
            <a:avLst/>
          </a:prstGeom>
          <a:ln w="31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圆角矩形 566">
            <a:extLst>
              <a:ext uri="{FF2B5EF4-FFF2-40B4-BE49-F238E27FC236}">
                <a16:creationId xmlns:a16="http://schemas.microsoft.com/office/drawing/2014/main" id="{DAFB184C-97C0-7B4F-BCEB-685A746CFB8A}"/>
              </a:ext>
            </a:extLst>
          </p:cNvPr>
          <p:cNvSpPr/>
          <p:nvPr/>
        </p:nvSpPr>
        <p:spPr>
          <a:xfrm>
            <a:off x="2251710" y="3955750"/>
            <a:ext cx="760135" cy="378891"/>
          </a:xfrm>
          <a:prstGeom prst="roundRect">
            <a:avLst>
              <a:gd name="adj" fmla="val 893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GWServer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568" name="圆角矩形 567">
            <a:extLst>
              <a:ext uri="{FF2B5EF4-FFF2-40B4-BE49-F238E27FC236}">
                <a16:creationId xmlns:a16="http://schemas.microsoft.com/office/drawing/2014/main" id="{419A0B1E-2783-1445-9374-02394EE99DD2}"/>
              </a:ext>
            </a:extLst>
          </p:cNvPr>
          <p:cNvSpPr/>
          <p:nvPr/>
        </p:nvSpPr>
        <p:spPr>
          <a:xfrm>
            <a:off x="6536308" y="2588050"/>
            <a:ext cx="464730" cy="378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topic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id-1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570" name="圆角矩形 569">
            <a:extLst>
              <a:ext uri="{FF2B5EF4-FFF2-40B4-BE49-F238E27FC236}">
                <a16:creationId xmlns:a16="http://schemas.microsoft.com/office/drawing/2014/main" id="{96004125-DE7D-3041-BF39-11AC9358687A}"/>
              </a:ext>
            </a:extLst>
          </p:cNvPr>
          <p:cNvSpPr/>
          <p:nvPr/>
        </p:nvSpPr>
        <p:spPr>
          <a:xfrm>
            <a:off x="6536308" y="1900450"/>
            <a:ext cx="1730701" cy="31754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Knock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571" name="圆角矩形 570">
            <a:extLst>
              <a:ext uri="{FF2B5EF4-FFF2-40B4-BE49-F238E27FC236}">
                <a16:creationId xmlns:a16="http://schemas.microsoft.com/office/drawing/2014/main" id="{DAFA1FDA-59C8-DE48-B0EF-826E98ED3E47}"/>
              </a:ext>
            </a:extLst>
          </p:cNvPr>
          <p:cNvSpPr/>
          <p:nvPr/>
        </p:nvSpPr>
        <p:spPr>
          <a:xfrm>
            <a:off x="7164307" y="2588050"/>
            <a:ext cx="464730" cy="378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topic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id-2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572" name="圆角矩形 571">
            <a:extLst>
              <a:ext uri="{FF2B5EF4-FFF2-40B4-BE49-F238E27FC236}">
                <a16:creationId xmlns:a16="http://schemas.microsoft.com/office/drawing/2014/main" id="{4054E9C1-FE89-6E4D-A78C-4FB39764FC4E}"/>
              </a:ext>
            </a:extLst>
          </p:cNvPr>
          <p:cNvSpPr/>
          <p:nvPr/>
        </p:nvSpPr>
        <p:spPr>
          <a:xfrm>
            <a:off x="7792306" y="2588050"/>
            <a:ext cx="464730" cy="378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topic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id-3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580" name="肘形连接符 29">
            <a:extLst>
              <a:ext uri="{FF2B5EF4-FFF2-40B4-BE49-F238E27FC236}">
                <a16:creationId xmlns:a16="http://schemas.microsoft.com/office/drawing/2014/main" id="{B30C0A6E-0D2B-2E4D-AF2A-DE2C2BBD728F}"/>
              </a:ext>
            </a:extLst>
          </p:cNvPr>
          <p:cNvCxnSpPr>
            <a:cxnSpLocks/>
            <a:stCxn id="568" idx="0"/>
            <a:endCxn id="570" idx="2"/>
          </p:cNvCxnSpPr>
          <p:nvPr/>
        </p:nvCxnSpPr>
        <p:spPr>
          <a:xfrm flipV="1">
            <a:off x="6768673" y="2217991"/>
            <a:ext cx="632986" cy="370059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29">
            <a:extLst>
              <a:ext uri="{FF2B5EF4-FFF2-40B4-BE49-F238E27FC236}">
                <a16:creationId xmlns:a16="http://schemas.microsoft.com/office/drawing/2014/main" id="{EBBC10FC-B3DA-744F-94E2-41665C0D61FA}"/>
              </a:ext>
            </a:extLst>
          </p:cNvPr>
          <p:cNvCxnSpPr>
            <a:cxnSpLocks/>
            <a:stCxn id="571" idx="0"/>
            <a:endCxn id="570" idx="2"/>
          </p:cNvCxnSpPr>
          <p:nvPr/>
        </p:nvCxnSpPr>
        <p:spPr>
          <a:xfrm flipV="1">
            <a:off x="7396672" y="2217991"/>
            <a:ext cx="4987" cy="370059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肘形连接符 29">
            <a:extLst>
              <a:ext uri="{FF2B5EF4-FFF2-40B4-BE49-F238E27FC236}">
                <a16:creationId xmlns:a16="http://schemas.microsoft.com/office/drawing/2014/main" id="{B1B83319-004A-134C-A8D6-6C416FC7B46B}"/>
              </a:ext>
            </a:extLst>
          </p:cNvPr>
          <p:cNvCxnSpPr>
            <a:cxnSpLocks/>
            <a:stCxn id="572" idx="0"/>
            <a:endCxn id="570" idx="2"/>
          </p:cNvCxnSpPr>
          <p:nvPr/>
        </p:nvCxnSpPr>
        <p:spPr>
          <a:xfrm flipH="1" flipV="1">
            <a:off x="7401659" y="2217991"/>
            <a:ext cx="623012" cy="370059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圆角矩形 588">
            <a:extLst>
              <a:ext uri="{FF2B5EF4-FFF2-40B4-BE49-F238E27FC236}">
                <a16:creationId xmlns:a16="http://schemas.microsoft.com/office/drawing/2014/main" id="{F0B2CA96-8649-C54F-829D-9B0168B4AE63}"/>
              </a:ext>
            </a:extLst>
          </p:cNvPr>
          <p:cNvSpPr/>
          <p:nvPr/>
        </p:nvSpPr>
        <p:spPr>
          <a:xfrm>
            <a:off x="6695227" y="3248016"/>
            <a:ext cx="760135" cy="3788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GW</a:t>
            </a:r>
          </a:p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Server1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590" name="圆角矩形 589">
            <a:extLst>
              <a:ext uri="{FF2B5EF4-FFF2-40B4-BE49-F238E27FC236}">
                <a16:creationId xmlns:a16="http://schemas.microsoft.com/office/drawing/2014/main" id="{EB5CE080-6659-2B45-B231-8043A4ABCBDD}"/>
              </a:ext>
            </a:extLst>
          </p:cNvPr>
          <p:cNvSpPr/>
          <p:nvPr/>
        </p:nvSpPr>
        <p:spPr>
          <a:xfrm>
            <a:off x="7644603" y="3248016"/>
            <a:ext cx="760135" cy="3788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GW</a:t>
            </a:r>
          </a:p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Server2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591" name="肘形连接符 29">
            <a:extLst>
              <a:ext uri="{FF2B5EF4-FFF2-40B4-BE49-F238E27FC236}">
                <a16:creationId xmlns:a16="http://schemas.microsoft.com/office/drawing/2014/main" id="{3AAF3EC9-9665-804E-AE97-4DBF930C70C4}"/>
              </a:ext>
            </a:extLst>
          </p:cNvPr>
          <p:cNvCxnSpPr>
            <a:cxnSpLocks/>
            <a:stCxn id="589" idx="0"/>
            <a:endCxn id="571" idx="2"/>
          </p:cNvCxnSpPr>
          <p:nvPr/>
        </p:nvCxnSpPr>
        <p:spPr>
          <a:xfrm flipV="1">
            <a:off x="7075295" y="2966941"/>
            <a:ext cx="321377" cy="28107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肘形连接符 29">
            <a:extLst>
              <a:ext uri="{FF2B5EF4-FFF2-40B4-BE49-F238E27FC236}">
                <a16:creationId xmlns:a16="http://schemas.microsoft.com/office/drawing/2014/main" id="{0E320A78-862F-0441-A97E-8A9445826939}"/>
              </a:ext>
            </a:extLst>
          </p:cNvPr>
          <p:cNvCxnSpPr>
            <a:cxnSpLocks/>
            <a:stCxn id="589" idx="0"/>
            <a:endCxn id="568" idx="2"/>
          </p:cNvCxnSpPr>
          <p:nvPr/>
        </p:nvCxnSpPr>
        <p:spPr>
          <a:xfrm flipH="1" flipV="1">
            <a:off x="6768673" y="2966941"/>
            <a:ext cx="306622" cy="28107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肘形连接符 29">
            <a:extLst>
              <a:ext uri="{FF2B5EF4-FFF2-40B4-BE49-F238E27FC236}">
                <a16:creationId xmlns:a16="http://schemas.microsoft.com/office/drawing/2014/main" id="{76B54F40-9C15-DD46-8919-B207EF603079}"/>
              </a:ext>
            </a:extLst>
          </p:cNvPr>
          <p:cNvCxnSpPr>
            <a:cxnSpLocks/>
            <a:stCxn id="590" idx="0"/>
            <a:endCxn id="572" idx="2"/>
          </p:cNvCxnSpPr>
          <p:nvPr/>
        </p:nvCxnSpPr>
        <p:spPr>
          <a:xfrm flipV="1">
            <a:off x="8024671" y="2966941"/>
            <a:ext cx="0" cy="281075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圆角矩形 603">
            <a:extLst>
              <a:ext uri="{FF2B5EF4-FFF2-40B4-BE49-F238E27FC236}">
                <a16:creationId xmlns:a16="http://schemas.microsoft.com/office/drawing/2014/main" id="{E13225F9-DA23-2448-B7C5-DB03CF214C53}"/>
              </a:ext>
            </a:extLst>
          </p:cNvPr>
          <p:cNvSpPr/>
          <p:nvPr/>
        </p:nvSpPr>
        <p:spPr>
          <a:xfrm>
            <a:off x="6619211" y="3907221"/>
            <a:ext cx="464730" cy="378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DTU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(id-1)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05" name="圆角矩形 604">
            <a:extLst>
              <a:ext uri="{FF2B5EF4-FFF2-40B4-BE49-F238E27FC236}">
                <a16:creationId xmlns:a16="http://schemas.microsoft.com/office/drawing/2014/main" id="{1BB43F2E-34A9-0E43-86F6-F4B93DC614C5}"/>
              </a:ext>
            </a:extLst>
          </p:cNvPr>
          <p:cNvSpPr/>
          <p:nvPr/>
        </p:nvSpPr>
        <p:spPr>
          <a:xfrm>
            <a:off x="7180840" y="3907220"/>
            <a:ext cx="464730" cy="378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DTU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(id-2)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06" name="圆角矩形 605">
            <a:extLst>
              <a:ext uri="{FF2B5EF4-FFF2-40B4-BE49-F238E27FC236}">
                <a16:creationId xmlns:a16="http://schemas.microsoft.com/office/drawing/2014/main" id="{879A6434-2E07-7C4C-80FA-35538118C23C}"/>
              </a:ext>
            </a:extLst>
          </p:cNvPr>
          <p:cNvSpPr/>
          <p:nvPr/>
        </p:nvSpPr>
        <p:spPr>
          <a:xfrm>
            <a:off x="7795065" y="3904698"/>
            <a:ext cx="464730" cy="378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DTU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(id-3)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608" name="肘形连接符 29">
            <a:extLst>
              <a:ext uri="{FF2B5EF4-FFF2-40B4-BE49-F238E27FC236}">
                <a16:creationId xmlns:a16="http://schemas.microsoft.com/office/drawing/2014/main" id="{1AF243CA-1623-234A-967B-603B4C39EB9E}"/>
              </a:ext>
            </a:extLst>
          </p:cNvPr>
          <p:cNvCxnSpPr>
            <a:cxnSpLocks/>
            <a:stCxn id="604" idx="0"/>
            <a:endCxn id="589" idx="2"/>
          </p:cNvCxnSpPr>
          <p:nvPr/>
        </p:nvCxnSpPr>
        <p:spPr>
          <a:xfrm flipV="1">
            <a:off x="6851576" y="3626907"/>
            <a:ext cx="223719" cy="280314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肘形连接符 29">
            <a:extLst>
              <a:ext uri="{FF2B5EF4-FFF2-40B4-BE49-F238E27FC236}">
                <a16:creationId xmlns:a16="http://schemas.microsoft.com/office/drawing/2014/main" id="{2C9CF201-41CC-8B40-A8AE-2E004075C1ED}"/>
              </a:ext>
            </a:extLst>
          </p:cNvPr>
          <p:cNvCxnSpPr>
            <a:cxnSpLocks/>
            <a:stCxn id="605" idx="0"/>
            <a:endCxn id="589" idx="2"/>
          </p:cNvCxnSpPr>
          <p:nvPr/>
        </p:nvCxnSpPr>
        <p:spPr>
          <a:xfrm flipH="1" flipV="1">
            <a:off x="7075295" y="3626907"/>
            <a:ext cx="337910" cy="280313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肘形连接符 29">
            <a:extLst>
              <a:ext uri="{FF2B5EF4-FFF2-40B4-BE49-F238E27FC236}">
                <a16:creationId xmlns:a16="http://schemas.microsoft.com/office/drawing/2014/main" id="{3B1A88E4-3292-804C-ACF2-048103837362}"/>
              </a:ext>
            </a:extLst>
          </p:cNvPr>
          <p:cNvCxnSpPr>
            <a:cxnSpLocks/>
            <a:stCxn id="606" idx="0"/>
            <a:endCxn id="590" idx="2"/>
          </p:cNvCxnSpPr>
          <p:nvPr/>
        </p:nvCxnSpPr>
        <p:spPr>
          <a:xfrm flipH="1" flipV="1">
            <a:off x="8024671" y="3626907"/>
            <a:ext cx="2759" cy="277791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圆角矩形 632">
            <a:extLst>
              <a:ext uri="{FF2B5EF4-FFF2-40B4-BE49-F238E27FC236}">
                <a16:creationId xmlns:a16="http://schemas.microsoft.com/office/drawing/2014/main" id="{6213D322-577F-2645-8AA1-0F82735EFD1B}"/>
              </a:ext>
            </a:extLst>
          </p:cNvPr>
          <p:cNvSpPr/>
          <p:nvPr/>
        </p:nvSpPr>
        <p:spPr>
          <a:xfrm>
            <a:off x="8103558" y="2884527"/>
            <a:ext cx="435338" cy="243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M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id-3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34" name="圆角矩形 633">
            <a:extLst>
              <a:ext uri="{FF2B5EF4-FFF2-40B4-BE49-F238E27FC236}">
                <a16:creationId xmlns:a16="http://schemas.microsoft.com/office/drawing/2014/main" id="{C1ED9342-9595-3441-BBC0-7760A7741B75}"/>
              </a:ext>
            </a:extLst>
          </p:cNvPr>
          <p:cNvSpPr/>
          <p:nvPr/>
        </p:nvSpPr>
        <p:spPr>
          <a:xfrm>
            <a:off x="7386358" y="2895141"/>
            <a:ext cx="435338" cy="243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M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id-2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35" name="圆角矩形 634">
            <a:extLst>
              <a:ext uri="{FF2B5EF4-FFF2-40B4-BE49-F238E27FC236}">
                <a16:creationId xmlns:a16="http://schemas.microsoft.com/office/drawing/2014/main" id="{71F3479B-B547-574C-AE91-181F13012AE3}"/>
              </a:ext>
            </a:extLst>
          </p:cNvPr>
          <p:cNvSpPr/>
          <p:nvPr/>
        </p:nvSpPr>
        <p:spPr>
          <a:xfrm>
            <a:off x="6316134" y="2900317"/>
            <a:ext cx="435338" cy="243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M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id-1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36" name="圆角矩形 635">
            <a:extLst>
              <a:ext uri="{FF2B5EF4-FFF2-40B4-BE49-F238E27FC236}">
                <a16:creationId xmlns:a16="http://schemas.microsoft.com/office/drawing/2014/main" id="{A1EAB47D-E57C-2444-853E-A16D23562BEE}"/>
              </a:ext>
            </a:extLst>
          </p:cNvPr>
          <p:cNvSpPr/>
          <p:nvPr/>
        </p:nvSpPr>
        <p:spPr>
          <a:xfrm>
            <a:off x="6261914" y="4123485"/>
            <a:ext cx="435338" cy="243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M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id-1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37" name="圆角矩形 636">
            <a:extLst>
              <a:ext uri="{FF2B5EF4-FFF2-40B4-BE49-F238E27FC236}">
                <a16:creationId xmlns:a16="http://schemas.microsoft.com/office/drawing/2014/main" id="{169028EC-8A19-A34E-885A-85DAF858CDD4}"/>
              </a:ext>
            </a:extLst>
          </p:cNvPr>
          <p:cNvSpPr/>
          <p:nvPr/>
        </p:nvSpPr>
        <p:spPr>
          <a:xfrm>
            <a:off x="7342163" y="4204839"/>
            <a:ext cx="435338" cy="243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M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id-2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38" name="圆角矩形 637">
            <a:extLst>
              <a:ext uri="{FF2B5EF4-FFF2-40B4-BE49-F238E27FC236}">
                <a16:creationId xmlns:a16="http://schemas.microsoft.com/office/drawing/2014/main" id="{8CFBE109-7C52-9E4E-85CB-392C3DDC6BF2}"/>
              </a:ext>
            </a:extLst>
          </p:cNvPr>
          <p:cNvSpPr/>
          <p:nvPr/>
        </p:nvSpPr>
        <p:spPr>
          <a:xfrm>
            <a:off x="8150410" y="4191764"/>
            <a:ext cx="435338" cy="243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M</a:t>
            </a:r>
          </a:p>
          <a:p>
            <a:pPr algn="ctr"/>
            <a:r>
              <a:rPr kumimoji="1" lang="en-US" altLang="zh-CN" sz="600">
                <a:latin typeface="Ayuthaya" pitchFamily="2" charset="-34"/>
                <a:cs typeface="Ayuthaya" pitchFamily="2" charset="-34"/>
              </a:rPr>
              <a:t>id-3</a:t>
            </a:r>
            <a:endParaRPr kumimoji="1" lang="zh-CN" altLang="en-US" sz="6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61" name="缺角矩形 660">
            <a:extLst>
              <a:ext uri="{FF2B5EF4-FFF2-40B4-BE49-F238E27FC236}">
                <a16:creationId xmlns:a16="http://schemas.microsoft.com/office/drawing/2014/main" id="{2CF6BF6C-CAA6-C141-8B03-A401EBB5F9FD}"/>
              </a:ext>
            </a:extLst>
          </p:cNvPr>
          <p:cNvSpPr/>
          <p:nvPr/>
        </p:nvSpPr>
        <p:spPr>
          <a:xfrm>
            <a:off x="2060293" y="3052622"/>
            <a:ext cx="2581954" cy="192723"/>
          </a:xfrm>
          <a:prstGeom prst="plaqu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Ayuthaya" pitchFamily="2" charset="-34"/>
                <a:ea typeface="Ayuthaya" pitchFamily="2" charset="-34"/>
                <a:cs typeface="Ayuthaya" pitchFamily="2" charset="-34"/>
              </a:rPr>
              <a:t>MX</a:t>
            </a:r>
          </a:p>
        </p:txBody>
      </p:sp>
      <p:cxnSp>
        <p:nvCxnSpPr>
          <p:cNvPr id="663" name="肘形连接符 29">
            <a:extLst>
              <a:ext uri="{FF2B5EF4-FFF2-40B4-BE49-F238E27FC236}">
                <a16:creationId xmlns:a16="http://schemas.microsoft.com/office/drawing/2014/main" id="{15DDA8B0-49FC-B849-9A86-EAE2C33A79A1}"/>
              </a:ext>
            </a:extLst>
          </p:cNvPr>
          <p:cNvCxnSpPr>
            <a:cxnSpLocks/>
            <a:endCxn id="567" idx="0"/>
          </p:cNvCxnSpPr>
          <p:nvPr/>
        </p:nvCxnSpPr>
        <p:spPr>
          <a:xfrm flipH="1">
            <a:off x="2631778" y="3209084"/>
            <a:ext cx="2" cy="746666"/>
          </a:xfrm>
          <a:prstGeom prst="straightConnector1">
            <a:avLst/>
          </a:prstGeom>
          <a:ln w="3175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肘形连接符 29">
            <a:extLst>
              <a:ext uri="{FF2B5EF4-FFF2-40B4-BE49-F238E27FC236}">
                <a16:creationId xmlns:a16="http://schemas.microsoft.com/office/drawing/2014/main" id="{82EDA050-406B-664F-8E30-5CC234F57BF1}"/>
              </a:ext>
            </a:extLst>
          </p:cNvPr>
          <p:cNvCxnSpPr>
            <a:cxnSpLocks/>
            <a:stCxn id="309" idx="2"/>
          </p:cNvCxnSpPr>
          <p:nvPr/>
        </p:nvCxnSpPr>
        <p:spPr>
          <a:xfrm>
            <a:off x="2624967" y="2808513"/>
            <a:ext cx="0" cy="219611"/>
          </a:xfrm>
          <a:prstGeom prst="straightConnector1">
            <a:avLst/>
          </a:prstGeom>
          <a:ln w="3175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圆角矩形 685">
            <a:extLst>
              <a:ext uri="{FF2B5EF4-FFF2-40B4-BE49-F238E27FC236}">
                <a16:creationId xmlns:a16="http://schemas.microsoft.com/office/drawing/2014/main" id="{7E018AAE-651D-D942-A5CF-F8FFA72DD0B0}"/>
              </a:ext>
            </a:extLst>
          </p:cNvPr>
          <p:cNvSpPr/>
          <p:nvPr/>
        </p:nvSpPr>
        <p:spPr>
          <a:xfrm>
            <a:off x="2350214" y="2157648"/>
            <a:ext cx="1133454" cy="281454"/>
          </a:xfrm>
          <a:prstGeom prst="roundRect">
            <a:avLst>
              <a:gd name="adj" fmla="val 104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CRUD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95" name="圆角矩形 694">
            <a:extLst>
              <a:ext uri="{FF2B5EF4-FFF2-40B4-BE49-F238E27FC236}">
                <a16:creationId xmlns:a16="http://schemas.microsoft.com/office/drawing/2014/main" id="{A07BC5EB-8021-B342-9FFD-A8E9C015FF8B}"/>
              </a:ext>
            </a:extLst>
          </p:cNvPr>
          <p:cNvSpPr/>
          <p:nvPr/>
        </p:nvSpPr>
        <p:spPr>
          <a:xfrm>
            <a:off x="2972333" y="2520112"/>
            <a:ext cx="494135" cy="281454"/>
          </a:xfrm>
          <a:prstGeom prst="roundRect">
            <a:avLst>
              <a:gd name="adj" fmla="val 104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latin typeface="Ayuthaya" pitchFamily="2" charset="-34"/>
                <a:cs typeface="Ayuthaya" pitchFamily="2" charset="-34"/>
              </a:rPr>
              <a:t>MGT</a:t>
            </a:r>
          </a:p>
          <a:p>
            <a:pPr algn="ctr"/>
            <a:r>
              <a:rPr kumimoji="1" lang="en-US" altLang="zh-CN" sz="700">
                <a:latin typeface="Ayuthaya" pitchFamily="2" charset="-34"/>
                <a:cs typeface="Ayuthaya" pitchFamily="2" charset="-34"/>
              </a:rPr>
              <a:t>Act</a:t>
            </a:r>
            <a:endParaRPr kumimoji="1" lang="zh-CN" altLang="en-US" sz="7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309" name="圆角矩形 308">
            <a:extLst>
              <a:ext uri="{FF2B5EF4-FFF2-40B4-BE49-F238E27FC236}">
                <a16:creationId xmlns:a16="http://schemas.microsoft.com/office/drawing/2014/main" id="{7424ACD7-6620-D544-99B4-D7B2863DF6BC}"/>
              </a:ext>
            </a:extLst>
          </p:cNvPr>
          <p:cNvSpPr/>
          <p:nvPr/>
        </p:nvSpPr>
        <p:spPr>
          <a:xfrm>
            <a:off x="2362897" y="2527059"/>
            <a:ext cx="524140" cy="281454"/>
          </a:xfrm>
          <a:prstGeom prst="roundRect">
            <a:avLst>
              <a:gd name="adj" fmla="val 104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Rule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764" name="肘形连接符 29">
            <a:extLst>
              <a:ext uri="{FF2B5EF4-FFF2-40B4-BE49-F238E27FC236}">
                <a16:creationId xmlns:a16="http://schemas.microsoft.com/office/drawing/2014/main" id="{D50AD1B1-2F99-CE4B-B260-CC70F823BBD8}"/>
              </a:ext>
            </a:extLst>
          </p:cNvPr>
          <p:cNvCxnSpPr>
            <a:cxnSpLocks/>
            <a:stCxn id="686" idx="1"/>
            <a:endCxn id="316" idx="3"/>
          </p:cNvCxnSpPr>
          <p:nvPr/>
        </p:nvCxnSpPr>
        <p:spPr>
          <a:xfrm rot="10800000" flipV="1">
            <a:off x="1959466" y="2298375"/>
            <a:ext cx="390748" cy="178684"/>
          </a:xfrm>
          <a:prstGeom prst="curvedConnector3">
            <a:avLst>
              <a:gd name="adj1" fmla="val 50000"/>
            </a:avLst>
          </a:prstGeom>
          <a:ln w="3175">
            <a:solidFill>
              <a:schemeClr val="tx2"/>
            </a:solidFill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肘形连接符 29">
            <a:extLst>
              <a:ext uri="{FF2B5EF4-FFF2-40B4-BE49-F238E27FC236}">
                <a16:creationId xmlns:a16="http://schemas.microsoft.com/office/drawing/2014/main" id="{56D81FFD-9B59-6747-822C-DE3168DCC6DA}"/>
              </a:ext>
            </a:extLst>
          </p:cNvPr>
          <p:cNvCxnSpPr>
            <a:cxnSpLocks/>
            <a:stCxn id="547" idx="0"/>
          </p:cNvCxnSpPr>
          <p:nvPr/>
        </p:nvCxnSpPr>
        <p:spPr>
          <a:xfrm flipV="1">
            <a:off x="3673930" y="3245345"/>
            <a:ext cx="0" cy="298272"/>
          </a:xfrm>
          <a:prstGeom prst="straightConnector1">
            <a:avLst/>
          </a:prstGeom>
          <a:ln w="31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圆角矩形 825">
            <a:extLst>
              <a:ext uri="{FF2B5EF4-FFF2-40B4-BE49-F238E27FC236}">
                <a16:creationId xmlns:a16="http://schemas.microsoft.com/office/drawing/2014/main" id="{1041BE91-2C79-BF46-ABD5-E8F6B7A85676}"/>
              </a:ext>
            </a:extLst>
          </p:cNvPr>
          <p:cNvSpPr/>
          <p:nvPr/>
        </p:nvSpPr>
        <p:spPr>
          <a:xfrm>
            <a:off x="3744452" y="1848977"/>
            <a:ext cx="855903" cy="1071480"/>
          </a:xfrm>
          <a:prstGeom prst="roundRect">
            <a:avLst>
              <a:gd name="adj" fmla="val 417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Frontier</a:t>
            </a:r>
          </a:p>
        </p:txBody>
      </p:sp>
      <p:sp>
        <p:nvSpPr>
          <p:cNvPr id="312" name="圆角矩形 311">
            <a:extLst>
              <a:ext uri="{FF2B5EF4-FFF2-40B4-BE49-F238E27FC236}">
                <a16:creationId xmlns:a16="http://schemas.microsoft.com/office/drawing/2014/main" id="{7CD64EDB-E2FD-164D-BF6F-337E23ABCA83}"/>
              </a:ext>
            </a:extLst>
          </p:cNvPr>
          <p:cNvSpPr/>
          <p:nvPr/>
        </p:nvSpPr>
        <p:spPr>
          <a:xfrm>
            <a:off x="3865194" y="2490453"/>
            <a:ext cx="636390" cy="332641"/>
          </a:xfrm>
          <a:prstGeom prst="roundRect">
            <a:avLst>
              <a:gd name="adj" fmla="val 91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latin typeface="Ayuthaya" pitchFamily="2" charset="-34"/>
                <a:cs typeface="Ayuthaya" pitchFamily="2" charset="-34"/>
              </a:rPr>
              <a:t>MGT</a:t>
            </a:r>
          </a:p>
          <a:p>
            <a:pPr algn="ctr"/>
            <a:r>
              <a:rPr kumimoji="1" lang="en-US" altLang="zh-CN" sz="700">
                <a:latin typeface="Ayuthaya" pitchFamily="2" charset="-34"/>
                <a:cs typeface="Ayuthaya" pitchFamily="2" charset="-34"/>
              </a:rPr>
              <a:t>View</a:t>
            </a:r>
            <a:endParaRPr kumimoji="1" lang="zh-CN" altLang="en-US" sz="7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313" name="圆角矩形 312">
            <a:extLst>
              <a:ext uri="{FF2B5EF4-FFF2-40B4-BE49-F238E27FC236}">
                <a16:creationId xmlns:a16="http://schemas.microsoft.com/office/drawing/2014/main" id="{85323665-EECC-AF4B-9408-52D8AD81DCB4}"/>
              </a:ext>
            </a:extLst>
          </p:cNvPr>
          <p:cNvSpPr/>
          <p:nvPr/>
        </p:nvSpPr>
        <p:spPr>
          <a:xfrm>
            <a:off x="3866862" y="2062876"/>
            <a:ext cx="636390" cy="332641"/>
          </a:xfrm>
          <a:prstGeom prst="roundRect">
            <a:avLst>
              <a:gd name="adj" fmla="val 91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latin typeface="Ayuthaya" pitchFamily="2" charset="-34"/>
                <a:cs typeface="Ayuthaya" pitchFamily="2" charset="-34"/>
              </a:rPr>
              <a:t>Data</a:t>
            </a:r>
          </a:p>
          <a:p>
            <a:pPr algn="ctr"/>
            <a:r>
              <a:rPr kumimoji="1" lang="en-US" altLang="zh-CN" sz="700">
                <a:latin typeface="Ayuthaya" pitchFamily="2" charset="-34"/>
                <a:cs typeface="Ayuthaya" pitchFamily="2" charset="-34"/>
              </a:rPr>
              <a:t>View</a:t>
            </a:r>
          </a:p>
        </p:txBody>
      </p:sp>
      <p:cxnSp>
        <p:nvCxnSpPr>
          <p:cNvPr id="500" name="肘形连接符 29">
            <a:extLst>
              <a:ext uri="{FF2B5EF4-FFF2-40B4-BE49-F238E27FC236}">
                <a16:creationId xmlns:a16="http://schemas.microsoft.com/office/drawing/2014/main" id="{89CC64EE-E249-7F44-AEC6-32FEDA2D5E9C}"/>
              </a:ext>
            </a:extLst>
          </p:cNvPr>
          <p:cNvCxnSpPr>
            <a:cxnSpLocks/>
            <a:stCxn id="312" idx="1"/>
            <a:endCxn id="311" idx="3"/>
          </p:cNvCxnSpPr>
          <p:nvPr/>
        </p:nvCxnSpPr>
        <p:spPr>
          <a:xfrm rot="10800000">
            <a:off x="3615788" y="2377894"/>
            <a:ext cx="249406" cy="278880"/>
          </a:xfrm>
          <a:prstGeom prst="curvedConnector3">
            <a:avLst>
              <a:gd name="adj1" fmla="val 50000"/>
            </a:avLst>
          </a:prstGeom>
          <a:ln w="3175">
            <a:solidFill>
              <a:schemeClr val="tx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肘形连接符 29">
            <a:extLst>
              <a:ext uri="{FF2B5EF4-FFF2-40B4-BE49-F238E27FC236}">
                <a16:creationId xmlns:a16="http://schemas.microsoft.com/office/drawing/2014/main" id="{50602B63-E82B-1F4E-AFB6-69129BE6C345}"/>
              </a:ext>
            </a:extLst>
          </p:cNvPr>
          <p:cNvCxnSpPr>
            <a:cxnSpLocks/>
            <a:stCxn id="313" idx="1"/>
            <a:endCxn id="311" idx="3"/>
          </p:cNvCxnSpPr>
          <p:nvPr/>
        </p:nvCxnSpPr>
        <p:spPr>
          <a:xfrm rot="10800000" flipV="1">
            <a:off x="3615788" y="2229196"/>
            <a:ext cx="251074" cy="148697"/>
          </a:xfrm>
          <a:prstGeom prst="curvedConnector3">
            <a:avLst>
              <a:gd name="adj1" fmla="val 50000"/>
            </a:avLst>
          </a:prstGeom>
          <a:ln w="3175">
            <a:solidFill>
              <a:schemeClr val="tx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肘形连接符 29">
            <a:extLst>
              <a:ext uri="{FF2B5EF4-FFF2-40B4-BE49-F238E27FC236}">
                <a16:creationId xmlns:a16="http://schemas.microsoft.com/office/drawing/2014/main" id="{350CAEED-E3A6-4E4D-86B3-02BEB6B93793}"/>
              </a:ext>
            </a:extLst>
          </p:cNvPr>
          <p:cNvCxnSpPr>
            <a:cxnSpLocks/>
            <a:stCxn id="313" idx="3"/>
            <a:endCxn id="327" idx="1"/>
          </p:cNvCxnSpPr>
          <p:nvPr/>
        </p:nvCxnSpPr>
        <p:spPr>
          <a:xfrm>
            <a:off x="4503252" y="2229197"/>
            <a:ext cx="637430" cy="205001"/>
          </a:xfrm>
          <a:prstGeom prst="curvedConnector3">
            <a:avLst>
              <a:gd name="adj1" fmla="val 50000"/>
            </a:avLst>
          </a:prstGeom>
          <a:ln w="3175">
            <a:solidFill>
              <a:schemeClr val="tx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肘形连接符 29">
            <a:extLst>
              <a:ext uri="{FF2B5EF4-FFF2-40B4-BE49-F238E27FC236}">
                <a16:creationId xmlns:a16="http://schemas.microsoft.com/office/drawing/2014/main" id="{B7B8BFE1-FF9A-C545-945F-DBE901978100}"/>
              </a:ext>
            </a:extLst>
          </p:cNvPr>
          <p:cNvCxnSpPr>
            <a:cxnSpLocks/>
            <a:stCxn id="312" idx="3"/>
            <a:endCxn id="327" idx="1"/>
          </p:cNvCxnSpPr>
          <p:nvPr/>
        </p:nvCxnSpPr>
        <p:spPr>
          <a:xfrm flipV="1">
            <a:off x="4501584" y="2434198"/>
            <a:ext cx="639098" cy="222576"/>
          </a:xfrm>
          <a:prstGeom prst="curvedConnector3">
            <a:avLst>
              <a:gd name="adj1" fmla="val 50000"/>
            </a:avLst>
          </a:prstGeom>
          <a:ln w="3175">
            <a:solidFill>
              <a:schemeClr val="tx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肘形连接符 29">
            <a:extLst>
              <a:ext uri="{FF2B5EF4-FFF2-40B4-BE49-F238E27FC236}">
                <a16:creationId xmlns:a16="http://schemas.microsoft.com/office/drawing/2014/main" id="{E163BAF3-90B3-FA4E-9BEA-AE9127CE389D}"/>
              </a:ext>
            </a:extLst>
          </p:cNvPr>
          <p:cNvCxnSpPr>
            <a:cxnSpLocks/>
            <a:stCxn id="826" idx="2"/>
          </p:cNvCxnSpPr>
          <p:nvPr/>
        </p:nvCxnSpPr>
        <p:spPr>
          <a:xfrm>
            <a:off x="4172404" y="2920457"/>
            <a:ext cx="0" cy="149100"/>
          </a:xfrm>
          <a:prstGeom prst="straightConnector1">
            <a:avLst/>
          </a:prstGeom>
          <a:ln w="3175">
            <a:solidFill>
              <a:schemeClr val="tx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肘形连接符 29">
            <a:extLst>
              <a:ext uri="{FF2B5EF4-FFF2-40B4-BE49-F238E27FC236}">
                <a16:creationId xmlns:a16="http://schemas.microsoft.com/office/drawing/2014/main" id="{1A0E0FE4-2D81-474B-A156-0FFD4B96BE5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160740" y="3729022"/>
            <a:ext cx="239640" cy="239705"/>
          </a:xfrm>
          <a:prstGeom prst="bentConnector2">
            <a:avLst/>
          </a:prstGeom>
          <a:ln w="3175">
            <a:solidFill>
              <a:srgbClr val="C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文本框 857">
            <a:extLst>
              <a:ext uri="{FF2B5EF4-FFF2-40B4-BE49-F238E27FC236}">
                <a16:creationId xmlns:a16="http://schemas.microsoft.com/office/drawing/2014/main" id="{811399B6-62BD-B749-9719-7BEE7895B12E}"/>
              </a:ext>
            </a:extLst>
          </p:cNvPr>
          <p:cNvSpPr txBox="1"/>
          <p:nvPr/>
        </p:nvSpPr>
        <p:spPr>
          <a:xfrm>
            <a:off x="3901208" y="414465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设备接入域</a:t>
            </a:r>
          </a:p>
        </p:txBody>
      </p:sp>
      <p:sp>
        <p:nvSpPr>
          <p:cNvPr id="859" name="文本框 858">
            <a:extLst>
              <a:ext uri="{FF2B5EF4-FFF2-40B4-BE49-F238E27FC236}">
                <a16:creationId xmlns:a16="http://schemas.microsoft.com/office/drawing/2014/main" id="{14279E4C-1069-534C-9F9D-5737C700F519}"/>
              </a:ext>
            </a:extLst>
          </p:cNvPr>
          <p:cNvSpPr txBox="1"/>
          <p:nvPr/>
        </p:nvSpPr>
        <p:spPr>
          <a:xfrm>
            <a:off x="1413201" y="165032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平台系统域</a:t>
            </a:r>
          </a:p>
        </p:txBody>
      </p:sp>
      <p:sp>
        <p:nvSpPr>
          <p:cNvPr id="860" name="文本框 859">
            <a:extLst>
              <a:ext uri="{FF2B5EF4-FFF2-40B4-BE49-F238E27FC236}">
                <a16:creationId xmlns:a16="http://schemas.microsoft.com/office/drawing/2014/main" id="{09015239-7818-3C40-82E7-75D27E47F918}"/>
              </a:ext>
            </a:extLst>
          </p:cNvPr>
          <p:cNvSpPr txBox="1"/>
          <p:nvPr/>
        </p:nvSpPr>
        <p:spPr>
          <a:xfrm>
            <a:off x="1323688" y="4938267"/>
            <a:ext cx="3791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>
                <a:latin typeface="Ayuthaya" pitchFamily="2" charset="-34"/>
                <a:cs typeface="Ayuthaya" pitchFamily="2" charset="-34"/>
              </a:rPr>
              <a:t>说明：</a:t>
            </a:r>
            <a:endParaRPr kumimoji="1" lang="en-US" altLang="zh-CN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Monkey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:  dtu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终端值守进程</a:t>
            </a:r>
            <a:endParaRPr kumimoji="1" lang="en-US" altLang="zh-CN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GWServer : dtu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设备接入网关服务，支持水平扩展</a:t>
            </a:r>
            <a:endParaRPr kumimoji="1" lang="en-US" altLang="zh-CN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Knock: 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从平台获得设备控制命令并下发到设备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861" name="文本框 860">
            <a:extLst>
              <a:ext uri="{FF2B5EF4-FFF2-40B4-BE49-F238E27FC236}">
                <a16:creationId xmlns:a16="http://schemas.microsoft.com/office/drawing/2014/main" id="{9DBB4177-94C5-AB49-AAB0-E9D71A9A429A}"/>
              </a:ext>
            </a:extLst>
          </p:cNvPr>
          <p:cNvSpPr txBox="1"/>
          <p:nvPr/>
        </p:nvSpPr>
        <p:spPr>
          <a:xfrm>
            <a:off x="5748892" y="4927062"/>
            <a:ext cx="4346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1. GWServer 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接入多个</a:t>
            </a:r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dtu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设备，当</a:t>
            </a:r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dtu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建立连接时，</a:t>
            </a:r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GWServer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订阅关于此</a:t>
            </a:r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dtu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的主题</a:t>
            </a:r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(topic)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SUB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。</a:t>
            </a:r>
            <a:endParaRPr kumimoji="1" lang="en-US" altLang="zh-CN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2. Knock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将设备控制命令发送到对应设备订阅主题</a:t>
            </a:r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PUB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。</a:t>
            </a:r>
            <a:endParaRPr kumimoji="1" lang="en-US" altLang="zh-CN" sz="120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3. GWServer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接收到</a:t>
            </a:r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dtu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设备的控制命令并将其发送到远端</a:t>
            </a:r>
            <a:r>
              <a:rPr kumimoji="1" lang="en-US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dtu</a:t>
            </a:r>
            <a:r>
              <a:rPr kumimoji="1" lang="zh-CN" altLang="en-US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设备。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045C9250-DF5E-2942-A258-F653E7F57215}"/>
              </a:ext>
            </a:extLst>
          </p:cNvPr>
          <p:cNvSpPr/>
          <p:nvPr/>
        </p:nvSpPr>
        <p:spPr>
          <a:xfrm>
            <a:off x="1576688" y="3602898"/>
            <a:ext cx="584052" cy="252248"/>
          </a:xfrm>
          <a:prstGeom prst="roundRect">
            <a:avLst>
              <a:gd name="adj" fmla="val 853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Monkey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A7A0C9-9EEC-6445-8796-59C17667FDC0}"/>
              </a:ext>
            </a:extLst>
          </p:cNvPr>
          <p:cNvSpPr txBox="1"/>
          <p:nvPr/>
        </p:nvSpPr>
        <p:spPr>
          <a:xfrm>
            <a:off x="493502" y="6288190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>
                <a:latin typeface="Ayuthaya" pitchFamily="2" charset="-34"/>
                <a:ea typeface="Ayuthaya" pitchFamily="2" charset="-34"/>
                <a:cs typeface="Ayuthaya" pitchFamily="2" charset="-34"/>
              </a:rPr>
              <a:t>zhangbin</a:t>
            </a:r>
            <a:r>
              <a:rPr kumimoji="1" lang="zh-CN" altLang="en-US" sz="1200" b="1">
                <a:latin typeface="Ayuthaya" pitchFamily="2" charset="-34"/>
                <a:cs typeface="Ayuthaya" pitchFamily="2" charset="-34"/>
              </a:rPr>
              <a:t> </a:t>
            </a:r>
            <a:r>
              <a:rPr kumimoji="1" lang="en-US" altLang="zh-CN" sz="1200" b="1">
                <a:latin typeface="Ayuthaya" pitchFamily="2" charset="-34"/>
                <a:ea typeface="Ayuthaya" pitchFamily="2" charset="-34"/>
                <a:cs typeface="Ayuthaya" pitchFamily="2" charset="-34"/>
              </a:rPr>
              <a:t>2020-07-02</a:t>
            </a:r>
            <a:endParaRPr kumimoji="1" lang="zh-CN" altLang="en-US" sz="1200" b="1">
              <a:latin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652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DA8F85-0D39-8040-8CB5-C98E78CADD25}"/>
              </a:ext>
            </a:extLst>
          </p:cNvPr>
          <p:cNvSpPr/>
          <p:nvPr/>
        </p:nvSpPr>
        <p:spPr>
          <a:xfrm>
            <a:off x="481629" y="6258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运行交互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ECB5DFF-8FD2-744F-A59C-2472DD1D84C6}"/>
              </a:ext>
            </a:extLst>
          </p:cNvPr>
          <p:cNvSpPr/>
          <p:nvPr/>
        </p:nvSpPr>
        <p:spPr>
          <a:xfrm>
            <a:off x="6469741" y="3016966"/>
            <a:ext cx="2715911" cy="2473291"/>
          </a:xfrm>
          <a:prstGeom prst="roundRect">
            <a:avLst>
              <a:gd name="adj" fmla="val 267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GWServer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A2ECAB1-0600-524E-9A8B-F204C341768A}"/>
              </a:ext>
            </a:extLst>
          </p:cNvPr>
          <p:cNvSpPr/>
          <p:nvPr/>
        </p:nvSpPr>
        <p:spPr>
          <a:xfrm>
            <a:off x="2117090" y="3016966"/>
            <a:ext cx="2715911" cy="2473285"/>
          </a:xfrm>
          <a:prstGeom prst="roundRect">
            <a:avLst>
              <a:gd name="adj" fmla="val 376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Monkey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F5FAD56-0D58-0F43-82F5-CC563B4BC2B7}"/>
              </a:ext>
            </a:extLst>
          </p:cNvPr>
          <p:cNvCxnSpPr/>
          <p:nvPr/>
        </p:nvCxnSpPr>
        <p:spPr>
          <a:xfrm>
            <a:off x="4833001" y="3343035"/>
            <a:ext cx="1636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4724AE-B2EA-BE48-833B-430B887CB4D7}"/>
              </a:ext>
            </a:extLst>
          </p:cNvPr>
          <p:cNvSpPr txBox="1"/>
          <p:nvPr/>
        </p:nvSpPr>
        <p:spPr>
          <a:xfrm>
            <a:off x="5179703" y="3062501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>
                <a:latin typeface="Ayuthaya" pitchFamily="2" charset="-34"/>
                <a:ea typeface="Ayuthaya" pitchFamily="2" charset="-34"/>
                <a:cs typeface="Ayuthaya" pitchFamily="2" charset="-34"/>
              </a:rPr>
              <a:t>loginReq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5B2BF65-F805-0C4F-BD28-EA97B0D63708}"/>
              </a:ext>
            </a:extLst>
          </p:cNvPr>
          <p:cNvCxnSpPr>
            <a:cxnSpLocks/>
          </p:cNvCxnSpPr>
          <p:nvPr/>
        </p:nvCxnSpPr>
        <p:spPr>
          <a:xfrm flipH="1">
            <a:off x="4833001" y="3654768"/>
            <a:ext cx="1636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FD2C16E-5F01-974B-A0E8-885E70ED4081}"/>
              </a:ext>
            </a:extLst>
          </p:cNvPr>
          <p:cNvSpPr txBox="1"/>
          <p:nvPr/>
        </p:nvSpPr>
        <p:spPr>
          <a:xfrm>
            <a:off x="5179703" y="3399477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>
                <a:latin typeface="Ayuthaya" pitchFamily="2" charset="-34"/>
                <a:ea typeface="Ayuthaya" pitchFamily="2" charset="-34"/>
                <a:cs typeface="Ayuthaya" pitchFamily="2" charset="-34"/>
              </a:rPr>
              <a:t>loginResp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BAC4FBB-6460-2341-88AB-2F46C583D690}"/>
              </a:ext>
            </a:extLst>
          </p:cNvPr>
          <p:cNvCxnSpPr/>
          <p:nvPr/>
        </p:nvCxnSpPr>
        <p:spPr>
          <a:xfrm>
            <a:off x="4847878" y="4066056"/>
            <a:ext cx="1636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D766798-DCF6-DD46-9B43-C4042911CCAC}"/>
              </a:ext>
            </a:extLst>
          </p:cNvPr>
          <p:cNvSpPr txBox="1"/>
          <p:nvPr/>
        </p:nvSpPr>
        <p:spPr>
          <a:xfrm>
            <a:off x="5194580" y="378552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>
                <a:latin typeface="Ayuthaya" pitchFamily="2" charset="-34"/>
                <a:ea typeface="Ayuthaya" pitchFamily="2" charset="-34"/>
                <a:cs typeface="Ayuthaya" pitchFamily="2" charset="-34"/>
              </a:rPr>
              <a:t>heartbeat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AB60F4A-9BBD-9B4A-978C-44BF91C7073C}"/>
              </a:ext>
            </a:extLst>
          </p:cNvPr>
          <p:cNvGrpSpPr/>
          <p:nvPr/>
        </p:nvGrpSpPr>
        <p:grpSpPr>
          <a:xfrm>
            <a:off x="4840440" y="4515204"/>
            <a:ext cx="1636740" cy="280534"/>
            <a:chOff x="4200360" y="4039126"/>
            <a:chExt cx="1636740" cy="280534"/>
          </a:xfrm>
        </p:grpSpPr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4F81DF1F-BA09-2648-AFB5-C90B599540BE}"/>
                </a:ext>
              </a:extLst>
            </p:cNvPr>
            <p:cNvCxnSpPr/>
            <p:nvPr/>
          </p:nvCxnSpPr>
          <p:spPr>
            <a:xfrm>
              <a:off x="4200360" y="4319660"/>
              <a:ext cx="1636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0051AB0-D934-1246-9CC9-9071C505F0A7}"/>
                </a:ext>
              </a:extLst>
            </p:cNvPr>
            <p:cNvSpPr txBox="1"/>
            <p:nvPr/>
          </p:nvSpPr>
          <p:spPr>
            <a:xfrm>
              <a:off x="4547062" y="4039126"/>
              <a:ext cx="9861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dataReport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B30874C-1DC8-9843-8DC8-572E22C36F84}"/>
              </a:ext>
            </a:extLst>
          </p:cNvPr>
          <p:cNvGrpSpPr/>
          <p:nvPr/>
        </p:nvGrpSpPr>
        <p:grpSpPr>
          <a:xfrm>
            <a:off x="4833001" y="4903114"/>
            <a:ext cx="1636740" cy="255291"/>
            <a:chOff x="4185483" y="4493673"/>
            <a:chExt cx="1636740" cy="255291"/>
          </a:xfrm>
        </p:grpSpPr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A1E0B1B-8DC9-C246-905D-A2FFEC1D0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483" y="4748964"/>
              <a:ext cx="1636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6D8057-BC26-1448-8859-2A4F824A0754}"/>
                </a:ext>
              </a:extLst>
            </p:cNvPr>
            <p:cNvSpPr txBox="1"/>
            <p:nvPr/>
          </p:nvSpPr>
          <p:spPr>
            <a:xfrm>
              <a:off x="4532185" y="4493673"/>
              <a:ext cx="7457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dataSet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1FC7C4A-FD08-2645-A218-1D52F7F88D2B}"/>
              </a:ext>
            </a:extLst>
          </p:cNvPr>
          <p:cNvGrpSpPr/>
          <p:nvPr/>
        </p:nvGrpSpPr>
        <p:grpSpPr>
          <a:xfrm>
            <a:off x="4810379" y="4134366"/>
            <a:ext cx="1636740" cy="255291"/>
            <a:chOff x="4185483" y="4493673"/>
            <a:chExt cx="1636740" cy="255291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C72167B-CEE6-DB48-99FC-39FFC6CBC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5483" y="4748964"/>
              <a:ext cx="1636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12AA3BC-0C7C-A941-AA6F-B50133A8F36F}"/>
                </a:ext>
              </a:extLst>
            </p:cNvPr>
            <p:cNvSpPr txBox="1"/>
            <p:nvPr/>
          </p:nvSpPr>
          <p:spPr>
            <a:xfrm>
              <a:off x="4532185" y="4493673"/>
              <a:ext cx="9060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>
                  <a:latin typeface="Ayuthaya" pitchFamily="2" charset="-34"/>
                  <a:ea typeface="Ayuthaya" pitchFamily="2" charset="-34"/>
                  <a:cs typeface="Ayuthaya" pitchFamily="2" charset="-34"/>
                </a:rPr>
                <a:t>dataQuery</a:t>
              </a:r>
            </a:p>
          </p:txBody>
        </p:sp>
      </p:grp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427ABE1-C785-F546-9C68-60E3C2774AF3}"/>
              </a:ext>
            </a:extLst>
          </p:cNvPr>
          <p:cNvSpPr/>
          <p:nvPr/>
        </p:nvSpPr>
        <p:spPr>
          <a:xfrm rot="5400000">
            <a:off x="3728214" y="4204447"/>
            <a:ext cx="1643708" cy="3076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Transport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CC72F6F9-4E70-0A47-ACCB-D48FDF3028E5}"/>
              </a:ext>
            </a:extLst>
          </p:cNvPr>
          <p:cNvSpPr/>
          <p:nvPr/>
        </p:nvSpPr>
        <p:spPr>
          <a:xfrm>
            <a:off x="3324893" y="3536401"/>
            <a:ext cx="912271" cy="1622004"/>
          </a:xfrm>
          <a:prstGeom prst="roundRect">
            <a:avLst>
              <a:gd name="adj" fmla="val 920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CORE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6DEEA47-9A3D-964C-B8BB-FA24F71BCB1F}"/>
              </a:ext>
            </a:extLst>
          </p:cNvPr>
          <p:cNvSpPr/>
          <p:nvPr/>
        </p:nvSpPr>
        <p:spPr>
          <a:xfrm>
            <a:off x="704428" y="3016965"/>
            <a:ext cx="1253570" cy="2473285"/>
          </a:xfrm>
          <a:prstGeom prst="roundRect">
            <a:avLst>
              <a:gd name="adj" fmla="val 686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800" b="1">
                <a:latin typeface="Ayuthaya" pitchFamily="2" charset="-34"/>
                <a:cs typeface="Ayuthaya" pitchFamily="2" charset="-34"/>
              </a:rPr>
              <a:t>Environment</a:t>
            </a:r>
          </a:p>
          <a:p>
            <a:pPr algn="ctr"/>
            <a:r>
              <a:rPr kumimoji="1" lang="en-US" altLang="zh-CN" sz="800" b="1">
                <a:latin typeface="Ayuthaya" pitchFamily="2" charset="-34"/>
                <a:cs typeface="Ayuthaya" pitchFamily="2" charset="-34"/>
              </a:rPr>
              <a:t>OS</a:t>
            </a:r>
          </a:p>
          <a:p>
            <a:pPr algn="ctr"/>
            <a:r>
              <a:rPr kumimoji="1" lang="en-US" altLang="zh-CN" sz="800" b="1">
                <a:latin typeface="Ayuthaya" pitchFamily="2" charset="-34"/>
                <a:cs typeface="Ayuthaya" pitchFamily="2" charset="-34"/>
              </a:rPr>
              <a:t>APP</a:t>
            </a:r>
            <a:endParaRPr kumimoji="1" lang="zh-CN" altLang="en-US" sz="800" b="1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A419691-BE86-EB4E-9723-A913B8A2ED03}"/>
              </a:ext>
            </a:extLst>
          </p:cNvPr>
          <p:cNvCxnSpPr>
            <a:cxnSpLocks/>
          </p:cNvCxnSpPr>
          <p:nvPr/>
        </p:nvCxnSpPr>
        <p:spPr>
          <a:xfrm>
            <a:off x="4136028" y="4358257"/>
            <a:ext cx="333186" cy="0"/>
          </a:xfrm>
          <a:prstGeom prst="straightConnector1">
            <a:avLst/>
          </a:prstGeom>
          <a:ln w="222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5075C539-19AA-A448-B30F-9611FB9AD92C}"/>
              </a:ext>
            </a:extLst>
          </p:cNvPr>
          <p:cNvCxnSpPr>
            <a:cxnSpLocks/>
          </p:cNvCxnSpPr>
          <p:nvPr/>
        </p:nvCxnSpPr>
        <p:spPr>
          <a:xfrm flipH="1">
            <a:off x="1850547" y="4380009"/>
            <a:ext cx="266543" cy="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4B291258-FBF1-D346-9EC1-B4C6A6F21493}"/>
              </a:ext>
            </a:extLst>
          </p:cNvPr>
          <p:cNvSpPr txBox="1"/>
          <p:nvPr/>
        </p:nvSpPr>
        <p:spPr>
          <a:xfrm>
            <a:off x="3475045" y="2078595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Monkey = GWServer</a:t>
            </a:r>
            <a:endParaRPr kumimoji="1" lang="zh-CN" altLang="en-US" b="1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0B0EFEC-F389-2B47-B204-68E2E600EA08}"/>
              </a:ext>
            </a:extLst>
          </p:cNvPr>
          <p:cNvSpPr/>
          <p:nvPr/>
        </p:nvSpPr>
        <p:spPr>
          <a:xfrm>
            <a:off x="2320948" y="3603762"/>
            <a:ext cx="889414" cy="330965"/>
          </a:xfrm>
          <a:prstGeom prst="roundRect">
            <a:avLst>
              <a:gd name="adj" fmla="val 580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Event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BB1B6DE-4863-E043-B9B9-62E2321D7405}"/>
              </a:ext>
            </a:extLst>
          </p:cNvPr>
          <p:cNvSpPr/>
          <p:nvPr/>
        </p:nvSpPr>
        <p:spPr>
          <a:xfrm>
            <a:off x="2314810" y="4192775"/>
            <a:ext cx="889414" cy="330965"/>
          </a:xfrm>
          <a:prstGeom prst="roundRect">
            <a:avLst>
              <a:gd name="adj" fmla="val 54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Probe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187176CC-A954-6146-8D60-07E1769626DF}"/>
              </a:ext>
            </a:extLst>
          </p:cNvPr>
          <p:cNvCxnSpPr>
            <a:cxnSpLocks/>
          </p:cNvCxnSpPr>
          <p:nvPr/>
        </p:nvCxnSpPr>
        <p:spPr>
          <a:xfrm>
            <a:off x="3127460" y="3785522"/>
            <a:ext cx="324142" cy="0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55C72078-F73F-4A42-86EB-367240F6B8B6}"/>
              </a:ext>
            </a:extLst>
          </p:cNvPr>
          <p:cNvCxnSpPr>
            <a:cxnSpLocks/>
          </p:cNvCxnSpPr>
          <p:nvPr/>
        </p:nvCxnSpPr>
        <p:spPr>
          <a:xfrm>
            <a:off x="3127460" y="4363679"/>
            <a:ext cx="324142" cy="0"/>
          </a:xfrm>
          <a:prstGeom prst="straightConnector1">
            <a:avLst/>
          </a:prstGeom>
          <a:ln w="222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E69A291-E953-D84D-9C18-C420E91DFB90}"/>
              </a:ext>
            </a:extLst>
          </p:cNvPr>
          <p:cNvCxnSpPr>
            <a:cxnSpLocks/>
          </p:cNvCxnSpPr>
          <p:nvPr/>
        </p:nvCxnSpPr>
        <p:spPr>
          <a:xfrm flipH="1">
            <a:off x="3127460" y="4908234"/>
            <a:ext cx="9205" cy="0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FFF0FBE9-88DE-3C4C-B730-1C6C8C70470B}"/>
              </a:ext>
            </a:extLst>
          </p:cNvPr>
          <p:cNvSpPr/>
          <p:nvPr/>
        </p:nvSpPr>
        <p:spPr>
          <a:xfrm rot="5400000">
            <a:off x="911321" y="4343863"/>
            <a:ext cx="1671660" cy="1914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MX/HUB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F8AACB3E-9569-E14F-946D-420B0BF0056D}"/>
              </a:ext>
            </a:extLst>
          </p:cNvPr>
          <p:cNvSpPr/>
          <p:nvPr/>
        </p:nvSpPr>
        <p:spPr>
          <a:xfrm>
            <a:off x="2320948" y="4774248"/>
            <a:ext cx="889414" cy="307861"/>
          </a:xfrm>
          <a:prstGeom prst="roundRect">
            <a:avLst>
              <a:gd name="adj" fmla="val 656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CtrlSet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94F1B16E-38EB-5F4E-BD4E-116B5B1C1FCD}"/>
              </a:ext>
            </a:extLst>
          </p:cNvPr>
          <p:cNvCxnSpPr>
            <a:cxnSpLocks/>
          </p:cNvCxnSpPr>
          <p:nvPr/>
        </p:nvCxnSpPr>
        <p:spPr>
          <a:xfrm flipH="1">
            <a:off x="3095857" y="4928178"/>
            <a:ext cx="308878" cy="0"/>
          </a:xfrm>
          <a:prstGeom prst="straightConnector1">
            <a:avLst/>
          </a:prstGeom>
          <a:ln w="2222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C8B965BE-FF2B-7A4F-BDB4-54168C8891B7}"/>
              </a:ext>
            </a:extLst>
          </p:cNvPr>
          <p:cNvSpPr/>
          <p:nvPr/>
        </p:nvSpPr>
        <p:spPr>
          <a:xfrm>
            <a:off x="853243" y="3603762"/>
            <a:ext cx="650601" cy="1671662"/>
          </a:xfrm>
          <a:prstGeom prst="roundRect">
            <a:avLst>
              <a:gd name="adj" fmla="val 59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sensor</a:t>
            </a:r>
          </a:p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bean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4B0F84A6-E968-F940-8A50-B8B3C0CE4A81}"/>
              </a:ext>
            </a:extLst>
          </p:cNvPr>
          <p:cNvSpPr/>
          <p:nvPr/>
        </p:nvSpPr>
        <p:spPr>
          <a:xfrm>
            <a:off x="972446" y="4037023"/>
            <a:ext cx="405562" cy="321234"/>
          </a:xfrm>
          <a:prstGeom prst="roundRect">
            <a:avLst>
              <a:gd name="adj" fmla="val 58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bg1"/>
                </a:solidFill>
                <a:latin typeface="Ayuthaya" pitchFamily="2" charset="-34"/>
                <a:cs typeface="Ayuthaya" pitchFamily="2" charset="-34"/>
              </a:rPr>
              <a:t>UART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962629B9-2CEC-754D-8D82-8145D8CF66C5}"/>
              </a:ext>
            </a:extLst>
          </p:cNvPr>
          <p:cNvSpPr/>
          <p:nvPr/>
        </p:nvSpPr>
        <p:spPr>
          <a:xfrm>
            <a:off x="972446" y="4443283"/>
            <a:ext cx="405562" cy="321234"/>
          </a:xfrm>
          <a:prstGeom prst="roundRect">
            <a:avLst>
              <a:gd name="adj" fmla="val 58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bg1"/>
                </a:solidFill>
                <a:latin typeface="Ayuthaya" pitchFamily="2" charset="-34"/>
                <a:cs typeface="Ayuthaya" pitchFamily="2" charset="-34"/>
              </a:rPr>
              <a:t>BTH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F1CF5BC-3664-1249-89BB-AD38C2EABD25}"/>
              </a:ext>
            </a:extLst>
          </p:cNvPr>
          <p:cNvSpPr/>
          <p:nvPr/>
        </p:nvSpPr>
        <p:spPr>
          <a:xfrm>
            <a:off x="972446" y="4849543"/>
            <a:ext cx="405562" cy="321234"/>
          </a:xfrm>
          <a:prstGeom prst="roundRect">
            <a:avLst>
              <a:gd name="adj" fmla="val 58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bg1"/>
                </a:solidFill>
                <a:latin typeface="Ayuthaya" pitchFamily="2" charset="-34"/>
                <a:cs typeface="Ayuthaya" pitchFamily="2" charset="-34"/>
              </a:rPr>
              <a:t>KNX</a:t>
            </a: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7C9EAC8E-F886-7847-ACA6-C2B006685215}"/>
              </a:ext>
            </a:extLst>
          </p:cNvPr>
          <p:cNvCxnSpPr>
            <a:cxnSpLocks/>
          </p:cNvCxnSpPr>
          <p:nvPr/>
        </p:nvCxnSpPr>
        <p:spPr>
          <a:xfrm flipH="1">
            <a:off x="1383433" y="5015287"/>
            <a:ext cx="266543" cy="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BC7843BB-82EC-2342-8862-E4F2866B257F}"/>
              </a:ext>
            </a:extLst>
          </p:cNvPr>
          <p:cNvSpPr/>
          <p:nvPr/>
        </p:nvSpPr>
        <p:spPr>
          <a:xfrm>
            <a:off x="490204" y="3996447"/>
            <a:ext cx="185349" cy="252759"/>
          </a:xfrm>
          <a:prstGeom prst="roundRect">
            <a:avLst>
              <a:gd name="adj" fmla="val 15140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700">
                <a:solidFill>
                  <a:schemeClr val="accent1">
                    <a:lumMod val="75000"/>
                  </a:schemeClr>
                </a:solidFill>
                <a:latin typeface="Ayuthaya" pitchFamily="2" charset="-34"/>
                <a:cs typeface="Ayuthaya" pitchFamily="2" charset="-34"/>
              </a:rPr>
              <a:t>灯光</a:t>
            </a:r>
            <a:endParaRPr kumimoji="1" lang="en-US" altLang="zh-CN" sz="700">
              <a:solidFill>
                <a:schemeClr val="accent1">
                  <a:lumMod val="75000"/>
                </a:schemeClr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A32AEBF-E706-2E41-886A-C1477DF07F2C}"/>
              </a:ext>
            </a:extLst>
          </p:cNvPr>
          <p:cNvSpPr/>
          <p:nvPr/>
        </p:nvSpPr>
        <p:spPr>
          <a:xfrm>
            <a:off x="482631" y="4397360"/>
            <a:ext cx="185349" cy="252759"/>
          </a:xfrm>
          <a:prstGeom prst="roundRect">
            <a:avLst>
              <a:gd name="adj" fmla="val 9224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700">
                <a:solidFill>
                  <a:schemeClr val="accent1">
                    <a:lumMod val="75000"/>
                  </a:schemeClr>
                </a:solidFill>
                <a:latin typeface="Ayuthaya" pitchFamily="2" charset="-34"/>
                <a:cs typeface="Ayuthaya" pitchFamily="2" charset="-34"/>
              </a:rPr>
              <a:t>空调</a:t>
            </a:r>
            <a:endParaRPr kumimoji="1" lang="en-US" altLang="zh-CN" sz="700">
              <a:solidFill>
                <a:schemeClr val="accent1">
                  <a:lumMod val="75000"/>
                </a:schemeClr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42E778C4-C45E-E541-A19B-70AF104BBDC9}"/>
              </a:ext>
            </a:extLst>
          </p:cNvPr>
          <p:cNvSpPr/>
          <p:nvPr/>
        </p:nvSpPr>
        <p:spPr>
          <a:xfrm>
            <a:off x="481629" y="4822724"/>
            <a:ext cx="191463" cy="252759"/>
          </a:xfrm>
          <a:prstGeom prst="roundRect">
            <a:avLst>
              <a:gd name="adj" fmla="val 7803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700">
                <a:solidFill>
                  <a:schemeClr val="accent1">
                    <a:lumMod val="75000"/>
                  </a:schemeClr>
                </a:solidFill>
                <a:latin typeface="Ayuthaya" pitchFamily="2" charset="-34"/>
                <a:cs typeface="Ayuthaya" pitchFamily="2" charset="-34"/>
              </a:rPr>
              <a:t>新风</a:t>
            </a:r>
            <a:endParaRPr kumimoji="1" lang="en-US" altLang="zh-CN" sz="700">
              <a:solidFill>
                <a:schemeClr val="accent1">
                  <a:lumMod val="75000"/>
                </a:schemeClr>
              </a:solidFill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182A7078-490A-724E-B7E2-7D7C76F13ED5}"/>
              </a:ext>
            </a:extLst>
          </p:cNvPr>
          <p:cNvCxnSpPr>
            <a:cxnSpLocks/>
          </p:cNvCxnSpPr>
          <p:nvPr/>
        </p:nvCxnSpPr>
        <p:spPr>
          <a:xfrm flipH="1">
            <a:off x="1376424" y="4603173"/>
            <a:ext cx="266543" cy="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DC6B96A-322C-8743-A82B-A071EBF1EC67}"/>
              </a:ext>
            </a:extLst>
          </p:cNvPr>
          <p:cNvCxnSpPr>
            <a:cxnSpLocks/>
          </p:cNvCxnSpPr>
          <p:nvPr/>
        </p:nvCxnSpPr>
        <p:spPr>
          <a:xfrm flipH="1">
            <a:off x="1360537" y="4191059"/>
            <a:ext cx="266543" cy="1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CF3BC432-2250-9E44-8CD1-CAFB9AA978E4}"/>
              </a:ext>
            </a:extLst>
          </p:cNvPr>
          <p:cNvCxnSpPr>
            <a:stCxn id="42" idx="3"/>
            <a:endCxn id="36" idx="1"/>
          </p:cNvCxnSpPr>
          <p:nvPr/>
        </p:nvCxnSpPr>
        <p:spPr>
          <a:xfrm>
            <a:off x="675553" y="4122827"/>
            <a:ext cx="296893" cy="748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68">
            <a:extLst>
              <a:ext uri="{FF2B5EF4-FFF2-40B4-BE49-F238E27FC236}">
                <a16:creationId xmlns:a16="http://schemas.microsoft.com/office/drawing/2014/main" id="{115F1128-5EF1-6245-A77F-1B6CD5827F5E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>
            <a:off x="667980" y="4523740"/>
            <a:ext cx="304466" cy="8016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68">
            <a:extLst>
              <a:ext uri="{FF2B5EF4-FFF2-40B4-BE49-F238E27FC236}">
                <a16:creationId xmlns:a16="http://schemas.microsoft.com/office/drawing/2014/main" id="{0FEEE402-F5E4-4042-BE4D-67DAE930837F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>
            <a:off x="673092" y="4949104"/>
            <a:ext cx="299354" cy="6105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180D927-1ED1-DE42-A7CC-F17CAAFEA78E}"/>
              </a:ext>
            </a:extLst>
          </p:cNvPr>
          <p:cNvSpPr/>
          <p:nvPr/>
        </p:nvSpPr>
        <p:spPr>
          <a:xfrm>
            <a:off x="2124529" y="5547133"/>
            <a:ext cx="7068562" cy="454831"/>
          </a:xfrm>
          <a:prstGeom prst="roundRect">
            <a:avLst>
              <a:gd name="adj" fmla="val 267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IKE/IPSEC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4EC3CD0-8BDF-4F4D-B385-4F83FE5AFE4E}"/>
              </a:ext>
            </a:extLst>
          </p:cNvPr>
          <p:cNvGrpSpPr/>
          <p:nvPr/>
        </p:nvGrpSpPr>
        <p:grpSpPr>
          <a:xfrm>
            <a:off x="8098616" y="128094"/>
            <a:ext cx="3795739" cy="2693718"/>
            <a:chOff x="7289072" y="635754"/>
            <a:chExt cx="3795739" cy="2693718"/>
          </a:xfrm>
        </p:grpSpPr>
        <p:sp>
          <p:nvSpPr>
            <p:cNvPr id="92" name="圆角矩形 91">
              <a:extLst>
                <a:ext uri="{FF2B5EF4-FFF2-40B4-BE49-F238E27FC236}">
                  <a16:creationId xmlns:a16="http://schemas.microsoft.com/office/drawing/2014/main" id="{3B6CF376-941D-5945-B913-F2C0C9725D20}"/>
                </a:ext>
              </a:extLst>
            </p:cNvPr>
            <p:cNvSpPr/>
            <p:nvPr/>
          </p:nvSpPr>
          <p:spPr>
            <a:xfrm>
              <a:off x="8440086" y="635754"/>
              <a:ext cx="2644725" cy="1505919"/>
            </a:xfrm>
            <a:prstGeom prst="roundRect">
              <a:avLst>
                <a:gd name="adj" fmla="val 24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800">
                  <a:latin typeface="Ayuthaya" pitchFamily="2" charset="-34"/>
                  <a:cs typeface="Ayuthaya" pitchFamily="2" charset="-34"/>
                </a:rPr>
                <a:t>DTU</a:t>
              </a:r>
              <a:endParaRPr kumimoji="1" lang="zh-CN" altLang="en-US" sz="800">
                <a:latin typeface="Ayuthaya" pitchFamily="2" charset="-34"/>
                <a:cs typeface="Ayuthaya" pitchFamily="2" charset="-34"/>
              </a:endParaRPr>
            </a:p>
          </p:txBody>
        </p:sp>
        <p:sp>
          <p:nvSpPr>
            <p:cNvPr id="94" name="圆角矩形 93">
              <a:extLst>
                <a:ext uri="{FF2B5EF4-FFF2-40B4-BE49-F238E27FC236}">
                  <a16:creationId xmlns:a16="http://schemas.microsoft.com/office/drawing/2014/main" id="{1CECCAC8-3EAF-904F-B41F-048CC450FC22}"/>
                </a:ext>
              </a:extLst>
            </p:cNvPr>
            <p:cNvSpPr/>
            <p:nvPr/>
          </p:nvSpPr>
          <p:spPr>
            <a:xfrm>
              <a:off x="8697994" y="1077242"/>
              <a:ext cx="650406" cy="882975"/>
            </a:xfrm>
            <a:prstGeom prst="roundRect">
              <a:avLst>
                <a:gd name="adj" fmla="val 920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latin typeface="Ayuthaya" pitchFamily="2" charset="-34"/>
                  <a:cs typeface="Ayuthaya" pitchFamily="2" charset="-34"/>
                </a:rPr>
                <a:t>DEVICE</a:t>
              </a:r>
              <a:endParaRPr kumimoji="1" lang="zh-CN" altLang="en-US" sz="800">
                <a:latin typeface="Ayuthaya" pitchFamily="2" charset="-34"/>
                <a:cs typeface="Ayuthaya" pitchFamily="2" charset="-34"/>
              </a:endParaRPr>
            </a:p>
          </p:txBody>
        </p:sp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794B342C-79C5-C94B-B15F-35B2293F3BFE}"/>
                </a:ext>
              </a:extLst>
            </p:cNvPr>
            <p:cNvSpPr/>
            <p:nvPr/>
          </p:nvSpPr>
          <p:spPr>
            <a:xfrm>
              <a:off x="10035940" y="924841"/>
              <a:ext cx="650406" cy="882975"/>
            </a:xfrm>
            <a:prstGeom prst="roundRect">
              <a:avLst>
                <a:gd name="adj" fmla="val 9208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latin typeface="Ayuthaya" pitchFamily="2" charset="-34"/>
                  <a:cs typeface="Ayuthaya" pitchFamily="2" charset="-34"/>
                </a:rPr>
                <a:t>SENSOR</a:t>
              </a:r>
              <a:endParaRPr kumimoji="1" lang="zh-CN" altLang="en-US" sz="800">
                <a:latin typeface="Ayuthaya" pitchFamily="2" charset="-34"/>
                <a:cs typeface="Ayuthaya" pitchFamily="2" charset="-34"/>
              </a:endParaRPr>
            </a:p>
          </p:txBody>
        </p:sp>
        <p:sp>
          <p:nvSpPr>
            <p:cNvPr id="96" name="圆角矩形 95">
              <a:extLst>
                <a:ext uri="{FF2B5EF4-FFF2-40B4-BE49-F238E27FC236}">
                  <a16:creationId xmlns:a16="http://schemas.microsoft.com/office/drawing/2014/main" id="{0036D921-921E-494A-925A-07827458D6D8}"/>
                </a:ext>
              </a:extLst>
            </p:cNvPr>
            <p:cNvSpPr/>
            <p:nvPr/>
          </p:nvSpPr>
          <p:spPr>
            <a:xfrm>
              <a:off x="7289072" y="1729745"/>
              <a:ext cx="650406" cy="882975"/>
            </a:xfrm>
            <a:prstGeom prst="roundRect">
              <a:avLst>
                <a:gd name="adj" fmla="val 920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latin typeface="Ayuthaya" pitchFamily="2" charset="-34"/>
                  <a:cs typeface="Ayuthaya" pitchFamily="2" charset="-34"/>
                </a:rPr>
                <a:t>GATEWAY</a:t>
              </a:r>
              <a:endParaRPr kumimoji="1" lang="zh-CN" altLang="en-US" sz="800">
                <a:latin typeface="Ayuthaya" pitchFamily="2" charset="-34"/>
                <a:cs typeface="Ayuthaya" pitchFamily="2" charset="-34"/>
              </a:endParaRPr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5233D4B1-BDC9-B244-BB65-BD6D35251ED0}"/>
                </a:ext>
              </a:extLst>
            </p:cNvPr>
            <p:cNvSpPr/>
            <p:nvPr/>
          </p:nvSpPr>
          <p:spPr>
            <a:xfrm>
              <a:off x="8697994" y="2446497"/>
              <a:ext cx="650406" cy="882975"/>
            </a:xfrm>
            <a:prstGeom prst="roundRect">
              <a:avLst>
                <a:gd name="adj" fmla="val 920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latin typeface="Ayuthaya" pitchFamily="2" charset="-34"/>
                  <a:cs typeface="Ayuthaya" pitchFamily="2" charset="-34"/>
                </a:rPr>
                <a:t>DEVICE</a:t>
              </a:r>
              <a:endParaRPr kumimoji="1" lang="zh-CN" altLang="en-US" sz="800">
                <a:latin typeface="Ayuthaya" pitchFamily="2" charset="-34"/>
                <a:cs typeface="Ayuthaya" pitchFamily="2" charset="-34"/>
              </a:endParaRPr>
            </a:p>
          </p:txBody>
        </p:sp>
        <p:sp>
          <p:nvSpPr>
            <p:cNvPr id="98" name="圆角矩形 97">
              <a:extLst>
                <a:ext uri="{FF2B5EF4-FFF2-40B4-BE49-F238E27FC236}">
                  <a16:creationId xmlns:a16="http://schemas.microsoft.com/office/drawing/2014/main" id="{A3D021BE-A2A2-9B46-90B2-B3F3C7C051A9}"/>
                </a:ext>
              </a:extLst>
            </p:cNvPr>
            <p:cNvSpPr/>
            <p:nvPr/>
          </p:nvSpPr>
          <p:spPr>
            <a:xfrm>
              <a:off x="10013440" y="2294096"/>
              <a:ext cx="650406" cy="882975"/>
            </a:xfrm>
            <a:prstGeom prst="roundRect">
              <a:avLst>
                <a:gd name="adj" fmla="val 9208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latin typeface="Ayuthaya" pitchFamily="2" charset="-34"/>
                  <a:cs typeface="Ayuthaya" pitchFamily="2" charset="-34"/>
                </a:rPr>
                <a:t>SENSOR</a:t>
              </a:r>
              <a:endParaRPr kumimoji="1" lang="zh-CN" altLang="en-US" sz="800">
                <a:latin typeface="Ayuthaya" pitchFamily="2" charset="-34"/>
                <a:cs typeface="Ayuthaya" pitchFamily="2" charset="-34"/>
              </a:endParaRPr>
            </a:p>
          </p:txBody>
        </p:sp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C3484267-5476-9941-AAC5-209E4813F747}"/>
                </a:ext>
              </a:extLst>
            </p:cNvPr>
            <p:cNvSpPr/>
            <p:nvPr/>
          </p:nvSpPr>
          <p:spPr>
            <a:xfrm>
              <a:off x="10188340" y="1077241"/>
              <a:ext cx="650406" cy="882975"/>
            </a:xfrm>
            <a:prstGeom prst="roundRect">
              <a:avLst>
                <a:gd name="adj" fmla="val 9208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latin typeface="Ayuthaya" pitchFamily="2" charset="-34"/>
                  <a:cs typeface="Ayuthaya" pitchFamily="2" charset="-34"/>
                </a:rPr>
                <a:t>SENSOR</a:t>
              </a:r>
              <a:endParaRPr kumimoji="1" lang="zh-CN" altLang="en-US" sz="800">
                <a:latin typeface="Ayuthaya" pitchFamily="2" charset="-34"/>
                <a:cs typeface="Ayuthaya" pitchFamily="2" charset="-34"/>
              </a:endParaRPr>
            </a:p>
          </p:txBody>
        </p:sp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1C9893DA-E4F1-4748-9E9F-0E16C878EC8C}"/>
                </a:ext>
              </a:extLst>
            </p:cNvPr>
            <p:cNvSpPr/>
            <p:nvPr/>
          </p:nvSpPr>
          <p:spPr>
            <a:xfrm>
              <a:off x="10165840" y="2446496"/>
              <a:ext cx="650406" cy="882975"/>
            </a:xfrm>
            <a:prstGeom prst="roundRect">
              <a:avLst>
                <a:gd name="adj" fmla="val 9208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>
                  <a:latin typeface="Ayuthaya" pitchFamily="2" charset="-34"/>
                  <a:cs typeface="Ayuthaya" pitchFamily="2" charset="-34"/>
                </a:rPr>
                <a:t>SENSOR</a:t>
              </a:r>
              <a:endParaRPr kumimoji="1" lang="zh-CN" altLang="en-US" sz="800">
                <a:latin typeface="Ayuthaya" pitchFamily="2" charset="-34"/>
                <a:cs typeface="Ayuthaya" pitchFamily="2" charset="-34"/>
              </a:endParaRPr>
            </a:p>
          </p:txBody>
        </p: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70E09E1B-3A4D-1C4C-AA76-36BEAC247839}"/>
                </a:ext>
              </a:extLst>
            </p:cNvPr>
            <p:cNvCxnSpPr>
              <a:stCxn id="99" idx="1"/>
              <a:endCxn id="94" idx="3"/>
            </p:cNvCxnSpPr>
            <p:nvPr/>
          </p:nvCxnSpPr>
          <p:spPr>
            <a:xfrm flipH="1">
              <a:off x="9348400" y="1518729"/>
              <a:ext cx="839940" cy="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80B5275D-3982-BE4C-B475-A8F200DE377F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9348400" y="2887984"/>
              <a:ext cx="817440" cy="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>
              <a:extLst>
                <a:ext uri="{FF2B5EF4-FFF2-40B4-BE49-F238E27FC236}">
                  <a16:creationId xmlns:a16="http://schemas.microsoft.com/office/drawing/2014/main" id="{4D0C1D1D-2D70-B744-AE31-AF6601DA13B3}"/>
                </a:ext>
              </a:extLst>
            </p:cNvPr>
            <p:cNvCxnSpPr>
              <a:cxnSpLocks/>
              <a:stCxn id="94" idx="1"/>
              <a:endCxn id="96" idx="3"/>
            </p:cNvCxnSpPr>
            <p:nvPr/>
          </p:nvCxnSpPr>
          <p:spPr>
            <a:xfrm flipH="1">
              <a:off x="7939478" y="1518730"/>
              <a:ext cx="758516" cy="6525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521F36A9-7376-3843-A450-D67071BAF222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 flipV="1">
              <a:off x="7939478" y="2171233"/>
              <a:ext cx="758516" cy="71675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78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DA8F85-0D39-8040-8CB5-C98E78CADD25}"/>
              </a:ext>
            </a:extLst>
          </p:cNvPr>
          <p:cNvSpPr/>
          <p:nvPr/>
        </p:nvSpPr>
        <p:spPr>
          <a:xfrm>
            <a:off x="481629" y="6258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Helvetica" pitchFamily="2" charset="0"/>
              </a:rPr>
              <a:t>安全传输</a:t>
            </a:r>
            <a:endParaRPr lang="zh-CN" altLang="en-US" b="1" i="0" u="none" strike="noStrike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ECB5DFF-8FD2-744F-A59C-2472DD1D84C6}"/>
              </a:ext>
            </a:extLst>
          </p:cNvPr>
          <p:cNvSpPr/>
          <p:nvPr/>
        </p:nvSpPr>
        <p:spPr>
          <a:xfrm>
            <a:off x="8929127" y="2187945"/>
            <a:ext cx="1838620" cy="2473291"/>
          </a:xfrm>
          <a:prstGeom prst="roundRect">
            <a:avLst>
              <a:gd name="adj" fmla="val 267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GWServer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A2ECAB1-0600-524E-9A8B-F204C341768A}"/>
              </a:ext>
            </a:extLst>
          </p:cNvPr>
          <p:cNvSpPr/>
          <p:nvPr/>
        </p:nvSpPr>
        <p:spPr>
          <a:xfrm>
            <a:off x="2343563" y="2192354"/>
            <a:ext cx="1838620" cy="2473285"/>
          </a:xfrm>
          <a:prstGeom prst="roundRect">
            <a:avLst>
              <a:gd name="adj" fmla="val 376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Monkey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180D927-1ED1-DE42-A7CC-F17CAAFEA78E}"/>
              </a:ext>
            </a:extLst>
          </p:cNvPr>
          <p:cNvSpPr/>
          <p:nvPr/>
        </p:nvSpPr>
        <p:spPr>
          <a:xfrm>
            <a:off x="5021561" y="3068755"/>
            <a:ext cx="3054517" cy="711670"/>
          </a:xfrm>
          <a:prstGeom prst="roundRect">
            <a:avLst>
              <a:gd name="adj" fmla="val 267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latin typeface="Ayuthaya" pitchFamily="2" charset="-34"/>
                <a:cs typeface="Ayuthaya" pitchFamily="2" charset="-34"/>
              </a:rPr>
              <a:t>安全通道</a:t>
            </a:r>
            <a:endParaRPr kumimoji="1" lang="en-US" altLang="zh-CN" sz="1200">
              <a:latin typeface="Ayuthaya" pitchFamily="2" charset="-34"/>
              <a:cs typeface="Ayuthaya" pitchFamily="2" charset="-34"/>
            </a:endParaRPr>
          </a:p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GM50</a:t>
            </a:r>
          </a:p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SM2/SM3/SM4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D286DD01-3BFC-344D-B478-522B0ADCA3BC}"/>
              </a:ext>
            </a:extLst>
          </p:cNvPr>
          <p:cNvSpPr/>
          <p:nvPr/>
        </p:nvSpPr>
        <p:spPr>
          <a:xfrm>
            <a:off x="4304452" y="2187951"/>
            <a:ext cx="940421" cy="2473285"/>
          </a:xfrm>
          <a:prstGeom prst="roundRect">
            <a:avLst>
              <a:gd name="adj" fmla="val 3763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SparkCow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0C875878-4370-5F48-A96E-DB32E90C5E9E}"/>
              </a:ext>
            </a:extLst>
          </p:cNvPr>
          <p:cNvSpPr/>
          <p:nvPr/>
        </p:nvSpPr>
        <p:spPr>
          <a:xfrm>
            <a:off x="7852766" y="2209005"/>
            <a:ext cx="940421" cy="2473285"/>
          </a:xfrm>
          <a:prstGeom prst="roundRect">
            <a:avLst>
              <a:gd name="adj" fmla="val 3763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SparkCow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F4EDA01-AA5C-4848-9567-68264574622C}"/>
              </a:ext>
            </a:extLst>
          </p:cNvPr>
          <p:cNvCxnSpPr/>
          <p:nvPr/>
        </p:nvCxnSpPr>
        <p:spPr>
          <a:xfrm>
            <a:off x="3755211" y="3211736"/>
            <a:ext cx="8539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919C8F2-C253-EB4B-AE9A-F6EC562FB6B4}"/>
              </a:ext>
            </a:extLst>
          </p:cNvPr>
          <p:cNvCxnSpPr/>
          <p:nvPr/>
        </p:nvCxnSpPr>
        <p:spPr>
          <a:xfrm>
            <a:off x="8322976" y="3220553"/>
            <a:ext cx="8539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4E0F1B09-9D64-4043-8019-733664DD6D53}"/>
              </a:ext>
            </a:extLst>
          </p:cNvPr>
          <p:cNvCxnSpPr>
            <a:cxnSpLocks/>
          </p:cNvCxnSpPr>
          <p:nvPr/>
        </p:nvCxnSpPr>
        <p:spPr>
          <a:xfrm flipH="1">
            <a:off x="8277964" y="3754630"/>
            <a:ext cx="835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9119FA3-0044-3D4B-B46D-4B07A4E42B28}"/>
              </a:ext>
            </a:extLst>
          </p:cNvPr>
          <p:cNvCxnSpPr>
            <a:cxnSpLocks/>
          </p:cNvCxnSpPr>
          <p:nvPr/>
        </p:nvCxnSpPr>
        <p:spPr>
          <a:xfrm flipH="1">
            <a:off x="3755211" y="3631246"/>
            <a:ext cx="835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9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DA8F85-0D39-8040-8CB5-C98E78CADD25}"/>
              </a:ext>
            </a:extLst>
          </p:cNvPr>
          <p:cNvSpPr/>
          <p:nvPr/>
        </p:nvSpPr>
        <p:spPr>
          <a:xfrm>
            <a:off x="481629" y="6258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Helvetica" pitchFamily="2" charset="0"/>
              </a:rPr>
              <a:t>安全传输</a:t>
            </a:r>
            <a:endParaRPr lang="zh-CN" altLang="en-US" b="1" i="0" u="none" strike="noStrike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A2ECAB1-0600-524E-9A8B-F204C341768A}"/>
              </a:ext>
            </a:extLst>
          </p:cNvPr>
          <p:cNvSpPr/>
          <p:nvPr/>
        </p:nvSpPr>
        <p:spPr>
          <a:xfrm>
            <a:off x="2654923" y="2864717"/>
            <a:ext cx="3561238" cy="711671"/>
          </a:xfrm>
          <a:prstGeom prst="roundRect">
            <a:avLst>
              <a:gd name="adj" fmla="val 376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UserApp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180D927-1ED1-DE42-A7CC-F17CAAFEA78E}"/>
              </a:ext>
            </a:extLst>
          </p:cNvPr>
          <p:cNvSpPr/>
          <p:nvPr/>
        </p:nvSpPr>
        <p:spPr>
          <a:xfrm>
            <a:off x="2654923" y="5118726"/>
            <a:ext cx="3561238" cy="711670"/>
          </a:xfrm>
          <a:prstGeom prst="roundRect">
            <a:avLst>
              <a:gd name="adj" fmla="val 267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latin typeface="Ayuthaya" pitchFamily="2" charset="-34"/>
                <a:cs typeface="Ayuthaya" pitchFamily="2" charset="-34"/>
              </a:rPr>
              <a:t>安全协议</a:t>
            </a:r>
            <a:endParaRPr kumimoji="1" lang="en-US" altLang="zh-CN" sz="1200">
              <a:latin typeface="Ayuthaya" pitchFamily="2" charset="-34"/>
              <a:cs typeface="Ayuthaya" pitchFamily="2" charset="-34"/>
            </a:endParaRPr>
          </a:p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GM50</a:t>
            </a:r>
          </a:p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SM2/SM3/SM4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D286DD01-3BFC-344D-B478-522B0ADCA3BC}"/>
              </a:ext>
            </a:extLst>
          </p:cNvPr>
          <p:cNvSpPr/>
          <p:nvPr/>
        </p:nvSpPr>
        <p:spPr>
          <a:xfrm>
            <a:off x="2654923" y="3815622"/>
            <a:ext cx="3561238" cy="1063869"/>
          </a:xfrm>
          <a:prstGeom prst="roundRect">
            <a:avLst>
              <a:gd name="adj" fmla="val 3763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SDK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5657652C-A4DD-F942-AADC-1AA2A40E76CE}"/>
              </a:ext>
            </a:extLst>
          </p:cNvPr>
          <p:cNvSpPr/>
          <p:nvPr/>
        </p:nvSpPr>
        <p:spPr>
          <a:xfrm>
            <a:off x="2818546" y="4168423"/>
            <a:ext cx="697876" cy="524975"/>
          </a:xfrm>
          <a:prstGeom prst="roundRect">
            <a:avLst>
              <a:gd name="adj" fmla="val 37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latin typeface="Ayuthaya" pitchFamily="2" charset="-34"/>
                <a:cs typeface="Ayuthaya" pitchFamily="2" charset="-34"/>
              </a:rPr>
              <a:t>合规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4D67908-1CE6-BE4D-8DB8-52BC62BE9DAA}"/>
              </a:ext>
            </a:extLst>
          </p:cNvPr>
          <p:cNvSpPr/>
          <p:nvPr/>
        </p:nvSpPr>
        <p:spPr>
          <a:xfrm>
            <a:off x="3664527" y="4168421"/>
            <a:ext cx="697876" cy="524975"/>
          </a:xfrm>
          <a:prstGeom prst="roundRect">
            <a:avLst>
              <a:gd name="adj" fmla="val 37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latin typeface="Ayuthaya" pitchFamily="2" charset="-34"/>
                <a:cs typeface="Ayuthaya" pitchFamily="2" charset="-34"/>
              </a:rPr>
              <a:t>监控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AB10700B-261A-B64F-9E3B-EFD1615C95E8}"/>
              </a:ext>
            </a:extLst>
          </p:cNvPr>
          <p:cNvSpPr/>
          <p:nvPr/>
        </p:nvSpPr>
        <p:spPr>
          <a:xfrm>
            <a:off x="5315526" y="4150353"/>
            <a:ext cx="697876" cy="524975"/>
          </a:xfrm>
          <a:prstGeom prst="roundRect">
            <a:avLst>
              <a:gd name="adj" fmla="val 37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latin typeface="Ayuthaya" pitchFamily="2" charset="-34"/>
                <a:cs typeface="Ayuthaya" pitchFamily="2" charset="-34"/>
              </a:rPr>
              <a:t>业务流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9B86C9C4-387F-9740-B081-8A8BFB618CB7}"/>
              </a:ext>
            </a:extLst>
          </p:cNvPr>
          <p:cNvSpPr/>
          <p:nvPr/>
        </p:nvSpPr>
        <p:spPr>
          <a:xfrm>
            <a:off x="4458957" y="4168422"/>
            <a:ext cx="697876" cy="524975"/>
          </a:xfrm>
          <a:prstGeom prst="roundRect">
            <a:avLst>
              <a:gd name="adj" fmla="val 37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latin typeface="Ayuthaya" pitchFamily="2" charset="-34"/>
                <a:cs typeface="Ayuthaya" pitchFamily="2" charset="-34"/>
              </a:rPr>
              <a:t>管理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72EA186-DDA4-CB46-9FAC-321E9D178D38}"/>
              </a:ext>
            </a:extLst>
          </p:cNvPr>
          <p:cNvCxnSpPr>
            <a:cxnSpLocks/>
          </p:cNvCxnSpPr>
          <p:nvPr/>
        </p:nvCxnSpPr>
        <p:spPr>
          <a:xfrm flipV="1">
            <a:off x="4460218" y="4694755"/>
            <a:ext cx="0" cy="519083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DE487312-6179-4D4D-9E8C-B906B2DB9EFF}"/>
              </a:ext>
            </a:extLst>
          </p:cNvPr>
          <p:cNvSpPr/>
          <p:nvPr/>
        </p:nvSpPr>
        <p:spPr>
          <a:xfrm>
            <a:off x="7001606" y="2864717"/>
            <a:ext cx="2486425" cy="2965679"/>
          </a:xfrm>
          <a:prstGeom prst="roundRect">
            <a:avLst>
              <a:gd name="adj" fmla="val 12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UserApp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DBD9FE8-027E-B749-ABFF-71EA236611D9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6216161" y="5474561"/>
            <a:ext cx="756139" cy="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B358212-43B3-6A46-8C77-A529EBAC6F77}"/>
              </a:ext>
            </a:extLst>
          </p:cNvPr>
          <p:cNvCxnSpPr>
            <a:cxnSpLocks/>
          </p:cNvCxnSpPr>
          <p:nvPr/>
        </p:nvCxnSpPr>
        <p:spPr>
          <a:xfrm flipV="1">
            <a:off x="3986501" y="3552365"/>
            <a:ext cx="0" cy="519083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C33C276-BE71-5345-AE40-4D3628130529}"/>
              </a:ext>
            </a:extLst>
          </p:cNvPr>
          <p:cNvCxnSpPr>
            <a:cxnSpLocks/>
          </p:cNvCxnSpPr>
          <p:nvPr/>
        </p:nvCxnSpPr>
        <p:spPr>
          <a:xfrm flipV="1">
            <a:off x="5713081" y="3552365"/>
            <a:ext cx="0" cy="519083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BECB5DFF-8FD2-744F-A59C-2472DD1D84C6}"/>
              </a:ext>
            </a:extLst>
          </p:cNvPr>
          <p:cNvSpPr/>
          <p:nvPr/>
        </p:nvSpPr>
        <p:spPr>
          <a:xfrm>
            <a:off x="4476563" y="2669406"/>
            <a:ext cx="2715911" cy="2473291"/>
          </a:xfrm>
          <a:prstGeom prst="roundRect">
            <a:avLst>
              <a:gd name="adj" fmla="val 267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latin typeface="Ayuthaya" pitchFamily="2" charset="-34"/>
                <a:cs typeface="Ayuthaya" pitchFamily="2" charset="-34"/>
              </a:rPr>
              <a:t>Monkey</a:t>
            </a:r>
            <a:endParaRPr kumimoji="1"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6DEEA47-9A3D-964C-B8BB-FA24F71BCB1F}"/>
              </a:ext>
            </a:extLst>
          </p:cNvPr>
          <p:cNvSpPr/>
          <p:nvPr/>
        </p:nvSpPr>
        <p:spPr>
          <a:xfrm>
            <a:off x="2814273" y="2669412"/>
            <a:ext cx="1253570" cy="2473285"/>
          </a:xfrm>
          <a:prstGeom prst="roundRect">
            <a:avLst>
              <a:gd name="adj" fmla="val 686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050" b="1">
                <a:latin typeface="Ayuthaya" pitchFamily="2" charset="-34"/>
                <a:cs typeface="Ayuthaya" pitchFamily="2" charset="-34"/>
              </a:rPr>
              <a:t>nanomsg</a:t>
            </a:r>
            <a:endParaRPr kumimoji="1" lang="zh-CN" altLang="en-US" sz="1050" b="1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5075C539-19AA-A448-B30F-9611FB9AD92C}"/>
              </a:ext>
            </a:extLst>
          </p:cNvPr>
          <p:cNvCxnSpPr>
            <a:cxnSpLocks/>
          </p:cNvCxnSpPr>
          <p:nvPr/>
        </p:nvCxnSpPr>
        <p:spPr>
          <a:xfrm flipH="1">
            <a:off x="3743700" y="3594482"/>
            <a:ext cx="73286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C8B965BE-FF2B-7A4F-BDB4-54168C8891B7}"/>
              </a:ext>
            </a:extLst>
          </p:cNvPr>
          <p:cNvSpPr/>
          <p:nvPr/>
        </p:nvSpPr>
        <p:spPr>
          <a:xfrm>
            <a:off x="3080641" y="3429000"/>
            <a:ext cx="650601" cy="330965"/>
          </a:xfrm>
          <a:prstGeom prst="roundRect">
            <a:avLst>
              <a:gd name="adj" fmla="val 59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latin typeface="Ayuthaya" pitchFamily="2" charset="-34"/>
                <a:cs typeface="Ayuthaya" pitchFamily="2" charset="-34"/>
              </a:rPr>
              <a:t>Pub</a:t>
            </a:r>
          </a:p>
          <a:p>
            <a:pPr algn="ctr"/>
            <a:r>
              <a:rPr kumimoji="1" lang="en-US" altLang="zh-CN" sz="900">
                <a:latin typeface="Ayuthaya" pitchFamily="2" charset="-34"/>
                <a:cs typeface="Ayuthaya" pitchFamily="2" charset="-34"/>
              </a:rPr>
              <a:t>&lt;bind&gt;</a:t>
            </a:r>
            <a:endParaRPr kumimoji="1" lang="zh-CN" altLang="en-US" sz="9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4A0981D9-93E7-B141-B808-225C88BE9668}"/>
              </a:ext>
            </a:extLst>
          </p:cNvPr>
          <p:cNvSpPr/>
          <p:nvPr/>
        </p:nvSpPr>
        <p:spPr>
          <a:xfrm>
            <a:off x="3093098" y="4144392"/>
            <a:ext cx="650601" cy="330965"/>
          </a:xfrm>
          <a:prstGeom prst="roundRect">
            <a:avLst>
              <a:gd name="adj" fmla="val 59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latin typeface="Ayuthaya" pitchFamily="2" charset="-34"/>
                <a:cs typeface="Ayuthaya" pitchFamily="2" charset="-34"/>
              </a:rPr>
              <a:t>Sub</a:t>
            </a:r>
          </a:p>
          <a:p>
            <a:pPr algn="ctr"/>
            <a:r>
              <a:rPr kumimoji="1" lang="en-US" altLang="zh-CN" sz="900">
                <a:latin typeface="Ayuthaya" pitchFamily="2" charset="-34"/>
                <a:cs typeface="Ayuthaya" pitchFamily="2" charset="-34"/>
              </a:rPr>
              <a:t>&lt;bin&gt;</a:t>
            </a:r>
            <a:endParaRPr kumimoji="1" lang="zh-CN" altLang="en-US" sz="9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B9BCBE9-FC13-E84D-B79C-98FC1062167B}"/>
              </a:ext>
            </a:extLst>
          </p:cNvPr>
          <p:cNvCxnSpPr>
            <a:cxnSpLocks/>
          </p:cNvCxnSpPr>
          <p:nvPr/>
        </p:nvCxnSpPr>
        <p:spPr>
          <a:xfrm flipH="1">
            <a:off x="3743700" y="4315259"/>
            <a:ext cx="73286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CEEF0CB6-23E8-EE48-A350-6927D7EAC710}"/>
              </a:ext>
            </a:extLst>
          </p:cNvPr>
          <p:cNvSpPr/>
          <p:nvPr/>
        </p:nvSpPr>
        <p:spPr>
          <a:xfrm>
            <a:off x="2384650" y="3393923"/>
            <a:ext cx="185349" cy="252759"/>
          </a:xfrm>
          <a:prstGeom prst="roundRect">
            <a:avLst>
              <a:gd name="adj" fmla="val 15140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800">
                <a:solidFill>
                  <a:schemeClr val="accent1">
                    <a:lumMod val="75000"/>
                  </a:schemeClr>
                </a:solidFill>
                <a:latin typeface="Ayuthaya" pitchFamily="2" charset="-34"/>
                <a:cs typeface="Ayuthaya" pitchFamily="2" charset="-34"/>
              </a:rPr>
              <a:t>灯光</a:t>
            </a:r>
            <a:endParaRPr kumimoji="1" lang="en-US" altLang="zh-CN" sz="800">
              <a:solidFill>
                <a:schemeClr val="accent1">
                  <a:lumMod val="75000"/>
                </a:schemeClr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0192ED38-D773-2F49-BEF1-D0CD047A31E1}"/>
              </a:ext>
            </a:extLst>
          </p:cNvPr>
          <p:cNvSpPr/>
          <p:nvPr/>
        </p:nvSpPr>
        <p:spPr>
          <a:xfrm>
            <a:off x="2140376" y="3862559"/>
            <a:ext cx="185349" cy="252759"/>
          </a:xfrm>
          <a:prstGeom prst="roundRect">
            <a:avLst>
              <a:gd name="adj" fmla="val 9224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800">
                <a:solidFill>
                  <a:schemeClr val="accent1">
                    <a:lumMod val="75000"/>
                  </a:schemeClr>
                </a:solidFill>
                <a:latin typeface="Ayuthaya" pitchFamily="2" charset="-34"/>
                <a:cs typeface="Ayuthaya" pitchFamily="2" charset="-34"/>
              </a:rPr>
              <a:t>空调</a:t>
            </a:r>
            <a:endParaRPr kumimoji="1" lang="en-US" altLang="zh-CN" sz="800">
              <a:solidFill>
                <a:schemeClr val="accent1">
                  <a:lumMod val="75000"/>
                </a:schemeClr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D21F9D1F-01BE-3C43-8CAD-1579776E7F78}"/>
              </a:ext>
            </a:extLst>
          </p:cNvPr>
          <p:cNvSpPr/>
          <p:nvPr/>
        </p:nvSpPr>
        <p:spPr>
          <a:xfrm>
            <a:off x="2387666" y="4257676"/>
            <a:ext cx="191463" cy="252759"/>
          </a:xfrm>
          <a:prstGeom prst="roundRect">
            <a:avLst>
              <a:gd name="adj" fmla="val 7803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800">
                <a:solidFill>
                  <a:schemeClr val="accent1">
                    <a:lumMod val="75000"/>
                  </a:schemeClr>
                </a:solidFill>
                <a:latin typeface="Ayuthaya" pitchFamily="2" charset="-34"/>
                <a:cs typeface="Ayuthaya" pitchFamily="2" charset="-34"/>
              </a:rPr>
              <a:t>新风</a:t>
            </a:r>
            <a:endParaRPr kumimoji="1" lang="en-US" altLang="zh-CN" sz="800">
              <a:solidFill>
                <a:schemeClr val="accent1">
                  <a:lumMod val="75000"/>
                </a:schemeClr>
              </a:solidFill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9752D07-F975-8349-874C-A52EE98B6BDE}"/>
              </a:ext>
            </a:extLst>
          </p:cNvPr>
          <p:cNvCxnSpPr>
            <a:cxnSpLocks/>
            <a:stCxn id="66" idx="3"/>
            <a:endCxn id="61" idx="1"/>
          </p:cNvCxnSpPr>
          <p:nvPr/>
        </p:nvCxnSpPr>
        <p:spPr>
          <a:xfrm>
            <a:off x="2569999" y="3520303"/>
            <a:ext cx="523099" cy="7895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4">
            <a:extLst>
              <a:ext uri="{FF2B5EF4-FFF2-40B4-BE49-F238E27FC236}">
                <a16:creationId xmlns:a16="http://schemas.microsoft.com/office/drawing/2014/main" id="{9F6CD572-1AE3-9F4B-AABE-0486584CF373}"/>
              </a:ext>
            </a:extLst>
          </p:cNvPr>
          <p:cNvCxnSpPr>
            <a:cxnSpLocks/>
            <a:stCxn id="67" idx="3"/>
            <a:endCxn id="61" idx="1"/>
          </p:cNvCxnSpPr>
          <p:nvPr/>
        </p:nvCxnSpPr>
        <p:spPr>
          <a:xfrm>
            <a:off x="2325725" y="3988939"/>
            <a:ext cx="767373" cy="320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4">
            <a:extLst>
              <a:ext uri="{FF2B5EF4-FFF2-40B4-BE49-F238E27FC236}">
                <a16:creationId xmlns:a16="http://schemas.microsoft.com/office/drawing/2014/main" id="{DA8D0C7C-C13F-2F42-85C6-E55FC054552F}"/>
              </a:ext>
            </a:extLst>
          </p:cNvPr>
          <p:cNvCxnSpPr>
            <a:cxnSpLocks/>
            <a:stCxn id="68" idx="3"/>
            <a:endCxn id="61" idx="1"/>
          </p:cNvCxnSpPr>
          <p:nvPr/>
        </p:nvCxnSpPr>
        <p:spPr>
          <a:xfrm flipV="1">
            <a:off x="2579129" y="4309875"/>
            <a:ext cx="513969" cy="741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4">
            <a:extLst>
              <a:ext uri="{FF2B5EF4-FFF2-40B4-BE49-F238E27FC236}">
                <a16:creationId xmlns:a16="http://schemas.microsoft.com/office/drawing/2014/main" id="{DC00EF7C-BB3E-8840-B518-9246B3E60B89}"/>
              </a:ext>
            </a:extLst>
          </p:cNvPr>
          <p:cNvCxnSpPr>
            <a:cxnSpLocks/>
            <a:stCxn id="73" idx="1"/>
            <a:endCxn id="66" idx="0"/>
          </p:cNvCxnSpPr>
          <p:nvPr/>
        </p:nvCxnSpPr>
        <p:spPr>
          <a:xfrm rot="10800000">
            <a:off x="2477325" y="3393923"/>
            <a:ext cx="603316" cy="200560"/>
          </a:xfrm>
          <a:prstGeom prst="curvedConnector4">
            <a:avLst>
              <a:gd name="adj1" fmla="val 42320"/>
              <a:gd name="adj2" fmla="val 2139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4">
            <a:extLst>
              <a:ext uri="{FF2B5EF4-FFF2-40B4-BE49-F238E27FC236}">
                <a16:creationId xmlns:a16="http://schemas.microsoft.com/office/drawing/2014/main" id="{20D99F0A-5775-A949-B4F5-DB49E02C8250}"/>
              </a:ext>
            </a:extLst>
          </p:cNvPr>
          <p:cNvCxnSpPr>
            <a:cxnSpLocks/>
            <a:stCxn id="73" idx="1"/>
            <a:endCxn id="67" idx="0"/>
          </p:cNvCxnSpPr>
          <p:nvPr/>
        </p:nvCxnSpPr>
        <p:spPr>
          <a:xfrm rot="10800000" flipV="1">
            <a:off x="2233051" y="3594483"/>
            <a:ext cx="847590" cy="26807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箭头连接符 4">
            <a:extLst>
              <a:ext uri="{FF2B5EF4-FFF2-40B4-BE49-F238E27FC236}">
                <a16:creationId xmlns:a16="http://schemas.microsoft.com/office/drawing/2014/main" id="{953B6846-AF00-DD42-ADD8-50B6C2B9DD84}"/>
              </a:ext>
            </a:extLst>
          </p:cNvPr>
          <p:cNvCxnSpPr>
            <a:cxnSpLocks/>
            <a:stCxn id="73" idx="1"/>
            <a:endCxn id="68" idx="0"/>
          </p:cNvCxnSpPr>
          <p:nvPr/>
        </p:nvCxnSpPr>
        <p:spPr>
          <a:xfrm rot="10800000" flipV="1">
            <a:off x="2483399" y="3594482"/>
            <a:ext cx="597243" cy="66319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D864142C-4188-6047-8A1D-047264B0A0A6}"/>
              </a:ext>
            </a:extLst>
          </p:cNvPr>
          <p:cNvSpPr txBox="1"/>
          <p:nvPr/>
        </p:nvSpPr>
        <p:spPr>
          <a:xfrm>
            <a:off x="2811854" y="3186825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>
                <a:solidFill>
                  <a:srgbClr val="00206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ipc:///var/dtu-pub.ipc</a:t>
            </a:r>
            <a:endParaRPr kumimoji="1" lang="zh-CN" altLang="en-US" sz="800">
              <a:solidFill>
                <a:srgbClr val="002060"/>
              </a:solidFill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880F8DF-30F1-A748-AED0-1548470F7C42}"/>
              </a:ext>
            </a:extLst>
          </p:cNvPr>
          <p:cNvSpPr txBox="1"/>
          <p:nvPr/>
        </p:nvSpPr>
        <p:spPr>
          <a:xfrm>
            <a:off x="2831548" y="4465328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>
                <a:solidFill>
                  <a:srgbClr val="00206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ipc:///var/dtu-sub.ipc</a:t>
            </a:r>
            <a:endParaRPr kumimoji="1" lang="zh-CN" altLang="en-US" sz="800">
              <a:solidFill>
                <a:srgbClr val="002060"/>
              </a:solidFill>
              <a:latin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233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444762F8-488A-A54B-BEB0-58E6AE493114}"/>
              </a:ext>
            </a:extLst>
          </p:cNvPr>
          <p:cNvSpPr/>
          <p:nvPr/>
        </p:nvSpPr>
        <p:spPr>
          <a:xfrm>
            <a:off x="5838092" y="2987512"/>
            <a:ext cx="2644725" cy="1505919"/>
          </a:xfrm>
          <a:prstGeom prst="roundRect">
            <a:avLst>
              <a:gd name="adj" fmla="val 24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DTU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DA8F85-0D39-8040-8CB5-C98E78CADD25}"/>
              </a:ext>
            </a:extLst>
          </p:cNvPr>
          <p:cNvSpPr/>
          <p:nvPr/>
        </p:nvSpPr>
        <p:spPr>
          <a:xfrm>
            <a:off x="481629" y="6258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消息封包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CD005D-25BB-A042-BC6F-9C9DCCEC5B34}"/>
              </a:ext>
            </a:extLst>
          </p:cNvPr>
          <p:cNvSpPr/>
          <p:nvPr/>
        </p:nvSpPr>
        <p:spPr>
          <a:xfrm>
            <a:off x="1572491" y="1966529"/>
            <a:ext cx="34567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Ayuthaya" pitchFamily="2" charset="-34"/>
                <a:cs typeface="Ayuthaya" pitchFamily="2" charset="-34"/>
              </a:rPr>
              <a:t>{</a:t>
            </a:r>
          </a:p>
          <a:p>
            <a:r>
              <a:rPr lang="zh-CN" altLang="en-US">
                <a:latin typeface="Ayuthaya" pitchFamily="2" charset="-34"/>
                <a:cs typeface="Ayuthaya" pitchFamily="2" charset="-34"/>
              </a:rPr>
              <a:t>  id: xxx,</a:t>
            </a:r>
          </a:p>
          <a:p>
            <a:r>
              <a:rPr lang="zh-CN" altLang="en-US">
                <a:latin typeface="Ayuthaya" pitchFamily="2" charset="-34"/>
                <a:cs typeface="Ayuthaya" pitchFamily="2" charset="-34"/>
              </a:rPr>
              <a:t>  </a:t>
            </a:r>
            <a:r>
              <a:rPr lang="en-US" altLang="zh-CN">
                <a:latin typeface="Ayuthaya" pitchFamily="2" charset="-34"/>
                <a:cs typeface="Ayuthaya" pitchFamily="2" charset="-34"/>
              </a:rPr>
              <a:t>name</a:t>
            </a:r>
            <a:r>
              <a:rPr lang="zh-CN" altLang="en-US">
                <a:latin typeface="Ayuthaya" pitchFamily="2" charset="-34"/>
                <a:cs typeface="Ayuthaya" pitchFamily="2" charset="-34"/>
              </a:rPr>
              <a:t>: xxxx</a:t>
            </a:r>
          </a:p>
          <a:p>
            <a:r>
              <a:rPr lang="zh-CN" altLang="en-US">
                <a:latin typeface="Ayuthaya" pitchFamily="2" charset="-34"/>
                <a:cs typeface="Ayuthaya" pitchFamily="2" charset="-34"/>
              </a:rPr>
              <a:t>  values:{</a:t>
            </a:r>
          </a:p>
          <a:p>
            <a:r>
              <a:rPr lang="zh-CN" altLang="en-US">
                <a:latin typeface="Ayuthaya" pitchFamily="2" charset="-34"/>
                <a:cs typeface="Ayuthaya" pitchFamily="2" charset="-34"/>
              </a:rPr>
              <a:t>    ...</a:t>
            </a:r>
          </a:p>
          <a:p>
            <a:r>
              <a:rPr lang="zh-CN" altLang="en-US">
                <a:latin typeface="Ayuthaya" pitchFamily="2" charset="-34"/>
                <a:cs typeface="Ayuthaya" pitchFamily="2" charset="-34"/>
              </a:rPr>
              <a:t>  }  </a:t>
            </a:r>
          </a:p>
          <a:p>
            <a:r>
              <a:rPr lang="zh-CN" altLang="en-US">
                <a:latin typeface="Ayuthaya" pitchFamily="2" charset="-34"/>
                <a:cs typeface="Ayuthaya" pitchFamily="2" charset="-34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837DF2-7E43-0644-974C-B4E6D6BD121F}"/>
              </a:ext>
            </a:extLst>
          </p:cNvPr>
          <p:cNvSpPr/>
          <p:nvPr/>
        </p:nvSpPr>
        <p:spPr>
          <a:xfrm>
            <a:off x="1455025" y="1405143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>
                <a:effectLst/>
                <a:latin typeface=".SF NS Text"/>
              </a:rPr>
              <a:t>jsonrpc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7667742-0357-AB49-9451-B2622D87FE87}"/>
              </a:ext>
            </a:extLst>
          </p:cNvPr>
          <p:cNvSpPr/>
          <p:nvPr/>
        </p:nvSpPr>
        <p:spPr>
          <a:xfrm>
            <a:off x="6096000" y="3429000"/>
            <a:ext cx="650406" cy="882975"/>
          </a:xfrm>
          <a:prstGeom prst="roundRect">
            <a:avLst>
              <a:gd name="adj" fmla="val 920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DEVICE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367C77D-A3B8-0844-9E08-F86B09C65AB7}"/>
              </a:ext>
            </a:extLst>
          </p:cNvPr>
          <p:cNvSpPr/>
          <p:nvPr/>
        </p:nvSpPr>
        <p:spPr>
          <a:xfrm>
            <a:off x="7433946" y="3276599"/>
            <a:ext cx="650406" cy="882975"/>
          </a:xfrm>
          <a:prstGeom prst="roundRect">
            <a:avLst>
              <a:gd name="adj" fmla="val 920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SENSOR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59929BF-8ABC-304E-A57A-DDC351713A4E}"/>
              </a:ext>
            </a:extLst>
          </p:cNvPr>
          <p:cNvSpPr/>
          <p:nvPr/>
        </p:nvSpPr>
        <p:spPr>
          <a:xfrm>
            <a:off x="4687078" y="4081503"/>
            <a:ext cx="650406" cy="882975"/>
          </a:xfrm>
          <a:prstGeom prst="roundRect">
            <a:avLst>
              <a:gd name="adj" fmla="val 920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GATEWAY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F1AF51D-19A5-D046-94D5-791918E7E4AA}"/>
              </a:ext>
            </a:extLst>
          </p:cNvPr>
          <p:cNvSpPr/>
          <p:nvPr/>
        </p:nvSpPr>
        <p:spPr>
          <a:xfrm>
            <a:off x="6096000" y="4798255"/>
            <a:ext cx="650406" cy="882975"/>
          </a:xfrm>
          <a:prstGeom prst="roundRect">
            <a:avLst>
              <a:gd name="adj" fmla="val 920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DEVICE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489301FB-D650-8545-962D-8AE70B15CA71}"/>
              </a:ext>
            </a:extLst>
          </p:cNvPr>
          <p:cNvSpPr/>
          <p:nvPr/>
        </p:nvSpPr>
        <p:spPr>
          <a:xfrm>
            <a:off x="7411446" y="4645854"/>
            <a:ext cx="650406" cy="882975"/>
          </a:xfrm>
          <a:prstGeom prst="roundRect">
            <a:avLst>
              <a:gd name="adj" fmla="val 920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SENSOR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37FF06C-9881-4B45-8736-EEED3A3A43EE}"/>
              </a:ext>
            </a:extLst>
          </p:cNvPr>
          <p:cNvSpPr/>
          <p:nvPr/>
        </p:nvSpPr>
        <p:spPr>
          <a:xfrm>
            <a:off x="7586346" y="3428999"/>
            <a:ext cx="650406" cy="882975"/>
          </a:xfrm>
          <a:prstGeom prst="roundRect">
            <a:avLst>
              <a:gd name="adj" fmla="val 920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SENSOR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990A57B6-A474-0343-8FE1-C140EA37341D}"/>
              </a:ext>
            </a:extLst>
          </p:cNvPr>
          <p:cNvSpPr/>
          <p:nvPr/>
        </p:nvSpPr>
        <p:spPr>
          <a:xfrm>
            <a:off x="7563846" y="4798254"/>
            <a:ext cx="650406" cy="882975"/>
          </a:xfrm>
          <a:prstGeom prst="roundRect">
            <a:avLst>
              <a:gd name="adj" fmla="val 920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latin typeface="Ayuthaya" pitchFamily="2" charset="-34"/>
                <a:cs typeface="Ayuthaya" pitchFamily="2" charset="-34"/>
              </a:rPr>
              <a:t>SENSOR</a:t>
            </a:r>
            <a:endParaRPr kumimoji="1" lang="zh-CN" altLang="en-US" sz="800">
              <a:latin typeface="Ayuthaya" pitchFamily="2" charset="-34"/>
              <a:cs typeface="Ayuthaya" pitchFamily="2" charset="-34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84C337D-D97A-6949-8163-47AB3A1058FC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flipH="1">
            <a:off x="6746406" y="3870487"/>
            <a:ext cx="839940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321D997-5CC7-4D4C-AE5D-813A17F8F281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6746406" y="5239742"/>
            <a:ext cx="817440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A6FF401-F3DD-3849-A418-957197D2713E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5337484" y="3870488"/>
            <a:ext cx="758516" cy="65250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1AA24BD-C6AB-C649-9A27-B744D7457940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5337484" y="4522991"/>
            <a:ext cx="758516" cy="71675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4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DA8F85-0D39-8040-8CB5-C98E78CADD25}"/>
              </a:ext>
            </a:extLst>
          </p:cNvPr>
          <p:cNvSpPr/>
          <p:nvPr/>
        </p:nvSpPr>
        <p:spPr>
          <a:xfrm>
            <a:off x="481629" y="6258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交互协议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50BFC-7531-5243-9440-046F8BBD4D03}"/>
              </a:ext>
            </a:extLst>
          </p:cNvPr>
          <p:cNvSpPr/>
          <p:nvPr/>
        </p:nvSpPr>
        <p:spPr>
          <a:xfrm>
            <a:off x="836036" y="1423932"/>
            <a:ext cx="3353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>
                <a:solidFill>
                  <a:srgbClr val="000000"/>
                </a:solidFill>
                <a:latin typeface="Helvetica" pitchFamily="2" charset="0"/>
              </a:rPr>
              <a:t>设备</a:t>
            </a:r>
            <a:r>
              <a:rPr lang="zh-CN" altLang="en-US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事件上报</a:t>
            </a:r>
            <a:r>
              <a:rPr lang="en-US" altLang="zh-CN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(data-report)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860735-DC97-7B46-9818-0C7BA1A9002F}"/>
              </a:ext>
            </a:extLst>
          </p:cNvPr>
          <p:cNvSpPr/>
          <p:nvPr/>
        </p:nvSpPr>
        <p:spPr>
          <a:xfrm>
            <a:off x="904910" y="4014016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US" altLang="zh-CN" b="1">
                <a:solidFill>
                  <a:srgbClr val="000000"/>
                </a:solidFill>
                <a:latin typeface="Helvetica" pitchFamily="2" charset="0"/>
              </a:rPr>
              <a:t>2</a:t>
            </a:r>
            <a:r>
              <a:rPr lang="en-US" altLang="zh-CN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  <a:r>
              <a:rPr lang="zh-CN" altLang="en-US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Helvetica" pitchFamily="2" charset="0"/>
              </a:rPr>
              <a:t>设备参数</a:t>
            </a:r>
            <a:r>
              <a:rPr lang="zh-CN" altLang="en-US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设置</a:t>
            </a:r>
            <a:r>
              <a:rPr lang="en-US" altLang="zh-CN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(data-set)</a:t>
            </a:r>
            <a:endParaRPr lang="zh-CN" altLang="en-US" b="1" i="0" u="none" strike="noStrike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72E63D-6046-6648-9B86-D5517A95D603}"/>
              </a:ext>
            </a:extLst>
          </p:cNvPr>
          <p:cNvSpPr/>
          <p:nvPr/>
        </p:nvSpPr>
        <p:spPr>
          <a:xfrm>
            <a:off x="5321428" y="1453788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Helvetica" pitchFamily="2" charset="0"/>
              </a:rPr>
              <a:t>3</a:t>
            </a:r>
            <a:r>
              <a:rPr lang="en-US" altLang="zh-CN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  <a:r>
              <a:rPr lang="zh-CN" altLang="en-US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Helvetica" pitchFamily="2" charset="0"/>
              </a:rPr>
              <a:t>设备参数</a:t>
            </a:r>
            <a:r>
              <a:rPr lang="zh-CN" altLang="en-US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查询 </a:t>
            </a:r>
            <a:r>
              <a:rPr lang="en-US" altLang="zh-CN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(data-query)</a:t>
            </a:r>
            <a:endParaRPr lang="zh-CN" altLang="en-US" b="1" i="0" u="none" strike="noStrike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14F318-208D-BF4D-B712-16F0C2B14B2B}"/>
              </a:ext>
            </a:extLst>
          </p:cNvPr>
          <p:cNvSpPr/>
          <p:nvPr/>
        </p:nvSpPr>
        <p:spPr>
          <a:xfrm>
            <a:off x="1234098" y="2139640"/>
            <a:ext cx="185178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{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device_id: xxx ,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type: </a:t>
            </a:r>
            <a:r>
              <a:rPr lang="en" altLang="zh-CN" sz="1200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event</a:t>
            </a:r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,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params: {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  ...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}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}</a:t>
            </a:r>
            <a:endParaRPr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589EB8-B6AC-7C41-B005-6A78DF9B5825}"/>
              </a:ext>
            </a:extLst>
          </p:cNvPr>
          <p:cNvSpPr/>
          <p:nvPr/>
        </p:nvSpPr>
        <p:spPr>
          <a:xfrm>
            <a:off x="1076431" y="4584069"/>
            <a:ext cx="258596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{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device_id: xxx,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params: {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  xxx : yyy, zzz : mmm,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  ....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}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} </a:t>
            </a:r>
            <a:endParaRPr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650E1C-6DFE-2747-8B4F-B0DB5BD1B57D}"/>
              </a:ext>
            </a:extLst>
          </p:cNvPr>
          <p:cNvSpPr/>
          <p:nvPr/>
        </p:nvSpPr>
        <p:spPr>
          <a:xfrm>
            <a:off x="5612533" y="4584069"/>
            <a:ext cx="4300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{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device_id: xxx ,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type: </a:t>
            </a:r>
            <a:r>
              <a:rPr lang="en" altLang="zh-CN" sz="1200" b="1">
                <a:solidFill>
                  <a:srgbClr val="FF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status</a:t>
            </a:r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,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params{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  temperature: 2400,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  mem_total : 512,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  mem_free : 380 ,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  ...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}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}</a:t>
            </a:r>
            <a:endParaRPr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B32055-0519-614C-A087-1DF4B93FDEA3}"/>
              </a:ext>
            </a:extLst>
          </p:cNvPr>
          <p:cNvSpPr/>
          <p:nvPr/>
        </p:nvSpPr>
        <p:spPr>
          <a:xfrm>
            <a:off x="5646366" y="2157525"/>
            <a:ext cx="18517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{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device_id: xxx,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params: [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  temperature,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  mem,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  cpu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  ] </a:t>
            </a:r>
          </a:p>
          <a:p>
            <a:r>
              <a:rPr lang="en" altLang="zh-CN" sz="1200">
                <a:latin typeface="Ayuthaya" pitchFamily="2" charset="-34"/>
                <a:ea typeface="Ayuthaya" pitchFamily="2" charset="-34"/>
                <a:cs typeface="Ayuthaya" pitchFamily="2" charset="-34"/>
              </a:rPr>
              <a:t>}</a:t>
            </a:r>
            <a:endParaRPr lang="zh-CN" altLang="en-US" sz="1200">
              <a:latin typeface="Ayuthaya" pitchFamily="2" charset="-34"/>
              <a:cs typeface="Ayuthaya" pitchFamily="2" charset="-34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02AC88C-E319-2444-A22E-284182FB933A}"/>
              </a:ext>
            </a:extLst>
          </p:cNvPr>
          <p:cNvSpPr/>
          <p:nvPr/>
        </p:nvSpPr>
        <p:spPr>
          <a:xfrm>
            <a:off x="5321428" y="4070629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4.</a:t>
            </a:r>
            <a:r>
              <a:rPr lang="zh-CN" altLang="en-US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Helvetica" pitchFamily="2" charset="0"/>
              </a:rPr>
              <a:t>设备参数上报</a:t>
            </a:r>
            <a:r>
              <a:rPr lang="zh-CN" altLang="en-US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zh-CN" b="1" i="0" u="none" strike="noStrike">
                <a:solidFill>
                  <a:srgbClr val="000000"/>
                </a:solidFill>
                <a:effectLst/>
                <a:latin typeface="Helvetica" pitchFamily="2" charset="0"/>
              </a:rPr>
              <a:t>(data-report)</a:t>
            </a:r>
            <a:endParaRPr lang="zh-CN" altLang="en-US" b="1" i="0" u="none" strike="noStrike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8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DA8F85-0D39-8040-8CB5-C98E78CADD25}"/>
              </a:ext>
            </a:extLst>
          </p:cNvPr>
          <p:cNvSpPr/>
          <p:nvPr/>
        </p:nvSpPr>
        <p:spPr>
          <a:xfrm>
            <a:off x="481629" y="6258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Helvetica" pitchFamily="2" charset="0"/>
              </a:rPr>
              <a:t>设备上报参数</a:t>
            </a:r>
            <a:endParaRPr lang="zh-CN" altLang="en-US" b="1" i="0" u="none" strike="noStrike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4C506DA-B084-7B45-8743-058615E1BA8D}"/>
              </a:ext>
            </a:extLst>
          </p:cNvPr>
          <p:cNvGraphicFramePr>
            <a:graphicFrameLocks noGrp="1"/>
          </p:cNvGraphicFramePr>
          <p:nvPr/>
        </p:nvGraphicFramePr>
        <p:xfrm>
          <a:off x="935180" y="1573977"/>
          <a:ext cx="7041573" cy="3108960"/>
        </p:xfrm>
        <a:graphic>
          <a:graphicData uri="http://schemas.openxmlformats.org/drawingml/2006/table">
            <a:tbl>
              <a:tblPr/>
              <a:tblGrid>
                <a:gridCol w="1943102">
                  <a:extLst>
                    <a:ext uri="{9D8B030D-6E8A-4147-A177-3AD203B41FA5}">
                      <a16:colId xmlns:a16="http://schemas.microsoft.com/office/drawing/2014/main" val="1704688230"/>
                    </a:ext>
                  </a:extLst>
                </a:gridCol>
                <a:gridCol w="1922318">
                  <a:extLst>
                    <a:ext uri="{9D8B030D-6E8A-4147-A177-3AD203B41FA5}">
                      <a16:colId xmlns:a16="http://schemas.microsoft.com/office/drawing/2014/main" val="1381678560"/>
                    </a:ext>
                  </a:extLst>
                </a:gridCol>
                <a:gridCol w="3176153">
                  <a:extLst>
                    <a:ext uri="{9D8B030D-6E8A-4147-A177-3AD203B41FA5}">
                      <a16:colId xmlns:a16="http://schemas.microsoft.com/office/drawing/2014/main" val="1006748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b="1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b="1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b="1">
                          <a:effectLst/>
                        </a:rPr>
                        <a:t>Comment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063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device_id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string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设备编号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067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firmware_ver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string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固件版本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33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sys_time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系统时间 </a:t>
                      </a:r>
                      <a:r>
                        <a:rPr lang="en">
                          <a:effectLst/>
                        </a:rPr>
                        <a:t>unix timestamp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78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mem_total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系统内存 </a:t>
                      </a:r>
                      <a:r>
                        <a:rPr lang="en">
                          <a:effectLst/>
                        </a:rPr>
                        <a:t>kb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6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mem_free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可用系统内存 </a:t>
                      </a:r>
                      <a:r>
                        <a:rPr lang="en-US" altLang="zh-CN">
                          <a:effectLst/>
                        </a:rPr>
                        <a:t>kb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3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disk_total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系统存储 </a:t>
                      </a:r>
                      <a:r>
                        <a:rPr lang="en">
                          <a:effectLst/>
                        </a:rPr>
                        <a:t>mb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1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disk_free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可用系统存储 </a:t>
                      </a:r>
                      <a:r>
                        <a:rPr lang="en-US" altLang="zh-CN">
                          <a:effectLst/>
                        </a:rPr>
                        <a:t>mb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4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2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486</Words>
  <Application>Microsoft Macintosh PowerPoint</Application>
  <PresentationFormat>宽屏</PresentationFormat>
  <Paragraphs>202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.SF NS Text</vt:lpstr>
      <vt:lpstr>等线</vt:lpstr>
      <vt:lpstr>等线 Light</vt:lpstr>
      <vt:lpstr>Arial</vt:lpstr>
      <vt:lpstr>Ayuthaya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Z0299</dc:creator>
  <cp:lastModifiedBy>Z0299</cp:lastModifiedBy>
  <cp:revision>162</cp:revision>
  <dcterms:created xsi:type="dcterms:W3CDTF">2020-06-30T05:12:06Z</dcterms:created>
  <dcterms:modified xsi:type="dcterms:W3CDTF">2020-08-17T02:48:26Z</dcterms:modified>
</cp:coreProperties>
</file>