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1"/>
    <p:restoredTop sz="94677"/>
  </p:normalViewPr>
  <p:slideViewPr>
    <p:cSldViewPr snapToGrid="0" snapToObjects="1">
      <p:cViewPr>
        <p:scale>
          <a:sx n="177" d="100"/>
          <a:sy n="177" d="100"/>
        </p:scale>
        <p:origin x="6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6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47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26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6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2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48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50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7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75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28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E394-7036-524A-8748-19465A5683E8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45F2-3D5E-7944-8E96-FC7D258788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05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github.com/adoggie/Traverser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64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5568228" y="3374004"/>
            <a:ext cx="2198419" cy="1680017"/>
          </a:xfrm>
          <a:prstGeom prst="roundRect">
            <a:avLst>
              <a:gd name="adj" fmla="val 2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1100" dirty="0" smtClean="0">
                <a:latin typeface="Ayuthaya" charset="-34"/>
                <a:ea typeface="Ayuthaya" charset="-34"/>
                <a:cs typeface="Ayuthaya" charset="-34"/>
              </a:rPr>
              <a:t>Mac-book</a:t>
            </a:r>
            <a:endParaRPr kumimoji="1" lang="zh-CN" altLang="en-US" sz="11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541" y="362032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Traverser -  </a:t>
            </a:r>
            <a:r>
              <a:rPr kumimoji="1" lang="zh-CN" altLang="en-US" b="1" dirty="0" smtClean="0"/>
              <a:t>设计</a:t>
            </a:r>
            <a:endParaRPr kumimoji="1" lang="zh-CN" altLang="en-US" b="1" dirty="0"/>
          </a:p>
        </p:txBody>
      </p:sp>
      <p:sp>
        <p:nvSpPr>
          <p:cNvPr id="2" name="圆角矩形 1"/>
          <p:cNvSpPr/>
          <p:nvPr/>
        </p:nvSpPr>
        <p:spPr>
          <a:xfrm>
            <a:off x="5212174" y="4060386"/>
            <a:ext cx="1025912" cy="498088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Client</a:t>
            </a:r>
          </a:p>
          <a:p>
            <a:pPr algn="ctr"/>
            <a:r>
              <a:rPr kumimoji="1" lang="en-US" altLang="zh-CN" sz="800" dirty="0">
                <a:latin typeface="Ayuthaya" charset="-34"/>
                <a:ea typeface="Ayuthaya" charset="-34"/>
                <a:cs typeface="Ayuthaya" charset="-34"/>
              </a:rPr>
              <a:t>&lt;traverser</a:t>
            </a:r>
            <a:r>
              <a:rPr kumimoji="1" lang="en-US" altLang="zh-CN" sz="800" dirty="0" smtClean="0">
                <a:latin typeface="Ayuthaya" charset="-34"/>
                <a:ea typeface="Ayuthaya" charset="-34"/>
                <a:cs typeface="Ayuthaya" charset="-34"/>
              </a:rPr>
              <a:t>&gt;</a:t>
            </a:r>
            <a:endParaRPr kumimoji="1" lang="en-US" altLang="zh-CN" sz="8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2767883" y="3374004"/>
            <a:ext cx="1931209" cy="1680017"/>
          </a:xfrm>
          <a:prstGeom prst="roundRect">
            <a:avLst>
              <a:gd name="adj" fmla="val 21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sz="1100" dirty="0" smtClean="0">
                <a:latin typeface="Ayuthaya" charset="-34"/>
                <a:ea typeface="Ayuthaya" charset="-34"/>
                <a:cs typeface="Ayuthaya" charset="-34"/>
              </a:rPr>
              <a:t>公网服务器</a:t>
            </a:r>
            <a:endParaRPr kumimoji="1" lang="en-US" altLang="zh-CN" sz="1100" dirty="0" smtClean="0">
              <a:latin typeface="Ayuthaya" charset="-34"/>
              <a:ea typeface="Ayuthaya" charset="-34"/>
              <a:cs typeface="Ayuthaya" charset="-34"/>
            </a:endParaRPr>
          </a:p>
          <a:p>
            <a:pPr algn="ctr"/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10.23.43.112</a:t>
            </a:r>
            <a:endParaRPr kumimoji="1" lang="zh-CN" altLang="en-US" sz="700" dirty="0"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74" y="3326437"/>
            <a:ext cx="655368" cy="543476"/>
          </a:xfrm>
          <a:prstGeom prst="rect">
            <a:avLst/>
          </a:prstGeom>
        </p:spPr>
      </p:pic>
      <p:sp>
        <p:nvSpPr>
          <p:cNvPr id="94" name="圆角矩形 93"/>
          <p:cNvSpPr/>
          <p:nvPr/>
        </p:nvSpPr>
        <p:spPr>
          <a:xfrm>
            <a:off x="3196118" y="4004777"/>
            <a:ext cx="1114907" cy="635663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Master</a:t>
            </a:r>
          </a:p>
          <a:p>
            <a:pPr algn="ctr"/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&lt;</a:t>
            </a:r>
            <a:r>
              <a:rPr kumimoji="1" lang="en-US" altLang="zh-CN" sz="800" dirty="0" smtClean="0">
                <a:latin typeface="Ayuthaya" charset="-34"/>
                <a:ea typeface="Ayuthaya" charset="-34"/>
                <a:cs typeface="Ayuthaya" charset="-34"/>
              </a:rPr>
              <a:t>traverser</a:t>
            </a:r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&gt;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862499" y="3677406"/>
            <a:ext cx="774199" cy="396939"/>
          </a:xfrm>
          <a:prstGeom prst="roundRect">
            <a:avLst>
              <a:gd name="adj" fmla="val 920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latin typeface="Ayuthaya" charset="-34"/>
                <a:ea typeface="Ayuthaya" charset="-34"/>
                <a:cs typeface="Ayuthaya" charset="-34"/>
              </a:rPr>
              <a:t>Django</a:t>
            </a:r>
          </a:p>
          <a:p>
            <a:pPr algn="ctr"/>
            <a:r>
              <a:rPr kumimoji="1" lang="en-US" altLang="zh-CN" sz="800" dirty="0" smtClean="0">
                <a:latin typeface="Ayuthaya" charset="-34"/>
                <a:ea typeface="Ayuthaya" charset="-34"/>
                <a:cs typeface="Ayuthaya" charset="-34"/>
              </a:rPr>
              <a:t>server</a:t>
            </a:r>
            <a:endParaRPr kumimoji="1" lang="zh-CN" altLang="en-US" sz="800" dirty="0">
              <a:latin typeface="Ayuthaya" charset="-34"/>
              <a:ea typeface="Ayuthaya" charset="-34"/>
              <a:cs typeface="Ayuthaya" charset="-34"/>
            </a:endParaRPr>
          </a:p>
        </p:txBody>
      </p:sp>
      <p:cxnSp>
        <p:nvCxnSpPr>
          <p:cNvPr id="26" name="直线箭头连接符 25"/>
          <p:cNvCxnSpPr>
            <a:stCxn id="55" idx="3"/>
            <a:endCxn id="28" idx="2"/>
          </p:cNvCxnSpPr>
          <p:nvPr/>
        </p:nvCxnSpPr>
        <p:spPr>
          <a:xfrm flipV="1">
            <a:off x="2050059" y="4227892"/>
            <a:ext cx="669319" cy="3289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admin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58" y="2965272"/>
            <a:ext cx="500523" cy="50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文本框 198"/>
          <p:cNvSpPr txBox="1"/>
          <p:nvPr/>
        </p:nvSpPr>
        <p:spPr>
          <a:xfrm>
            <a:off x="251193" y="836830"/>
            <a:ext cx="62475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u="sng" dirty="0" smtClean="0">
                <a:latin typeface="Ayuthaya" charset="-34"/>
                <a:ea typeface="Ayuthaya" charset="-34"/>
                <a:cs typeface="Ayuthaya" charset="-34"/>
              </a:rPr>
              <a:t>面临问题：</a:t>
            </a:r>
            <a:endParaRPr kumimoji="1" lang="en-US" altLang="zh-CN" sz="1200" b="1" u="sng" dirty="0" smtClean="0">
              <a:latin typeface="Ayuthaya" charset="-34"/>
              <a:ea typeface="Ayuthaya" charset="-34"/>
              <a:cs typeface="Ayuthaya" charset="-34"/>
            </a:endParaRPr>
          </a:p>
          <a:p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在互联网应用开发时，移动设备连接到公网地址的服务器，这些服务器往往只适合运行生产而不适合开发，多种限制：配置低、没有桌面图形系统、无法运行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IDE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环境等等。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endParaRPr kumimoji="1" lang="en-US" altLang="zh-CN" sz="10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开发环境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(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macbook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)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是在本地网络，但没有公网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Ip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，移动设备和客户端无法穿透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Nat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访问到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mac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设备的端口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(8001,8002),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所以要</a:t>
            </a:r>
            <a:r>
              <a:rPr kumimoji="1" lang="zh-CN" altLang="en-US" sz="1000" dirty="0">
                <a:latin typeface="Ayuthaya" charset="-34"/>
                <a:ea typeface="Ayuthaya" charset="-34"/>
                <a:cs typeface="Ayuthaya" charset="-34"/>
              </a:rPr>
              <a:t>自行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开发服务</a:t>
            </a:r>
            <a:r>
              <a:rPr kumimoji="1" lang="zh-CN" altLang="en-US" sz="1000" dirty="0">
                <a:latin typeface="Ayuthaya" charset="-34"/>
                <a:ea typeface="Ayuthaya" charset="-34"/>
                <a:cs typeface="Ayuthaya" charset="-34"/>
              </a:rPr>
              <a:t>程序</a:t>
            </a:r>
            <a:r>
              <a:rPr kumimoji="1" lang="en-US" altLang="zh-CN" sz="1000" dirty="0">
                <a:latin typeface="Ayuthaya" charset="-34"/>
                <a:ea typeface="Ayuthaya" charset="-34"/>
                <a:cs typeface="Ayuthaya" charset="-34"/>
              </a:rPr>
              <a:t>(master/client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),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借助公网服务器实现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Tcp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穿透：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r>
              <a:rPr kumimoji="1" lang="zh-CN" altLang="en-US" sz="1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-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移动设备连接到公网服务器端口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8001/8002,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通过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master-&gt;client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的传递，将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tcp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连接和数据请求转发到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macbook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的服务端口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(8001/8002)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。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endParaRPr kumimoji="1" lang="en-US" altLang="zh-CN" sz="10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Ps: 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其他简单方法就是采用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vpn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了，可是阿里云的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ecs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上部署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openvpn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的方案被墙掉了，除非有大米去购买阿里云的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ssl-vpn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服务。</a:t>
            </a:r>
            <a:endParaRPr kumimoji="1" lang="zh-CN" altLang="en-US" sz="10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-1538307" y="271905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发送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/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接收</a:t>
            </a:r>
            <a:endParaRPr kumimoji="1" lang="zh-CN" altLang="en-US" sz="10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645575" y="5403725"/>
            <a:ext cx="346761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>
                <a:latin typeface="Ayuthaya" charset="-34"/>
                <a:ea typeface="Ayuthaya" charset="-34"/>
                <a:cs typeface="Ayuthaya" charset="-34"/>
              </a:rPr>
              <a:t>1.</a:t>
            </a:r>
            <a:r>
              <a:rPr kumimoji="1" lang="zh-CN" altLang="en-US" sz="1050" dirty="0" smtClean="0">
                <a:latin typeface="Ayuthaya" charset="-34"/>
                <a:ea typeface="Ayuthaya" charset="-34"/>
                <a:cs typeface="Ayuthaya" charset="-34"/>
              </a:rPr>
              <a:t>初始化流程：</a:t>
            </a:r>
            <a:endParaRPr kumimoji="1" lang="en-US" altLang="zh-CN" sz="105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050" dirty="0" smtClean="0">
                <a:latin typeface="Ayuthaya" charset="-34"/>
                <a:ea typeface="Ayuthaya" charset="-34"/>
                <a:cs typeface="Ayuthaya" charset="-34"/>
              </a:rPr>
              <a:t>Master</a:t>
            </a:r>
            <a:r>
              <a:rPr kumimoji="1" lang="zh-CN" altLang="en-US" sz="1050" dirty="0" smtClean="0">
                <a:latin typeface="Ayuthaya" charset="-34"/>
                <a:ea typeface="Ayuthaya" charset="-34"/>
                <a:cs typeface="Ayuthaya" charset="-34"/>
              </a:rPr>
              <a:t>启动侦听双向</a:t>
            </a:r>
            <a:r>
              <a:rPr kumimoji="1" lang="en-US" altLang="zh-CN" sz="1050" dirty="0" err="1" smtClean="0">
                <a:latin typeface="Ayuthaya" charset="-34"/>
                <a:ea typeface="Ayuthaya" charset="-34"/>
                <a:cs typeface="Ayuthaya" charset="-34"/>
              </a:rPr>
              <a:t>tcp</a:t>
            </a:r>
            <a:r>
              <a:rPr kumimoji="1" lang="zh-CN" altLang="en-US" sz="1050" dirty="0" smtClean="0">
                <a:latin typeface="Ayuthaya" charset="-34"/>
                <a:ea typeface="Ayuthaya" charset="-34"/>
                <a:cs typeface="Ayuthaya" charset="-34"/>
              </a:rPr>
              <a:t>端口 </a:t>
            </a:r>
            <a:r>
              <a:rPr kumimoji="1" lang="en-US" altLang="zh-CN" sz="900" dirty="0" smtClean="0">
                <a:latin typeface="Ayuthaya" charset="-34"/>
                <a:ea typeface="Ayuthaya" charset="-34"/>
                <a:cs typeface="Ayuthaya" charset="-34"/>
              </a:rPr>
              <a:t>8001&lt;-&gt;18001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050" dirty="0" smtClean="0">
                <a:latin typeface="Ayuthaya" charset="-34"/>
                <a:ea typeface="Ayuthaya" charset="-34"/>
                <a:cs typeface="Ayuthaya" charset="-34"/>
              </a:rPr>
              <a:t>Client</a:t>
            </a:r>
            <a:r>
              <a:rPr kumimoji="1" lang="zh-CN" altLang="en-US" sz="1050" dirty="0" smtClean="0">
                <a:latin typeface="Ayuthaya" charset="-34"/>
                <a:ea typeface="Ayuthaya" charset="-34"/>
                <a:cs typeface="Ayuthaya" charset="-34"/>
              </a:rPr>
              <a:t>启动到</a:t>
            </a:r>
            <a:r>
              <a:rPr kumimoji="1" lang="en-US" altLang="zh-CN" sz="1050" dirty="0" smtClean="0">
                <a:latin typeface="Ayuthaya" charset="-34"/>
                <a:ea typeface="Ayuthaya" charset="-34"/>
                <a:cs typeface="Ayuthaya" charset="-34"/>
              </a:rPr>
              <a:t>master</a:t>
            </a:r>
            <a:r>
              <a:rPr kumimoji="1" lang="zh-CN" altLang="en-US" sz="1050" dirty="0" smtClean="0">
                <a:latin typeface="Ayuthaya" charset="-34"/>
                <a:ea typeface="Ayuthaya" charset="-34"/>
                <a:cs typeface="Ayuthaya" charset="-34"/>
              </a:rPr>
              <a:t>的连接 </a:t>
            </a:r>
            <a:r>
              <a:rPr kumimoji="1" lang="en-US" altLang="zh-CN" sz="900" dirty="0" smtClean="0">
                <a:latin typeface="Ayuthaya" charset="-34"/>
                <a:ea typeface="Ayuthaya" charset="-34"/>
                <a:cs typeface="Ayuthaya" charset="-34"/>
              </a:rPr>
              <a:t>18001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900" dirty="0" smtClean="0">
                <a:latin typeface="Ayuthaya" charset="-34"/>
                <a:ea typeface="Ayuthaya" charset="-34"/>
                <a:cs typeface="Ayuthaya" charset="-34"/>
              </a:rPr>
              <a:t>启动项目</a:t>
            </a:r>
            <a:r>
              <a:rPr kumimoji="1" lang="en-US" altLang="zh-CN" sz="900" dirty="0" smtClean="0">
                <a:latin typeface="Ayuthaya" charset="-34"/>
                <a:ea typeface="Ayuthaya" charset="-34"/>
                <a:cs typeface="Ayuthaya" charset="-34"/>
              </a:rPr>
              <a:t> django-server,</a:t>
            </a:r>
            <a:r>
              <a:rPr kumimoji="1" lang="zh-CN" altLang="en-US" sz="900" dirty="0" smtClean="0">
                <a:latin typeface="Ayuthaya" charset="-34"/>
                <a:ea typeface="Ayuthaya" charset="-34"/>
                <a:cs typeface="Ayuthaya" charset="-34"/>
              </a:rPr>
              <a:t>侦听</a:t>
            </a:r>
            <a:r>
              <a:rPr kumimoji="1" lang="en-US" altLang="zh-CN" sz="900" dirty="0" smtClean="0">
                <a:latin typeface="Ayuthaya" charset="-34"/>
                <a:ea typeface="Ayuthaya" charset="-34"/>
                <a:cs typeface="Ayuthaya" charset="-34"/>
              </a:rPr>
              <a:t> 8001</a:t>
            </a:r>
            <a:r>
              <a:rPr kumimoji="1" lang="zh-CN" altLang="en-US" sz="900" dirty="0" smtClean="0">
                <a:latin typeface="Ayuthaya" charset="-34"/>
                <a:ea typeface="Ayuthaya" charset="-34"/>
                <a:cs typeface="Ayuthaya" charset="-34"/>
              </a:rPr>
              <a:t>端口，等待设备连接</a:t>
            </a:r>
            <a:endParaRPr kumimoji="1" lang="zh-CN" altLang="en-US" sz="9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55" name="Picture 38" descr="¸å³å¾ç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29" y="4318462"/>
            <a:ext cx="476730" cy="4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组 32"/>
          <p:cNvGrpSpPr/>
          <p:nvPr/>
        </p:nvGrpSpPr>
        <p:grpSpPr>
          <a:xfrm>
            <a:off x="2719378" y="4137289"/>
            <a:ext cx="476441" cy="181205"/>
            <a:chOff x="4489556" y="4461484"/>
            <a:chExt cx="476441" cy="181205"/>
          </a:xfrm>
        </p:grpSpPr>
        <p:sp>
          <p:nvSpPr>
            <p:cNvPr id="28" name="椭圆 27"/>
            <p:cNvSpPr/>
            <p:nvPr/>
          </p:nvSpPr>
          <p:spPr>
            <a:xfrm>
              <a:off x="4489556" y="4461484"/>
              <a:ext cx="181205" cy="181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连接符 29"/>
            <p:cNvCxnSpPr>
              <a:stCxn id="28" idx="6"/>
            </p:cNvCxnSpPr>
            <p:nvPr/>
          </p:nvCxnSpPr>
          <p:spPr>
            <a:xfrm flipV="1">
              <a:off x="4670761" y="4551860"/>
              <a:ext cx="295236" cy="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2453746" y="4348112"/>
            <a:ext cx="675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latin typeface="Ayuthaya" charset="-34"/>
                <a:ea typeface="Ayuthaya" charset="-34"/>
                <a:cs typeface="Ayuthaya" charset="-34"/>
              </a:rPr>
              <a:t>l</a:t>
            </a:r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isten</a:t>
            </a:r>
          </a:p>
          <a:p>
            <a:pPr algn="ctr"/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8001/8002</a:t>
            </a:r>
            <a:endParaRPr kumimoji="1" lang="zh-CN" altLang="en-US" sz="7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grpSp>
        <p:nvGrpSpPr>
          <p:cNvPr id="32" name="组 31"/>
          <p:cNvGrpSpPr/>
          <p:nvPr/>
        </p:nvGrpSpPr>
        <p:grpSpPr>
          <a:xfrm flipH="1">
            <a:off x="4289953" y="4329907"/>
            <a:ext cx="487282" cy="181205"/>
            <a:chOff x="6307328" y="4901458"/>
            <a:chExt cx="476441" cy="181205"/>
          </a:xfrm>
        </p:grpSpPr>
        <p:sp>
          <p:nvSpPr>
            <p:cNvPr id="73" name="椭圆 72"/>
            <p:cNvSpPr/>
            <p:nvPr/>
          </p:nvSpPr>
          <p:spPr>
            <a:xfrm>
              <a:off x="6307328" y="4901458"/>
              <a:ext cx="181205" cy="181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4" name="直线连接符 73"/>
            <p:cNvCxnSpPr>
              <a:stCxn id="73" idx="6"/>
            </p:cNvCxnSpPr>
            <p:nvPr/>
          </p:nvCxnSpPr>
          <p:spPr>
            <a:xfrm flipV="1">
              <a:off x="6488533" y="4991834"/>
              <a:ext cx="295236" cy="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4270955" y="4487415"/>
            <a:ext cx="78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Listen</a:t>
            </a:r>
          </a:p>
          <a:p>
            <a:pPr algn="ctr"/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18001/18002</a:t>
            </a:r>
            <a:endParaRPr kumimoji="1" lang="zh-CN" altLang="en-US" sz="7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862499" y="4425661"/>
            <a:ext cx="774199" cy="396939"/>
          </a:xfrm>
          <a:prstGeom prst="roundRect">
            <a:avLst>
              <a:gd name="adj" fmla="val 920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latin typeface="Ayuthaya" charset="-34"/>
                <a:ea typeface="Ayuthaya" charset="-34"/>
                <a:cs typeface="Ayuthaya" charset="-34"/>
              </a:rPr>
              <a:t>Socket</a:t>
            </a:r>
          </a:p>
          <a:p>
            <a:pPr algn="ctr"/>
            <a:r>
              <a:rPr kumimoji="1" lang="en-US" altLang="zh-CN" sz="800" dirty="0" smtClean="0">
                <a:latin typeface="Ayuthaya" charset="-34"/>
                <a:ea typeface="Ayuthaya" charset="-34"/>
                <a:cs typeface="Ayuthaya" charset="-34"/>
              </a:rPr>
              <a:t>server</a:t>
            </a:r>
            <a:endParaRPr kumimoji="1" lang="zh-CN" altLang="en-US" sz="8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386058" y="3779537"/>
            <a:ext cx="181205" cy="181205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连接符 83"/>
          <p:cNvCxnSpPr>
            <a:stCxn id="83" idx="6"/>
          </p:cNvCxnSpPr>
          <p:nvPr/>
        </p:nvCxnSpPr>
        <p:spPr>
          <a:xfrm flipV="1">
            <a:off x="6567263" y="3869913"/>
            <a:ext cx="295236" cy="227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6408154" y="4563013"/>
            <a:ext cx="181205" cy="181205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连接符 86"/>
          <p:cNvCxnSpPr>
            <a:stCxn id="86" idx="6"/>
          </p:cNvCxnSpPr>
          <p:nvPr/>
        </p:nvCxnSpPr>
        <p:spPr>
          <a:xfrm flipV="1">
            <a:off x="6589359" y="4653389"/>
            <a:ext cx="295236" cy="227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25"/>
          <p:cNvCxnSpPr>
            <a:stCxn id="2" idx="1"/>
            <a:endCxn id="73" idx="2"/>
          </p:cNvCxnSpPr>
          <p:nvPr/>
        </p:nvCxnSpPr>
        <p:spPr>
          <a:xfrm rot="10800000" flipV="1">
            <a:off x="4777236" y="4309430"/>
            <a:ext cx="434939" cy="111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25"/>
          <p:cNvCxnSpPr>
            <a:stCxn id="2" idx="3"/>
            <a:endCxn id="83" idx="4"/>
          </p:cNvCxnSpPr>
          <p:nvPr/>
        </p:nvCxnSpPr>
        <p:spPr>
          <a:xfrm flipV="1">
            <a:off x="6238086" y="3960742"/>
            <a:ext cx="238575" cy="3486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25"/>
          <p:cNvCxnSpPr>
            <a:stCxn id="2" idx="3"/>
            <a:endCxn id="86" idx="0"/>
          </p:cNvCxnSpPr>
          <p:nvPr/>
        </p:nvCxnSpPr>
        <p:spPr>
          <a:xfrm>
            <a:off x="6238086" y="4309430"/>
            <a:ext cx="260671" cy="253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25"/>
          <p:cNvCxnSpPr>
            <a:stCxn id="15" idx="2"/>
            <a:endCxn id="28" idx="1"/>
          </p:cNvCxnSpPr>
          <p:nvPr/>
        </p:nvCxnSpPr>
        <p:spPr>
          <a:xfrm rot="16200000" flipH="1">
            <a:off x="2190830" y="3608740"/>
            <a:ext cx="293913" cy="8162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6434165" y="390649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Listen</a:t>
            </a:r>
          </a:p>
          <a:p>
            <a:pPr algn="ctr"/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8001</a:t>
            </a:r>
            <a:endParaRPr kumimoji="1" lang="zh-CN" altLang="en-US" sz="7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434164" y="468855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Listen</a:t>
            </a:r>
          </a:p>
          <a:p>
            <a:pPr algn="ctr"/>
            <a:r>
              <a:rPr kumimoji="1" lang="en-US" altLang="zh-CN" sz="700" dirty="0" smtClean="0">
                <a:latin typeface="Ayuthaya" charset="-34"/>
                <a:ea typeface="Ayuthaya" charset="-34"/>
                <a:cs typeface="Ayuthaya" charset="-34"/>
              </a:rPr>
              <a:t>8002</a:t>
            </a:r>
            <a:endParaRPr kumimoji="1" lang="zh-CN" altLang="en-US" sz="7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76583" y="4289606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>
                <a:latin typeface="Ayuthaya" charset="-34"/>
                <a:ea typeface="Ayuthaya" charset="-34"/>
                <a:cs typeface="Ayuthaya" charset="-34"/>
              </a:rPr>
              <a:t>connect</a:t>
            </a:r>
            <a:endParaRPr kumimoji="1" lang="zh-CN" altLang="en-US" sz="7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99092" y="4190245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>
                <a:latin typeface="Ayuthaya" charset="-34"/>
                <a:ea typeface="Ayuthaya" charset="-34"/>
                <a:cs typeface="Ayuthaya" charset="-34"/>
              </a:rPr>
              <a:t>connect</a:t>
            </a:r>
            <a:endParaRPr kumimoji="1" lang="zh-CN" altLang="en-US" sz="7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11025" y="5358992"/>
            <a:ext cx="620554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latin typeface="Ayuthaya" charset="-34"/>
                <a:ea typeface="Ayuthaya" charset="-34"/>
                <a:cs typeface="Ayuthaya" charset="-34"/>
              </a:rPr>
              <a:t>2.</a:t>
            </a:r>
            <a:r>
              <a:rPr kumimoji="1" lang="zh-CN" altLang="en-US" sz="1100" dirty="0" smtClean="0">
                <a:latin typeface="Ayuthaya" charset="-34"/>
                <a:ea typeface="Ayuthaya" charset="-34"/>
                <a:cs typeface="Ayuthaya" charset="-34"/>
              </a:rPr>
              <a:t>工作流程：</a:t>
            </a:r>
            <a:endParaRPr kumimoji="1" lang="en-US" altLang="zh-CN" sz="11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移动设备连接服务器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8001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端口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master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服务构造封包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p1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( packet_onconnect),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并将其发送到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client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服务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000" dirty="0">
                <a:latin typeface="Ayuthaya" charset="-34"/>
                <a:ea typeface="Ayuthaya" charset="-34"/>
                <a:cs typeface="Ayuthaya" charset="-34"/>
              </a:rPr>
              <a:t>c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lient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接收到封包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p1(8001),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连接到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django-server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的端口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8001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d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jango-server 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响应，完成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tcp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的穿透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( stun)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移动设备发送数据到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master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，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master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构造数据封包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p2(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packet_ondata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),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并将其发送到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client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服务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Client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接收到封包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p2,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转发到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django-server 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反之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django-server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到移动端的数据通过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client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和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master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服务转发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36977" y="895609"/>
            <a:ext cx="284565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u="sng" dirty="0" smtClean="0">
                <a:latin typeface="Ayuthaya" charset="-34"/>
                <a:ea typeface="Ayuthaya" charset="-34"/>
                <a:cs typeface="Ayuthaya" charset="-34"/>
              </a:rPr>
              <a:t>实 现</a:t>
            </a:r>
            <a:endParaRPr kumimoji="1" lang="en-US" altLang="zh-CN" sz="1400" b="1" u="sng" dirty="0" smtClean="0">
              <a:latin typeface="Ayuthaya" charset="-34"/>
              <a:ea typeface="Ayuthaya" charset="-34"/>
              <a:cs typeface="Ayuthaya" charset="-34"/>
            </a:endParaRPr>
          </a:p>
          <a:p>
            <a:endParaRPr kumimoji="1" lang="en-US" altLang="zh-CN" sz="1100" dirty="0">
              <a:latin typeface="Ayuthaya" charset="-34"/>
              <a:ea typeface="Ayuthaya" charset="-34"/>
              <a:cs typeface="Ayuthaya" charset="-34"/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开发两侧服务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master/client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采用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python +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gevent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方案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提高网络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io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利用率，消息进行二进制编码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171450" indent="-171450">
              <a:buFont typeface="Arial" charset="0"/>
              <a:buChar char="•"/>
            </a:pP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封包类型： 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  连接建立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onConnected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zh-CN" sz="1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连接丢失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onDisconnected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zh-CN" sz="1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kumimoji="1" lang="zh-CN" altLang="en-US" sz="1000" dirty="0" smtClean="0">
                <a:latin typeface="Ayuthaya" charset="-34"/>
                <a:ea typeface="Ayuthaya" charset="-34"/>
                <a:cs typeface="Ayuthaya" charset="-34"/>
              </a:rPr>
              <a:t>数据到达</a:t>
            </a:r>
            <a:r>
              <a:rPr kumimoji="1" lang="en-US" altLang="zh-CN" sz="10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 sz="1000" dirty="0" err="1" smtClean="0">
                <a:latin typeface="Ayuthaya" charset="-34"/>
                <a:ea typeface="Ayuthaya" charset="-34"/>
                <a:cs typeface="Ayuthaya" charset="-34"/>
              </a:rPr>
              <a:t>onData</a:t>
            </a:r>
            <a:endParaRPr kumimoji="1" lang="en-US" altLang="zh-CN" sz="10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63883" y="4082416"/>
            <a:ext cx="457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 smtClean="0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P1/p2</a:t>
            </a:r>
            <a:endParaRPr kumimoji="1" lang="zh-CN" altLang="en-US" sz="700" dirty="0" smtClean="0">
              <a:solidFill>
                <a:srgbClr val="C00000"/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83271" y="3816814"/>
            <a:ext cx="457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 smtClean="0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P1/p2</a:t>
            </a:r>
            <a:endParaRPr kumimoji="1" lang="zh-CN" altLang="en-US" sz="700" dirty="0" smtClean="0">
              <a:solidFill>
                <a:srgbClr val="C00000"/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92625" y="3740545"/>
            <a:ext cx="4032033" cy="1078286"/>
          </a:xfrm>
          <a:prstGeom prst="roundRect">
            <a:avLst>
              <a:gd name="adj" fmla="val 2164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zh-CN" altLang="en-US" sz="7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06734" y="51115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>
                <a:latin typeface="Ayuthaya" charset="-34"/>
                <a:ea typeface="Ayuthaya" charset="-34"/>
                <a:cs typeface="Ayuthaya" charset="-34"/>
              </a:rPr>
              <a:t>透传区域</a:t>
            </a:r>
            <a:endParaRPr kumimoji="1" lang="zh-CN" altLang="en-US" sz="10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cxnSp>
        <p:nvCxnSpPr>
          <p:cNvPr id="66" name="曲线连接符 65"/>
          <p:cNvCxnSpPr/>
          <p:nvPr/>
        </p:nvCxnSpPr>
        <p:spPr>
          <a:xfrm rot="16200000" flipV="1">
            <a:off x="4835724" y="4591750"/>
            <a:ext cx="292743" cy="7469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415811" y="6415271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>
                <a:latin typeface="Ayuthaya" charset="-34"/>
                <a:ea typeface="Ayuthaya" charset="-34"/>
                <a:cs typeface="Ayuthaya" charset="-34"/>
                <a:hlinkClick r:id="rId5"/>
              </a:rPr>
              <a:t>http://github.com/adoggie/Traverser</a:t>
            </a:r>
            <a:endParaRPr kumimoji="1" lang="en-US" altLang="zh-CN" sz="900" dirty="0" smtClean="0">
              <a:latin typeface="Ayuthaya" charset="-34"/>
              <a:ea typeface="Ayuthaya" charset="-34"/>
              <a:cs typeface="Ayuthaya" charset="-34"/>
            </a:endParaRPr>
          </a:p>
          <a:p>
            <a:r>
              <a:rPr kumimoji="1" lang="en-US" altLang="zh-CN" sz="900" dirty="0" err="1">
                <a:latin typeface="Ayuthaya" charset="-34"/>
                <a:ea typeface="Ayuthaya" charset="-34"/>
                <a:cs typeface="Ayuthaya" charset="-34"/>
              </a:rPr>
              <a:t>q</a:t>
            </a:r>
            <a:r>
              <a:rPr kumimoji="1" lang="en-US" altLang="zh-CN" sz="900" dirty="0" err="1" smtClean="0">
                <a:latin typeface="Ayuthaya" charset="-34"/>
                <a:ea typeface="Ayuthaya" charset="-34"/>
                <a:cs typeface="Ayuthaya" charset="-34"/>
              </a:rPr>
              <a:t>q</a:t>
            </a:r>
            <a:r>
              <a:rPr kumimoji="1" lang="en-US" altLang="zh-CN" sz="900" dirty="0" smtClean="0">
                <a:latin typeface="Ayuthaya" charset="-34"/>
                <a:ea typeface="Ayuthaya" charset="-34"/>
                <a:cs typeface="Ayuthaya" charset="-34"/>
              </a:rPr>
              <a:t>: 24509826.  </a:t>
            </a:r>
            <a:r>
              <a:rPr kumimoji="1" lang="en-US" altLang="zh-CN" sz="900" dirty="0" err="1" smtClean="0">
                <a:latin typeface="Ayuthaya" charset="-34"/>
                <a:ea typeface="Ayuthaya" charset="-34"/>
                <a:cs typeface="Ayuthaya" charset="-34"/>
              </a:rPr>
              <a:t>qgroup</a:t>
            </a:r>
            <a:r>
              <a:rPr kumimoji="1" lang="en-US" altLang="zh-CN" sz="900" dirty="0" smtClean="0">
                <a:latin typeface="Ayuthaya" charset="-34"/>
                <a:ea typeface="Ayuthaya" charset="-34"/>
                <a:cs typeface="Ayuthaya" charset="-34"/>
              </a:rPr>
              <a:t>: </a:t>
            </a:r>
            <a:r>
              <a:rPr kumimoji="1" lang="is-IS" altLang="zh-CN" sz="900" dirty="0" smtClean="0">
                <a:latin typeface="Ayuthaya" charset="-34"/>
                <a:ea typeface="Ayuthaya" charset="-34"/>
                <a:cs typeface="Ayuthaya" charset="-34"/>
              </a:rPr>
              <a:t>323967509</a:t>
            </a:r>
            <a:endParaRPr kumimoji="1" lang="zh-CN" altLang="en-US" sz="7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417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378</Words>
  <Application>Microsoft Macintosh PowerPoint</Application>
  <PresentationFormat>宽屏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Ayuthaya</vt:lpstr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2018-09-26T03:16:14Z</dcterms:created>
  <dcterms:modified xsi:type="dcterms:W3CDTF">2018-09-26T03:23:24Z</dcterms:modified>
</cp:coreProperties>
</file>